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6"/>
  </p:notesMasterIdLst>
  <p:sldIdLst>
    <p:sldId id="256" r:id="rId2"/>
    <p:sldId id="258" r:id="rId3"/>
    <p:sldId id="263" r:id="rId4"/>
    <p:sldId id="275" r:id="rId5"/>
    <p:sldId id="302" r:id="rId6"/>
    <p:sldId id="303" r:id="rId7"/>
    <p:sldId id="304" r:id="rId8"/>
    <p:sldId id="305" r:id="rId9"/>
    <p:sldId id="306" r:id="rId10"/>
    <p:sldId id="262" r:id="rId11"/>
    <p:sldId id="260" r:id="rId12"/>
    <p:sldId id="315" r:id="rId13"/>
    <p:sldId id="308" r:id="rId14"/>
    <p:sldId id="312" r:id="rId15"/>
    <p:sldId id="273" r:id="rId16"/>
    <p:sldId id="313" r:id="rId17"/>
    <p:sldId id="314" r:id="rId18"/>
    <p:sldId id="257" r:id="rId19"/>
    <p:sldId id="277" r:id="rId20"/>
    <p:sldId id="317" r:id="rId21"/>
    <p:sldId id="259" r:id="rId22"/>
    <p:sldId id="264" r:id="rId23"/>
    <p:sldId id="270" r:id="rId24"/>
    <p:sldId id="279" r:id="rId25"/>
  </p:sldIdLst>
  <p:sldSz cx="9144000" cy="5143500" type="screen16x9"/>
  <p:notesSz cx="6858000" cy="9144000"/>
  <p:embeddedFontLst>
    <p:embeddedFont>
      <p:font typeface="Black Han Sans" panose="020B0604020202020204" charset="-127"/>
      <p:regular r:id="rId27"/>
    </p:embeddedFont>
    <p:embeddedFont>
      <p:font typeface="Ubuntu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220E31-0B6E-477A-8566-51EF9574D58D}">
  <a:tblStyle styleId="{91220E31-0B6E-477A-8566-51EF9574D5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6" autoAdjust="0"/>
    <p:restoredTop sz="95012" autoAdjust="0"/>
  </p:normalViewPr>
  <p:slideViewPr>
    <p:cSldViewPr snapToGrid="0">
      <p:cViewPr>
        <p:scale>
          <a:sx n="60" d="100"/>
          <a:sy n="60" d="100"/>
        </p:scale>
        <p:origin x="1627" y="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ce35c8a9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0ce35c8a9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d362d286f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d362d286f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0ce35c8a97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0ce35c8a97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919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ce35c8a9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0ce35c8a9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214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362d286f3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362d286f3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884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362d286f3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362d286f3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362d286f3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362d286f3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02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362d286f3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362d286f3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d362d286f3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d362d286f3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0ce35c8a9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0ce35c8a9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0ce35c8a97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0ce35c8a97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085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0ce35c8a97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0ce35c8a97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d362d286f3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d362d286f3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e2812c4e9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e2812c4e9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0ce35c8a97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10ce35c8a97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d362d286f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d362d286f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d362d286f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d362d286f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30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d362d286f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d362d286f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75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d362d286f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d362d286f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347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d362d286f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d362d286f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230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d362d286f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d362d286f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31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18075" y="3775475"/>
            <a:ext cx="79077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51700" y="4370777"/>
            <a:ext cx="3840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/>
          <p:nvPr/>
        </p:nvSpPr>
        <p:spPr>
          <a:xfrm>
            <a:off x="457213" y="1192075"/>
            <a:ext cx="2598600" cy="1684800"/>
          </a:xfrm>
          <a:prstGeom prst="snip2DiagRect">
            <a:avLst>
              <a:gd name="adj1" fmla="val 8178"/>
              <a:gd name="adj2" fmla="val 8617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457213" y="3102773"/>
            <a:ext cx="2598600" cy="1684800"/>
          </a:xfrm>
          <a:prstGeom prst="snip2DiagRect">
            <a:avLst>
              <a:gd name="adj1" fmla="val 8178"/>
              <a:gd name="adj2" fmla="val 8617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3273481" y="1192075"/>
            <a:ext cx="2598600" cy="1684800"/>
          </a:xfrm>
          <a:prstGeom prst="snip2DiagRect">
            <a:avLst>
              <a:gd name="adj1" fmla="val 8178"/>
              <a:gd name="adj2" fmla="val 8617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3273468" y="3102773"/>
            <a:ext cx="2598600" cy="1684800"/>
          </a:xfrm>
          <a:prstGeom prst="snip2DiagRect">
            <a:avLst>
              <a:gd name="adj1" fmla="val 8178"/>
              <a:gd name="adj2" fmla="val 8617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6089749" y="1192075"/>
            <a:ext cx="2598600" cy="1684800"/>
          </a:xfrm>
          <a:prstGeom prst="snip2DiagRect">
            <a:avLst>
              <a:gd name="adj1" fmla="val 8178"/>
              <a:gd name="adj2" fmla="val 8617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6089737" y="3102773"/>
            <a:ext cx="2598600" cy="1684800"/>
          </a:xfrm>
          <a:prstGeom prst="snip2DiagRect">
            <a:avLst>
              <a:gd name="adj1" fmla="val 8178"/>
              <a:gd name="adj2" fmla="val 8617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3428994" y="1829575"/>
            <a:ext cx="22860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title" idx="2" hasCustomPrompt="1"/>
          </p:nvPr>
        </p:nvSpPr>
        <p:spPr>
          <a:xfrm>
            <a:off x="4052394" y="1236175"/>
            <a:ext cx="10392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1"/>
          </p:nvPr>
        </p:nvSpPr>
        <p:spPr>
          <a:xfrm>
            <a:off x="3428994" y="2195275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 idx="3"/>
          </p:nvPr>
        </p:nvSpPr>
        <p:spPr>
          <a:xfrm>
            <a:off x="6293469" y="1883875"/>
            <a:ext cx="22860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title" idx="4" hasCustomPrompt="1"/>
          </p:nvPr>
        </p:nvSpPr>
        <p:spPr>
          <a:xfrm>
            <a:off x="6916869" y="1290475"/>
            <a:ext cx="10392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9" name="Google Shape;219;p14"/>
          <p:cNvSpPr txBox="1">
            <a:spLocks noGrp="1"/>
          </p:cNvSpPr>
          <p:nvPr>
            <p:ph type="subTitle" idx="5"/>
          </p:nvPr>
        </p:nvSpPr>
        <p:spPr>
          <a:xfrm>
            <a:off x="6293469" y="2249575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title" idx="6"/>
          </p:nvPr>
        </p:nvSpPr>
        <p:spPr>
          <a:xfrm>
            <a:off x="632015" y="3716463"/>
            <a:ext cx="22185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title" idx="7" hasCustomPrompt="1"/>
          </p:nvPr>
        </p:nvSpPr>
        <p:spPr>
          <a:xfrm>
            <a:off x="1236965" y="3123288"/>
            <a:ext cx="10086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8"/>
          </p:nvPr>
        </p:nvSpPr>
        <p:spPr>
          <a:xfrm>
            <a:off x="632015" y="4082163"/>
            <a:ext cx="22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title" idx="9"/>
          </p:nvPr>
        </p:nvSpPr>
        <p:spPr>
          <a:xfrm>
            <a:off x="3428994" y="3716463"/>
            <a:ext cx="22860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4" name="Google Shape;224;p14"/>
          <p:cNvSpPr txBox="1">
            <a:spLocks noGrp="1"/>
          </p:cNvSpPr>
          <p:nvPr>
            <p:ph type="title" idx="13" hasCustomPrompt="1"/>
          </p:nvPr>
        </p:nvSpPr>
        <p:spPr>
          <a:xfrm>
            <a:off x="4052394" y="3123288"/>
            <a:ext cx="10392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5" name="Google Shape;225;p14"/>
          <p:cNvSpPr txBox="1">
            <a:spLocks noGrp="1"/>
          </p:cNvSpPr>
          <p:nvPr>
            <p:ph type="subTitle" idx="14"/>
          </p:nvPr>
        </p:nvSpPr>
        <p:spPr>
          <a:xfrm>
            <a:off x="3428994" y="4082163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title" idx="15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227" name="Google Shape;227;p14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228" name="Google Shape;228;p14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229" name="Google Shape;229;p1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14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233" name="Google Shape;233;p1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14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14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241" name="Google Shape;241;p1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" name="Google Shape;244;p14"/>
          <p:cNvSpPr txBox="1">
            <a:spLocks noGrp="1"/>
          </p:cNvSpPr>
          <p:nvPr>
            <p:ph type="title" idx="16"/>
          </p:nvPr>
        </p:nvSpPr>
        <p:spPr>
          <a:xfrm>
            <a:off x="632015" y="1829575"/>
            <a:ext cx="22185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title" idx="17" hasCustomPrompt="1"/>
          </p:nvPr>
        </p:nvSpPr>
        <p:spPr>
          <a:xfrm>
            <a:off x="1236965" y="1236175"/>
            <a:ext cx="10086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14"/>
          <p:cNvSpPr txBox="1">
            <a:spLocks noGrp="1"/>
          </p:cNvSpPr>
          <p:nvPr>
            <p:ph type="subTitle" idx="18"/>
          </p:nvPr>
        </p:nvSpPr>
        <p:spPr>
          <a:xfrm>
            <a:off x="632015" y="2195275"/>
            <a:ext cx="22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 idx="19"/>
          </p:nvPr>
        </p:nvSpPr>
        <p:spPr>
          <a:xfrm>
            <a:off x="6293469" y="3716463"/>
            <a:ext cx="22860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title" idx="20" hasCustomPrompt="1"/>
          </p:nvPr>
        </p:nvSpPr>
        <p:spPr>
          <a:xfrm>
            <a:off x="6916869" y="3123288"/>
            <a:ext cx="10392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9" name="Google Shape;249;p14"/>
          <p:cNvSpPr txBox="1">
            <a:spLocks noGrp="1"/>
          </p:cNvSpPr>
          <p:nvPr>
            <p:ph type="subTitle" idx="21"/>
          </p:nvPr>
        </p:nvSpPr>
        <p:spPr>
          <a:xfrm>
            <a:off x="6293469" y="4082163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152345" y="152398"/>
            <a:ext cx="8839264" cy="4838690"/>
            <a:chOff x="152345" y="152398"/>
            <a:chExt cx="8839264" cy="4838690"/>
          </a:xfrm>
        </p:grpSpPr>
        <p:sp>
          <p:nvSpPr>
            <p:cNvPr id="252" name="Google Shape;252;p15"/>
            <p:cNvSpPr/>
            <p:nvPr/>
          </p:nvSpPr>
          <p:spPr>
            <a:xfrm>
              <a:off x="573225" y="540000"/>
              <a:ext cx="7955400" cy="4039500"/>
            </a:xfrm>
            <a:prstGeom prst="snip2DiagRect">
              <a:avLst>
                <a:gd name="adj1" fmla="val 15149"/>
                <a:gd name="adj2" fmla="val 15618"/>
              </a:avLst>
            </a:pr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152345" y="152398"/>
              <a:ext cx="731439" cy="739690"/>
              <a:chOff x="1232318" y="505126"/>
              <a:chExt cx="2079724" cy="209722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5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" name="Google Shape;257;p15"/>
            <p:cNvGrpSpPr/>
            <p:nvPr/>
          </p:nvGrpSpPr>
          <p:grpSpPr>
            <a:xfrm>
              <a:off x="8260170" y="152398"/>
              <a:ext cx="731439" cy="739690"/>
              <a:chOff x="1232318" y="505126"/>
              <a:chExt cx="2079724" cy="209722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15"/>
            <p:cNvGrpSpPr/>
            <p:nvPr/>
          </p:nvGrpSpPr>
          <p:grpSpPr>
            <a:xfrm>
              <a:off x="152345" y="4251398"/>
              <a:ext cx="731439" cy="739690"/>
              <a:chOff x="1232318" y="505126"/>
              <a:chExt cx="2079724" cy="2097222"/>
            </a:xfrm>
          </p:grpSpPr>
          <p:sp>
            <p:nvSpPr>
              <p:cNvPr id="262" name="Google Shape;262;p15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5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5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15"/>
            <p:cNvGrpSpPr/>
            <p:nvPr/>
          </p:nvGrpSpPr>
          <p:grpSpPr>
            <a:xfrm>
              <a:off x="8260170" y="4251398"/>
              <a:ext cx="731439" cy="739690"/>
              <a:chOff x="1232318" y="505126"/>
              <a:chExt cx="2079724" cy="2097222"/>
            </a:xfrm>
          </p:grpSpPr>
          <p:sp>
            <p:nvSpPr>
              <p:cNvPr id="266" name="Google Shape;266;p15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5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3148475" y="3457413"/>
            <a:ext cx="2847300" cy="39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1802825" y="1341763"/>
            <a:ext cx="55386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/>
          <p:nvPr/>
        </p:nvSpPr>
        <p:spPr>
          <a:xfrm>
            <a:off x="457200" y="1167425"/>
            <a:ext cx="8229600" cy="3611700"/>
          </a:xfrm>
          <a:prstGeom prst="snip2DiagRect">
            <a:avLst>
              <a:gd name="adj1" fmla="val 3354"/>
              <a:gd name="adj2" fmla="val 2976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17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297" name="Google Shape;297;p17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298" name="Google Shape;298;p1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" name="Google Shape;301;p17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302" name="Google Shape;302;p1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17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306" name="Google Shape;306;p1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17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310" name="Google Shape;310;p1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3" name="Google Shape;313;p17"/>
          <p:cNvSpPr txBox="1">
            <a:spLocks noGrp="1"/>
          </p:cNvSpPr>
          <p:nvPr>
            <p:ph type="subTitle" idx="1"/>
          </p:nvPr>
        </p:nvSpPr>
        <p:spPr>
          <a:xfrm>
            <a:off x="6471900" y="2425625"/>
            <a:ext cx="19521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/>
          <p:nvPr/>
        </p:nvSpPr>
        <p:spPr>
          <a:xfrm>
            <a:off x="457200" y="1167425"/>
            <a:ext cx="8229600" cy="3611700"/>
          </a:xfrm>
          <a:prstGeom prst="snip2DiagRect">
            <a:avLst>
              <a:gd name="adj1" fmla="val 3354"/>
              <a:gd name="adj2" fmla="val 2976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18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319" name="Google Shape;319;p18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320" name="Google Shape;320;p18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8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8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18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324" name="Google Shape;324;p18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8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18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328" name="Google Shape;328;p18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8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18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332" name="Google Shape;332;p18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8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8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5" name="Google Shape;335;p18"/>
          <p:cNvSpPr txBox="1">
            <a:spLocks noGrp="1"/>
          </p:cNvSpPr>
          <p:nvPr>
            <p:ph type="title"/>
          </p:nvPr>
        </p:nvSpPr>
        <p:spPr>
          <a:xfrm>
            <a:off x="720000" y="28003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6" name="Google Shape;336;p18"/>
          <p:cNvSpPr txBox="1">
            <a:spLocks noGrp="1"/>
          </p:cNvSpPr>
          <p:nvPr>
            <p:ph type="subTitle" idx="1"/>
          </p:nvPr>
        </p:nvSpPr>
        <p:spPr>
          <a:xfrm>
            <a:off x="720000" y="32575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8"/>
          <p:cNvSpPr txBox="1">
            <a:spLocks noGrp="1"/>
          </p:cNvSpPr>
          <p:nvPr>
            <p:ph type="title" idx="2"/>
          </p:nvPr>
        </p:nvSpPr>
        <p:spPr>
          <a:xfrm>
            <a:off x="3403800" y="28003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8" name="Google Shape;338;p18"/>
          <p:cNvSpPr txBox="1">
            <a:spLocks noGrp="1"/>
          </p:cNvSpPr>
          <p:nvPr>
            <p:ph type="subTitle" idx="3"/>
          </p:nvPr>
        </p:nvSpPr>
        <p:spPr>
          <a:xfrm>
            <a:off x="3403800" y="32575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8"/>
          <p:cNvSpPr txBox="1">
            <a:spLocks noGrp="1"/>
          </p:cNvSpPr>
          <p:nvPr>
            <p:ph type="title" idx="4"/>
          </p:nvPr>
        </p:nvSpPr>
        <p:spPr>
          <a:xfrm>
            <a:off x="6087600" y="28003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0" name="Google Shape;340;p18"/>
          <p:cNvSpPr txBox="1">
            <a:spLocks noGrp="1"/>
          </p:cNvSpPr>
          <p:nvPr>
            <p:ph type="subTitle" idx="5"/>
          </p:nvPr>
        </p:nvSpPr>
        <p:spPr>
          <a:xfrm>
            <a:off x="6087600" y="3257538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title" idx="6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/>
          <p:nvPr/>
        </p:nvSpPr>
        <p:spPr>
          <a:xfrm>
            <a:off x="457200" y="1167425"/>
            <a:ext cx="8229600" cy="3611700"/>
          </a:xfrm>
          <a:prstGeom prst="snip2DiagRect">
            <a:avLst>
              <a:gd name="adj1" fmla="val 3354"/>
              <a:gd name="adj2" fmla="val 2976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23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437" name="Google Shape;437;p23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438" name="Google Shape;438;p2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23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442" name="Google Shape;442;p2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23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446" name="Google Shape;446;p2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23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24"/>
          <p:cNvGrpSpPr/>
          <p:nvPr/>
        </p:nvGrpSpPr>
        <p:grpSpPr>
          <a:xfrm>
            <a:off x="152345" y="152398"/>
            <a:ext cx="8839264" cy="4838690"/>
            <a:chOff x="152345" y="152398"/>
            <a:chExt cx="8839264" cy="4838690"/>
          </a:xfrm>
        </p:grpSpPr>
        <p:sp>
          <p:nvSpPr>
            <p:cNvPr id="455" name="Google Shape;455;p24"/>
            <p:cNvSpPr/>
            <p:nvPr/>
          </p:nvSpPr>
          <p:spPr>
            <a:xfrm>
              <a:off x="573225" y="540000"/>
              <a:ext cx="7955400" cy="4039500"/>
            </a:xfrm>
            <a:prstGeom prst="snip2DiagRect">
              <a:avLst>
                <a:gd name="adj1" fmla="val 15149"/>
                <a:gd name="adj2" fmla="val 15618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6" name="Google Shape;456;p24"/>
            <p:cNvGrpSpPr/>
            <p:nvPr/>
          </p:nvGrpSpPr>
          <p:grpSpPr>
            <a:xfrm>
              <a:off x="8260170" y="152398"/>
              <a:ext cx="731439" cy="739690"/>
              <a:chOff x="1232318" y="505126"/>
              <a:chExt cx="2079724" cy="2097222"/>
            </a:xfrm>
          </p:grpSpPr>
          <p:sp>
            <p:nvSpPr>
              <p:cNvPr id="457" name="Google Shape;457;p2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" name="Google Shape;460;p24"/>
            <p:cNvGrpSpPr/>
            <p:nvPr/>
          </p:nvGrpSpPr>
          <p:grpSpPr>
            <a:xfrm>
              <a:off x="8260170" y="4251398"/>
              <a:ext cx="731439" cy="739690"/>
              <a:chOff x="1232318" y="505126"/>
              <a:chExt cx="2079724" cy="2097222"/>
            </a:xfrm>
          </p:grpSpPr>
          <p:sp>
            <p:nvSpPr>
              <p:cNvPr id="461" name="Google Shape;461;p2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24"/>
            <p:cNvGrpSpPr/>
            <p:nvPr/>
          </p:nvGrpSpPr>
          <p:grpSpPr>
            <a:xfrm>
              <a:off x="152345" y="152398"/>
              <a:ext cx="731439" cy="739690"/>
              <a:chOff x="1232318" y="505126"/>
              <a:chExt cx="2079724" cy="2097222"/>
            </a:xfrm>
          </p:grpSpPr>
          <p:sp>
            <p:nvSpPr>
              <p:cNvPr id="465" name="Google Shape;465;p2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8" name="Google Shape;468;p24"/>
            <p:cNvGrpSpPr/>
            <p:nvPr/>
          </p:nvGrpSpPr>
          <p:grpSpPr>
            <a:xfrm>
              <a:off x="152345" y="4251398"/>
              <a:ext cx="731439" cy="739690"/>
              <a:chOff x="1232318" y="505126"/>
              <a:chExt cx="2079724" cy="2097222"/>
            </a:xfrm>
          </p:grpSpPr>
          <p:sp>
            <p:nvSpPr>
              <p:cNvPr id="469" name="Google Shape;469;p2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559175" y="1412944"/>
            <a:ext cx="6025800" cy="62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1750" y="380650"/>
            <a:ext cx="1328100" cy="89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406521" y="2140600"/>
            <a:ext cx="43311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457200" y="1187975"/>
            <a:ext cx="8229600" cy="3591000"/>
          </a:xfrm>
          <a:prstGeom prst="snip2DiagRect">
            <a:avLst>
              <a:gd name="adj1" fmla="val 3354"/>
              <a:gd name="adj2" fmla="val 2976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4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19" name="Google Shape;19;p4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20" name="Google Shape;20;p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Google Shape;21;p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Google Shape;22;p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" name="Google Shape;23;p4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24" name="Google Shape;24;p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Google Shape;25;p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" name="Google Shape;27;p4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28" name="Google Shape;28;p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" name="Google Shape;31;p4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32" name="Google Shape;32;p4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368732"/>
            <a:ext cx="7704000" cy="33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AutoNum type="arabicPeriod"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alpha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roman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arabi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alpha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roman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arabi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alpha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AutoNum type="romanLcPeriod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/>
          <p:nvPr/>
        </p:nvSpPr>
        <p:spPr>
          <a:xfrm>
            <a:off x="457200" y="1167425"/>
            <a:ext cx="8229600" cy="3611700"/>
          </a:xfrm>
          <a:prstGeom prst="snip2DiagRect">
            <a:avLst>
              <a:gd name="adj1" fmla="val 3354"/>
              <a:gd name="adj2" fmla="val 2976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66" name="Google Shape;66;p6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67" name="Google Shape;67;p6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6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6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6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71" name="Google Shape;71;p6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6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6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75" name="Google Shape;75;p6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6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79" name="Google Shape;79;p6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body" idx="1"/>
          </p:nvPr>
        </p:nvSpPr>
        <p:spPr>
          <a:xfrm>
            <a:off x="720000" y="1977675"/>
            <a:ext cx="4290900" cy="20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 sz="1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○"/>
              <a:defRPr>
                <a:solidFill>
                  <a:srgbClr val="FFFFFF"/>
                </a:solidFill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■"/>
              <a:defRPr>
                <a:solidFill>
                  <a:srgbClr val="FFFFFF"/>
                </a:solidFill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Open Sans"/>
              <a:buChar char="●"/>
              <a:defRPr>
                <a:solidFill>
                  <a:srgbClr val="FFFFFF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○"/>
              <a:defRPr>
                <a:solidFill>
                  <a:srgbClr val="FFFFFF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■"/>
              <a:defRPr>
                <a:solidFill>
                  <a:srgbClr val="FFFFFF"/>
                </a:solidFill>
              </a:defRPr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●"/>
              <a:defRPr>
                <a:solidFill>
                  <a:srgbClr val="FFFFFF"/>
                </a:solidFill>
              </a:defRPr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Open Sans"/>
              <a:buChar char="○"/>
              <a:defRPr>
                <a:solidFill>
                  <a:srgbClr val="FFFFFF"/>
                </a:solidFill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87" name="Google Shape;87;p7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88" name="Google Shape;88;p7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89" name="Google Shape;89;p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Google Shape;90;p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2" name="Google Shape;92;p7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93" name="Google Shape;93;p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Google Shape;94;p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Google Shape;95;p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6" name="Google Shape;96;p7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97" name="Google Shape;97;p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Google Shape;98;p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Google Shape;99;p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0" name="Google Shape;100;p7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101" name="Google Shape;101;p7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Google Shape;102;p7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Google Shape;103;p7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/>
          <p:nvPr/>
        </p:nvSpPr>
        <p:spPr>
          <a:xfrm>
            <a:off x="573225" y="540000"/>
            <a:ext cx="7955400" cy="4039500"/>
          </a:xfrm>
          <a:prstGeom prst="snip2DiagRect">
            <a:avLst>
              <a:gd name="adj1" fmla="val 15149"/>
              <a:gd name="adj2" fmla="val 156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9"/>
          <p:cNvGrpSpPr/>
          <p:nvPr/>
        </p:nvGrpSpPr>
        <p:grpSpPr>
          <a:xfrm>
            <a:off x="8260170" y="152398"/>
            <a:ext cx="731439" cy="739690"/>
            <a:chOff x="1232318" y="505126"/>
            <a:chExt cx="2079724" cy="2097222"/>
          </a:xfrm>
        </p:grpSpPr>
        <p:sp>
          <p:nvSpPr>
            <p:cNvPr id="127" name="Google Shape;127;p9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9"/>
          <p:cNvGrpSpPr/>
          <p:nvPr/>
        </p:nvGrpSpPr>
        <p:grpSpPr>
          <a:xfrm>
            <a:off x="8260170" y="4251398"/>
            <a:ext cx="731439" cy="739690"/>
            <a:chOff x="1232318" y="505126"/>
            <a:chExt cx="2079724" cy="2097222"/>
          </a:xfrm>
        </p:grpSpPr>
        <p:sp>
          <p:nvSpPr>
            <p:cNvPr id="131" name="Google Shape;131;p9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9"/>
          <p:cNvGrpSpPr/>
          <p:nvPr/>
        </p:nvGrpSpPr>
        <p:grpSpPr>
          <a:xfrm>
            <a:off x="152345" y="152398"/>
            <a:ext cx="731439" cy="739690"/>
            <a:chOff x="1232318" y="505126"/>
            <a:chExt cx="2079724" cy="2097222"/>
          </a:xfrm>
        </p:grpSpPr>
        <p:sp>
          <p:nvSpPr>
            <p:cNvPr id="135" name="Google Shape;135;p9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9"/>
          <p:cNvGrpSpPr/>
          <p:nvPr/>
        </p:nvGrpSpPr>
        <p:grpSpPr>
          <a:xfrm>
            <a:off x="152345" y="4251398"/>
            <a:ext cx="731439" cy="739690"/>
            <a:chOff x="1232318" y="505126"/>
            <a:chExt cx="2079724" cy="2097222"/>
          </a:xfrm>
        </p:grpSpPr>
        <p:sp>
          <p:nvSpPr>
            <p:cNvPr id="139" name="Google Shape;139;p9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3231875" y="1547125"/>
            <a:ext cx="4632000" cy="115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1"/>
          </p:nvPr>
        </p:nvSpPr>
        <p:spPr>
          <a:xfrm>
            <a:off x="3543000" y="3316450"/>
            <a:ext cx="4009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/>
          <p:nvPr/>
        </p:nvSpPr>
        <p:spPr>
          <a:xfrm>
            <a:off x="594300" y="552000"/>
            <a:ext cx="7955400" cy="4039500"/>
          </a:xfrm>
          <a:prstGeom prst="snip2DiagRect">
            <a:avLst>
              <a:gd name="adj1" fmla="val 15149"/>
              <a:gd name="adj2" fmla="val 15618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11"/>
          <p:cNvGrpSpPr/>
          <p:nvPr/>
        </p:nvGrpSpPr>
        <p:grpSpPr>
          <a:xfrm>
            <a:off x="152345" y="152398"/>
            <a:ext cx="8839264" cy="4838690"/>
            <a:chOff x="152345" y="152398"/>
            <a:chExt cx="8839264" cy="4838690"/>
          </a:xfrm>
        </p:grpSpPr>
        <p:grpSp>
          <p:nvGrpSpPr>
            <p:cNvPr id="166" name="Google Shape;166;p11"/>
            <p:cNvGrpSpPr/>
            <p:nvPr/>
          </p:nvGrpSpPr>
          <p:grpSpPr>
            <a:xfrm>
              <a:off x="152345" y="152398"/>
              <a:ext cx="731439" cy="739690"/>
              <a:chOff x="1232318" y="505126"/>
              <a:chExt cx="2079724" cy="2097222"/>
            </a:xfrm>
          </p:grpSpPr>
          <p:sp>
            <p:nvSpPr>
              <p:cNvPr id="167" name="Google Shape;167;p11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170;p11"/>
            <p:cNvGrpSpPr/>
            <p:nvPr/>
          </p:nvGrpSpPr>
          <p:grpSpPr>
            <a:xfrm>
              <a:off x="8260170" y="152398"/>
              <a:ext cx="731439" cy="739690"/>
              <a:chOff x="1232318" y="505126"/>
              <a:chExt cx="2079724" cy="2097222"/>
            </a:xfrm>
          </p:grpSpPr>
          <p:sp>
            <p:nvSpPr>
              <p:cNvPr id="171" name="Google Shape;171;p11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152345" y="4251398"/>
              <a:ext cx="731439" cy="739690"/>
              <a:chOff x="1232318" y="505126"/>
              <a:chExt cx="2079724" cy="2097222"/>
            </a:xfrm>
          </p:grpSpPr>
          <p:sp>
            <p:nvSpPr>
              <p:cNvPr id="175" name="Google Shape;175;p11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8260170" y="4251398"/>
              <a:ext cx="731439" cy="739690"/>
              <a:chOff x="1232318" y="505126"/>
              <a:chExt cx="2079724" cy="2097222"/>
            </a:xfrm>
          </p:grpSpPr>
          <p:sp>
            <p:nvSpPr>
              <p:cNvPr id="179" name="Google Shape;179;p11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2" name="Google Shape;182;p11"/>
          <p:cNvSpPr txBox="1">
            <a:spLocks noGrp="1"/>
          </p:cNvSpPr>
          <p:nvPr>
            <p:ph type="title" hasCustomPrompt="1"/>
          </p:nvPr>
        </p:nvSpPr>
        <p:spPr>
          <a:xfrm>
            <a:off x="2082708" y="839783"/>
            <a:ext cx="4973700" cy="7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3" name="Google Shape;183;p11"/>
          <p:cNvSpPr txBox="1">
            <a:spLocks noGrp="1"/>
          </p:cNvSpPr>
          <p:nvPr>
            <p:ph type="subTitle" idx="1"/>
          </p:nvPr>
        </p:nvSpPr>
        <p:spPr>
          <a:xfrm>
            <a:off x="2402925" y="3894800"/>
            <a:ext cx="4338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/>
          <p:nvPr/>
        </p:nvSpPr>
        <p:spPr>
          <a:xfrm>
            <a:off x="457200" y="1166175"/>
            <a:ext cx="8229600" cy="3607500"/>
          </a:xfrm>
          <a:prstGeom prst="snip2DiagRect">
            <a:avLst>
              <a:gd name="adj1" fmla="val 4147"/>
              <a:gd name="adj2" fmla="val 3606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457200" y="389725"/>
            <a:ext cx="8229600" cy="5487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13"/>
          <p:cNvGrpSpPr/>
          <p:nvPr/>
        </p:nvGrpSpPr>
        <p:grpSpPr>
          <a:xfrm>
            <a:off x="60911" y="76194"/>
            <a:ext cx="9022177" cy="4991112"/>
            <a:chOff x="90424" y="76195"/>
            <a:chExt cx="9022177" cy="4991112"/>
          </a:xfrm>
        </p:grpSpPr>
        <p:grpSp>
          <p:nvGrpSpPr>
            <p:cNvPr id="189" name="Google Shape;189;p13"/>
            <p:cNvGrpSpPr/>
            <p:nvPr/>
          </p:nvGrpSpPr>
          <p:grpSpPr>
            <a:xfrm>
              <a:off x="90424" y="76195"/>
              <a:ext cx="411577" cy="420912"/>
              <a:chOff x="1232318" y="505126"/>
              <a:chExt cx="2079724" cy="2097222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13"/>
            <p:cNvGrpSpPr/>
            <p:nvPr/>
          </p:nvGrpSpPr>
          <p:grpSpPr>
            <a:xfrm>
              <a:off x="8701024" y="76195"/>
              <a:ext cx="411577" cy="420912"/>
              <a:chOff x="1232318" y="505126"/>
              <a:chExt cx="2079724" cy="2097222"/>
            </a:xfrm>
          </p:grpSpPr>
          <p:sp>
            <p:nvSpPr>
              <p:cNvPr id="194" name="Google Shape;194;p1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13"/>
            <p:cNvGrpSpPr/>
            <p:nvPr/>
          </p:nvGrpSpPr>
          <p:grpSpPr>
            <a:xfrm>
              <a:off x="90424" y="4646395"/>
              <a:ext cx="411577" cy="420912"/>
              <a:chOff x="1232318" y="505126"/>
              <a:chExt cx="2079724" cy="2097222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" name="Google Shape;201;p13"/>
            <p:cNvGrpSpPr/>
            <p:nvPr/>
          </p:nvGrpSpPr>
          <p:grpSpPr>
            <a:xfrm>
              <a:off x="8701024" y="4646395"/>
              <a:ext cx="411577" cy="420912"/>
              <a:chOff x="1232318" y="505126"/>
              <a:chExt cx="2079724" cy="2097222"/>
            </a:xfrm>
          </p:grpSpPr>
          <p:sp>
            <p:nvSpPr>
              <p:cNvPr id="202" name="Google Shape;202;p13"/>
              <p:cNvSpPr/>
              <p:nvPr/>
            </p:nvSpPr>
            <p:spPr>
              <a:xfrm>
                <a:off x="1232318" y="505126"/>
                <a:ext cx="2079724" cy="2097222"/>
              </a:xfrm>
              <a:custGeom>
                <a:avLst/>
                <a:gdLst/>
                <a:ahLst/>
                <a:cxnLst/>
                <a:rect l="l" t="t" r="r" b="b"/>
                <a:pathLst>
                  <a:path w="144150" h="145388" extrusionOk="0">
                    <a:moveTo>
                      <a:pt x="72069" y="1"/>
                    </a:moveTo>
                    <a:lnTo>
                      <a:pt x="0" y="72688"/>
                    </a:lnTo>
                    <a:lnTo>
                      <a:pt x="72069" y="145388"/>
                    </a:lnTo>
                    <a:lnTo>
                      <a:pt x="144149" y="72688"/>
                    </a:lnTo>
                    <a:lnTo>
                      <a:pt x="720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14313" dist="142875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1341246" y="705821"/>
                <a:ext cx="1861854" cy="1695890"/>
              </a:xfrm>
              <a:custGeom>
                <a:avLst/>
                <a:gdLst/>
                <a:ahLst/>
                <a:cxnLst/>
                <a:rect l="l" t="t" r="r" b="b"/>
                <a:pathLst>
                  <a:path w="129049" h="117566" extrusionOk="0">
                    <a:moveTo>
                      <a:pt x="64525" y="0"/>
                    </a:moveTo>
                    <a:cubicBezTo>
                      <a:pt x="52020" y="0"/>
                      <a:pt x="39516" y="15079"/>
                      <a:pt x="56768" y="45238"/>
                    </a:cubicBezTo>
                    <a:cubicBezTo>
                      <a:pt x="46762" y="27759"/>
                      <a:pt x="36104" y="21553"/>
                      <a:pt x="27696" y="21553"/>
                    </a:cubicBezTo>
                    <a:cubicBezTo>
                      <a:pt x="7100" y="21553"/>
                      <a:pt x="1" y="58787"/>
                      <a:pt x="49029" y="58787"/>
                    </a:cubicBezTo>
                    <a:cubicBezTo>
                      <a:pt x="0" y="58787"/>
                      <a:pt x="7106" y="96016"/>
                      <a:pt x="27702" y="96016"/>
                    </a:cubicBezTo>
                    <a:cubicBezTo>
                      <a:pt x="36109" y="96016"/>
                      <a:pt x="46765" y="89812"/>
                      <a:pt x="56768" y="72337"/>
                    </a:cubicBezTo>
                    <a:lnTo>
                      <a:pt x="56768" y="72337"/>
                    </a:lnTo>
                    <a:cubicBezTo>
                      <a:pt x="39516" y="102489"/>
                      <a:pt x="52020" y="117565"/>
                      <a:pt x="64525" y="117565"/>
                    </a:cubicBezTo>
                    <a:cubicBezTo>
                      <a:pt x="77029" y="117565"/>
                      <a:pt x="89534" y="102489"/>
                      <a:pt x="72282" y="72337"/>
                    </a:cubicBezTo>
                    <a:lnTo>
                      <a:pt x="72282" y="72337"/>
                    </a:lnTo>
                    <a:cubicBezTo>
                      <a:pt x="82284" y="89812"/>
                      <a:pt x="92939" y="96016"/>
                      <a:pt x="101346" y="96016"/>
                    </a:cubicBezTo>
                    <a:cubicBezTo>
                      <a:pt x="121939" y="96016"/>
                      <a:pt x="129041" y="58787"/>
                      <a:pt x="80021" y="58787"/>
                    </a:cubicBezTo>
                    <a:cubicBezTo>
                      <a:pt x="129048" y="58787"/>
                      <a:pt x="121950" y="21542"/>
                      <a:pt x="101355" y="21542"/>
                    </a:cubicBezTo>
                    <a:cubicBezTo>
                      <a:pt x="92947" y="21542"/>
                      <a:pt x="82289" y="27751"/>
                      <a:pt x="72282" y="45238"/>
                    </a:cubicBezTo>
                    <a:cubicBezTo>
                      <a:pt x="89534" y="15079"/>
                      <a:pt x="77029" y="0"/>
                      <a:pt x="6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1874587" y="1099970"/>
                <a:ext cx="794667" cy="908097"/>
              </a:xfrm>
              <a:custGeom>
                <a:avLst/>
                <a:gdLst/>
                <a:ahLst/>
                <a:cxnLst/>
                <a:rect l="l" t="t" r="r" b="b"/>
                <a:pathLst>
                  <a:path w="55080" h="62953" extrusionOk="0">
                    <a:moveTo>
                      <a:pt x="27578" y="0"/>
                    </a:moveTo>
                    <a:cubicBezTo>
                      <a:pt x="27220" y="0"/>
                      <a:pt x="26859" y="102"/>
                      <a:pt x="26540" y="316"/>
                    </a:cubicBezTo>
                    <a:cubicBezTo>
                      <a:pt x="25671" y="876"/>
                      <a:pt x="25433" y="2067"/>
                      <a:pt x="26016" y="2948"/>
                    </a:cubicBezTo>
                    <a:cubicBezTo>
                      <a:pt x="26016" y="2948"/>
                      <a:pt x="26957" y="4377"/>
                      <a:pt x="26957" y="6555"/>
                    </a:cubicBezTo>
                    <a:cubicBezTo>
                      <a:pt x="26909" y="8710"/>
                      <a:pt x="26754" y="11592"/>
                      <a:pt x="26671" y="14485"/>
                    </a:cubicBezTo>
                    <a:cubicBezTo>
                      <a:pt x="26504" y="16747"/>
                      <a:pt x="26373" y="18997"/>
                      <a:pt x="26183" y="20914"/>
                    </a:cubicBezTo>
                    <a:cubicBezTo>
                      <a:pt x="25671" y="20974"/>
                      <a:pt x="25195" y="21081"/>
                      <a:pt x="24718" y="21212"/>
                    </a:cubicBezTo>
                    <a:cubicBezTo>
                      <a:pt x="24480" y="20271"/>
                      <a:pt x="24230" y="19271"/>
                      <a:pt x="23992" y="18283"/>
                    </a:cubicBezTo>
                    <a:cubicBezTo>
                      <a:pt x="23575" y="16223"/>
                      <a:pt x="23099" y="14187"/>
                      <a:pt x="22789" y="12639"/>
                    </a:cubicBezTo>
                    <a:cubicBezTo>
                      <a:pt x="22516" y="11104"/>
                      <a:pt x="23028" y="9949"/>
                      <a:pt x="23028" y="9949"/>
                    </a:cubicBezTo>
                    <a:cubicBezTo>
                      <a:pt x="23230" y="9437"/>
                      <a:pt x="23159" y="8853"/>
                      <a:pt x="22754" y="8437"/>
                    </a:cubicBezTo>
                    <a:cubicBezTo>
                      <a:pt x="22498" y="8157"/>
                      <a:pt x="22146" y="8017"/>
                      <a:pt x="21788" y="8017"/>
                    </a:cubicBezTo>
                    <a:cubicBezTo>
                      <a:pt x="21446" y="8017"/>
                      <a:pt x="21098" y="8145"/>
                      <a:pt x="20825" y="8401"/>
                    </a:cubicBezTo>
                    <a:cubicBezTo>
                      <a:pt x="20265" y="8901"/>
                      <a:pt x="20253" y="9794"/>
                      <a:pt x="20765" y="10342"/>
                    </a:cubicBezTo>
                    <a:cubicBezTo>
                      <a:pt x="20765" y="10342"/>
                      <a:pt x="21623" y="11258"/>
                      <a:pt x="21896" y="12806"/>
                    </a:cubicBezTo>
                    <a:cubicBezTo>
                      <a:pt x="22135" y="14354"/>
                      <a:pt x="22385" y="16438"/>
                      <a:pt x="22670" y="18521"/>
                    </a:cubicBezTo>
                    <a:cubicBezTo>
                      <a:pt x="22789" y="19652"/>
                      <a:pt x="22920" y="20795"/>
                      <a:pt x="23004" y="21855"/>
                    </a:cubicBezTo>
                    <a:cubicBezTo>
                      <a:pt x="22504" y="22093"/>
                      <a:pt x="22027" y="22367"/>
                      <a:pt x="21563" y="22688"/>
                    </a:cubicBezTo>
                    <a:cubicBezTo>
                      <a:pt x="20706" y="22069"/>
                      <a:pt x="19789" y="21391"/>
                      <a:pt x="18872" y="20724"/>
                    </a:cubicBezTo>
                    <a:cubicBezTo>
                      <a:pt x="17229" y="19438"/>
                      <a:pt x="15562" y="18164"/>
                      <a:pt x="14372" y="17164"/>
                    </a:cubicBezTo>
                    <a:cubicBezTo>
                      <a:pt x="13169" y="16164"/>
                      <a:pt x="12824" y="14961"/>
                      <a:pt x="12824" y="14961"/>
                    </a:cubicBezTo>
                    <a:cubicBezTo>
                      <a:pt x="12646" y="14359"/>
                      <a:pt x="12092" y="13969"/>
                      <a:pt x="11494" y="13969"/>
                    </a:cubicBezTo>
                    <a:cubicBezTo>
                      <a:pt x="11370" y="13969"/>
                      <a:pt x="11245" y="13986"/>
                      <a:pt x="11121" y="14021"/>
                    </a:cubicBezTo>
                    <a:cubicBezTo>
                      <a:pt x="10407" y="14247"/>
                      <a:pt x="9966" y="15009"/>
                      <a:pt x="10181" y="15735"/>
                    </a:cubicBezTo>
                    <a:cubicBezTo>
                      <a:pt x="10347" y="16283"/>
                      <a:pt x="10824" y="16652"/>
                      <a:pt x="11336" y="16711"/>
                    </a:cubicBezTo>
                    <a:cubicBezTo>
                      <a:pt x="11336" y="16711"/>
                      <a:pt x="12586" y="16854"/>
                      <a:pt x="13776" y="17878"/>
                    </a:cubicBezTo>
                    <a:cubicBezTo>
                      <a:pt x="14955" y="18902"/>
                      <a:pt x="16491" y="20331"/>
                      <a:pt x="18027" y="21736"/>
                    </a:cubicBezTo>
                    <a:cubicBezTo>
                      <a:pt x="18753" y="22450"/>
                      <a:pt x="19491" y="23165"/>
                      <a:pt x="20170" y="23831"/>
                    </a:cubicBezTo>
                    <a:cubicBezTo>
                      <a:pt x="19813" y="24188"/>
                      <a:pt x="19480" y="24558"/>
                      <a:pt x="19170" y="24962"/>
                    </a:cubicBezTo>
                    <a:cubicBezTo>
                      <a:pt x="17444" y="24177"/>
                      <a:pt x="15419" y="23165"/>
                      <a:pt x="13407" y="22176"/>
                    </a:cubicBezTo>
                    <a:cubicBezTo>
                      <a:pt x="10859" y="20807"/>
                      <a:pt x="8335" y="19509"/>
                      <a:pt x="6442" y="18438"/>
                    </a:cubicBezTo>
                    <a:cubicBezTo>
                      <a:pt x="4585" y="17390"/>
                      <a:pt x="3823" y="15818"/>
                      <a:pt x="3823" y="15818"/>
                    </a:cubicBezTo>
                    <a:cubicBezTo>
                      <a:pt x="3524" y="15209"/>
                      <a:pt x="2895" y="14775"/>
                      <a:pt x="2186" y="14775"/>
                    </a:cubicBezTo>
                    <a:cubicBezTo>
                      <a:pt x="2132" y="14775"/>
                      <a:pt x="2079" y="14778"/>
                      <a:pt x="2025" y="14783"/>
                    </a:cubicBezTo>
                    <a:cubicBezTo>
                      <a:pt x="977" y="14842"/>
                      <a:pt x="179" y="15747"/>
                      <a:pt x="251" y="16807"/>
                    </a:cubicBezTo>
                    <a:cubicBezTo>
                      <a:pt x="309" y="17813"/>
                      <a:pt x="1153" y="18595"/>
                      <a:pt x="2162" y="18595"/>
                    </a:cubicBezTo>
                    <a:cubicBezTo>
                      <a:pt x="2192" y="18595"/>
                      <a:pt x="2221" y="18594"/>
                      <a:pt x="2251" y="18593"/>
                    </a:cubicBezTo>
                    <a:cubicBezTo>
                      <a:pt x="2251" y="18593"/>
                      <a:pt x="2306" y="18589"/>
                      <a:pt x="2408" y="18589"/>
                    </a:cubicBezTo>
                    <a:cubicBezTo>
                      <a:pt x="2870" y="18589"/>
                      <a:pt x="4291" y="18669"/>
                      <a:pt x="5823" y="19557"/>
                    </a:cubicBezTo>
                    <a:cubicBezTo>
                      <a:pt x="7645" y="20664"/>
                      <a:pt x="10062" y="22236"/>
                      <a:pt x="12502" y="23772"/>
                    </a:cubicBezTo>
                    <a:cubicBezTo>
                      <a:pt x="14360" y="25034"/>
                      <a:pt x="16217" y="26284"/>
                      <a:pt x="17765" y="27403"/>
                    </a:cubicBezTo>
                    <a:cubicBezTo>
                      <a:pt x="17575" y="27867"/>
                      <a:pt x="17432" y="28344"/>
                      <a:pt x="17289" y="28832"/>
                    </a:cubicBezTo>
                    <a:cubicBezTo>
                      <a:pt x="16372" y="28582"/>
                      <a:pt x="15384" y="28284"/>
                      <a:pt x="14407" y="28010"/>
                    </a:cubicBezTo>
                    <a:cubicBezTo>
                      <a:pt x="12443" y="27367"/>
                      <a:pt x="10466" y="26736"/>
                      <a:pt x="8978" y="26224"/>
                    </a:cubicBezTo>
                    <a:cubicBezTo>
                      <a:pt x="7514" y="25701"/>
                      <a:pt x="6776" y="24689"/>
                      <a:pt x="6776" y="24689"/>
                    </a:cubicBezTo>
                    <a:cubicBezTo>
                      <a:pt x="6513" y="24352"/>
                      <a:pt x="6126" y="24140"/>
                      <a:pt x="5701" y="24140"/>
                    </a:cubicBezTo>
                    <a:cubicBezTo>
                      <a:pt x="5585" y="24140"/>
                      <a:pt x="5466" y="24155"/>
                      <a:pt x="5347" y="24188"/>
                    </a:cubicBezTo>
                    <a:cubicBezTo>
                      <a:pt x="4609" y="24355"/>
                      <a:pt x="4168" y="25093"/>
                      <a:pt x="4347" y="25843"/>
                    </a:cubicBezTo>
                    <a:cubicBezTo>
                      <a:pt x="4490" y="26470"/>
                      <a:pt x="5059" y="26901"/>
                      <a:pt x="5679" y="26901"/>
                    </a:cubicBezTo>
                    <a:cubicBezTo>
                      <a:pt x="5778" y="26901"/>
                      <a:pt x="5878" y="26890"/>
                      <a:pt x="5978" y="26867"/>
                    </a:cubicBezTo>
                    <a:cubicBezTo>
                      <a:pt x="5978" y="26867"/>
                      <a:pt x="6310" y="26787"/>
                      <a:pt x="6835" y="26787"/>
                    </a:cubicBezTo>
                    <a:cubicBezTo>
                      <a:pt x="7317" y="26787"/>
                      <a:pt x="7961" y="26855"/>
                      <a:pt x="8657" y="27117"/>
                    </a:cubicBezTo>
                    <a:cubicBezTo>
                      <a:pt x="10121" y="27689"/>
                      <a:pt x="12026" y="28487"/>
                      <a:pt x="13955" y="29272"/>
                    </a:cubicBezTo>
                    <a:cubicBezTo>
                      <a:pt x="15003" y="29737"/>
                      <a:pt x="16039" y="30201"/>
                      <a:pt x="16991" y="30642"/>
                    </a:cubicBezTo>
                    <a:cubicBezTo>
                      <a:pt x="16979" y="30927"/>
                      <a:pt x="16967" y="31201"/>
                      <a:pt x="16967" y="31475"/>
                    </a:cubicBezTo>
                    <a:cubicBezTo>
                      <a:pt x="16967" y="31761"/>
                      <a:pt x="16979" y="32047"/>
                      <a:pt x="16991" y="32309"/>
                    </a:cubicBezTo>
                    <a:cubicBezTo>
                      <a:pt x="16039" y="32761"/>
                      <a:pt x="15003" y="33225"/>
                      <a:pt x="13955" y="33690"/>
                    </a:cubicBezTo>
                    <a:cubicBezTo>
                      <a:pt x="12026" y="34464"/>
                      <a:pt x="10121" y="35273"/>
                      <a:pt x="8657" y="35845"/>
                    </a:cubicBezTo>
                    <a:cubicBezTo>
                      <a:pt x="7969" y="36098"/>
                      <a:pt x="7331" y="36165"/>
                      <a:pt x="6851" y="36165"/>
                    </a:cubicBezTo>
                    <a:cubicBezTo>
                      <a:pt x="6318" y="36165"/>
                      <a:pt x="5978" y="36083"/>
                      <a:pt x="5978" y="36083"/>
                    </a:cubicBezTo>
                    <a:cubicBezTo>
                      <a:pt x="5876" y="36059"/>
                      <a:pt x="5774" y="36048"/>
                      <a:pt x="5674" y="36048"/>
                    </a:cubicBezTo>
                    <a:cubicBezTo>
                      <a:pt x="5056" y="36048"/>
                      <a:pt x="4490" y="36472"/>
                      <a:pt x="4347" y="37107"/>
                    </a:cubicBezTo>
                    <a:cubicBezTo>
                      <a:pt x="4168" y="37857"/>
                      <a:pt x="4609" y="38607"/>
                      <a:pt x="5347" y="38774"/>
                    </a:cubicBezTo>
                    <a:cubicBezTo>
                      <a:pt x="5457" y="38799"/>
                      <a:pt x="5566" y="38812"/>
                      <a:pt x="5672" y="38812"/>
                    </a:cubicBezTo>
                    <a:cubicBezTo>
                      <a:pt x="6109" y="38812"/>
                      <a:pt x="6508" y="38604"/>
                      <a:pt x="6776" y="38250"/>
                    </a:cubicBezTo>
                    <a:cubicBezTo>
                      <a:pt x="6776" y="38250"/>
                      <a:pt x="7514" y="37262"/>
                      <a:pt x="8978" y="36726"/>
                    </a:cubicBezTo>
                    <a:cubicBezTo>
                      <a:pt x="10466" y="36202"/>
                      <a:pt x="12443" y="35595"/>
                      <a:pt x="14407" y="34952"/>
                    </a:cubicBezTo>
                    <a:cubicBezTo>
                      <a:pt x="15384" y="34666"/>
                      <a:pt x="16372" y="34368"/>
                      <a:pt x="17289" y="34118"/>
                    </a:cubicBezTo>
                    <a:cubicBezTo>
                      <a:pt x="17408" y="34606"/>
                      <a:pt x="17575" y="35083"/>
                      <a:pt x="17765" y="35547"/>
                    </a:cubicBezTo>
                    <a:cubicBezTo>
                      <a:pt x="16217" y="36666"/>
                      <a:pt x="14348" y="37916"/>
                      <a:pt x="12502" y="39178"/>
                    </a:cubicBezTo>
                    <a:cubicBezTo>
                      <a:pt x="10074" y="40714"/>
                      <a:pt x="7669" y="42274"/>
                      <a:pt x="5835" y="43393"/>
                    </a:cubicBezTo>
                    <a:cubicBezTo>
                      <a:pt x="4284" y="44298"/>
                      <a:pt x="2833" y="44372"/>
                      <a:pt x="2396" y="44372"/>
                    </a:cubicBezTo>
                    <a:cubicBezTo>
                      <a:pt x="2310" y="44372"/>
                      <a:pt x="2263" y="44370"/>
                      <a:pt x="2263" y="44370"/>
                    </a:cubicBezTo>
                    <a:cubicBezTo>
                      <a:pt x="2242" y="44369"/>
                      <a:pt x="2220" y="44368"/>
                      <a:pt x="2199" y="44368"/>
                    </a:cubicBezTo>
                    <a:cubicBezTo>
                      <a:pt x="1494" y="44368"/>
                      <a:pt x="789" y="44747"/>
                      <a:pt x="465" y="45429"/>
                    </a:cubicBezTo>
                    <a:cubicBezTo>
                      <a:pt x="1" y="46382"/>
                      <a:pt x="370" y="47525"/>
                      <a:pt x="1311" y="47977"/>
                    </a:cubicBezTo>
                    <a:cubicBezTo>
                      <a:pt x="1576" y="48115"/>
                      <a:pt x="1859" y="48180"/>
                      <a:pt x="2139" y="48180"/>
                    </a:cubicBezTo>
                    <a:cubicBezTo>
                      <a:pt x="2827" y="48180"/>
                      <a:pt x="3496" y="47788"/>
                      <a:pt x="3835" y="47120"/>
                    </a:cubicBezTo>
                    <a:cubicBezTo>
                      <a:pt x="3835" y="47120"/>
                      <a:pt x="4609" y="45572"/>
                      <a:pt x="6454" y="44500"/>
                    </a:cubicBezTo>
                    <a:cubicBezTo>
                      <a:pt x="8347" y="43453"/>
                      <a:pt x="10883" y="42155"/>
                      <a:pt x="13407" y="40786"/>
                    </a:cubicBezTo>
                    <a:cubicBezTo>
                      <a:pt x="15419" y="39798"/>
                      <a:pt x="17432" y="38786"/>
                      <a:pt x="19170" y="37988"/>
                    </a:cubicBezTo>
                    <a:cubicBezTo>
                      <a:pt x="19480" y="38393"/>
                      <a:pt x="19813" y="38762"/>
                      <a:pt x="20170" y="39119"/>
                    </a:cubicBezTo>
                    <a:cubicBezTo>
                      <a:pt x="19480" y="39786"/>
                      <a:pt x="18753" y="40500"/>
                      <a:pt x="18003" y="41214"/>
                    </a:cubicBezTo>
                    <a:cubicBezTo>
                      <a:pt x="16455" y="42619"/>
                      <a:pt x="14943" y="44048"/>
                      <a:pt x="13753" y="45084"/>
                    </a:cubicBezTo>
                    <a:cubicBezTo>
                      <a:pt x="12574" y="46096"/>
                      <a:pt x="11324" y="46227"/>
                      <a:pt x="11324" y="46227"/>
                    </a:cubicBezTo>
                    <a:cubicBezTo>
                      <a:pt x="10800" y="46310"/>
                      <a:pt x="10324" y="46667"/>
                      <a:pt x="10169" y="47215"/>
                    </a:cubicBezTo>
                    <a:cubicBezTo>
                      <a:pt x="9955" y="47941"/>
                      <a:pt x="10371" y="48703"/>
                      <a:pt x="11098" y="48930"/>
                    </a:cubicBezTo>
                    <a:cubicBezTo>
                      <a:pt x="11227" y="48967"/>
                      <a:pt x="11357" y="48985"/>
                      <a:pt x="11484" y="48985"/>
                    </a:cubicBezTo>
                    <a:cubicBezTo>
                      <a:pt x="12082" y="48985"/>
                      <a:pt x="12625" y="48590"/>
                      <a:pt x="12812" y="48001"/>
                    </a:cubicBezTo>
                    <a:cubicBezTo>
                      <a:pt x="12812" y="48001"/>
                      <a:pt x="13157" y="46798"/>
                      <a:pt x="14360" y="45798"/>
                    </a:cubicBezTo>
                    <a:cubicBezTo>
                      <a:pt x="15562" y="44786"/>
                      <a:pt x="17217" y="43536"/>
                      <a:pt x="18860" y="42238"/>
                    </a:cubicBezTo>
                    <a:cubicBezTo>
                      <a:pt x="19777" y="41572"/>
                      <a:pt x="20682" y="40893"/>
                      <a:pt x="21551" y="40274"/>
                    </a:cubicBezTo>
                    <a:cubicBezTo>
                      <a:pt x="22016" y="40595"/>
                      <a:pt x="22492" y="40869"/>
                      <a:pt x="22980" y="41107"/>
                    </a:cubicBezTo>
                    <a:cubicBezTo>
                      <a:pt x="22873" y="42167"/>
                      <a:pt x="22754" y="43310"/>
                      <a:pt x="22623" y="44441"/>
                    </a:cubicBezTo>
                    <a:cubicBezTo>
                      <a:pt x="22337" y="46525"/>
                      <a:pt x="22087" y="48596"/>
                      <a:pt x="21849" y="50144"/>
                    </a:cubicBezTo>
                    <a:cubicBezTo>
                      <a:pt x="21575" y="51692"/>
                      <a:pt x="20718" y="52597"/>
                      <a:pt x="20718" y="52597"/>
                    </a:cubicBezTo>
                    <a:cubicBezTo>
                      <a:pt x="20194" y="53168"/>
                      <a:pt x="20230" y="54049"/>
                      <a:pt x="20777" y="54549"/>
                    </a:cubicBezTo>
                    <a:cubicBezTo>
                      <a:pt x="21048" y="54808"/>
                      <a:pt x="21400" y="54939"/>
                      <a:pt x="21746" y="54939"/>
                    </a:cubicBezTo>
                    <a:cubicBezTo>
                      <a:pt x="22100" y="54939"/>
                      <a:pt x="22447" y="54802"/>
                      <a:pt x="22694" y="54526"/>
                    </a:cubicBezTo>
                    <a:cubicBezTo>
                      <a:pt x="23099" y="54085"/>
                      <a:pt x="23182" y="53490"/>
                      <a:pt x="22980" y="53002"/>
                    </a:cubicBezTo>
                    <a:cubicBezTo>
                      <a:pt x="22980" y="53002"/>
                      <a:pt x="22468" y="51859"/>
                      <a:pt x="22742" y="50311"/>
                    </a:cubicBezTo>
                    <a:cubicBezTo>
                      <a:pt x="23051" y="48763"/>
                      <a:pt x="23516" y="46727"/>
                      <a:pt x="23944" y="44667"/>
                    </a:cubicBezTo>
                    <a:cubicBezTo>
                      <a:pt x="24194" y="43667"/>
                      <a:pt x="24433" y="42679"/>
                      <a:pt x="24671" y="41738"/>
                    </a:cubicBezTo>
                    <a:cubicBezTo>
                      <a:pt x="25147" y="41869"/>
                      <a:pt x="25647" y="41976"/>
                      <a:pt x="26135" y="42036"/>
                    </a:cubicBezTo>
                    <a:cubicBezTo>
                      <a:pt x="26314" y="43953"/>
                      <a:pt x="26457" y="46203"/>
                      <a:pt x="26611" y="48465"/>
                    </a:cubicBezTo>
                    <a:cubicBezTo>
                      <a:pt x="26719" y="51347"/>
                      <a:pt x="26861" y="54240"/>
                      <a:pt x="26909" y="56395"/>
                    </a:cubicBezTo>
                    <a:cubicBezTo>
                      <a:pt x="26909" y="58550"/>
                      <a:pt x="25945" y="60002"/>
                      <a:pt x="25945" y="60002"/>
                    </a:cubicBezTo>
                    <a:cubicBezTo>
                      <a:pt x="25540" y="60622"/>
                      <a:pt x="25504" y="61455"/>
                      <a:pt x="25957" y="62098"/>
                    </a:cubicBezTo>
                    <a:cubicBezTo>
                      <a:pt x="26309" y="62653"/>
                      <a:pt x="26907" y="62953"/>
                      <a:pt x="27519" y="62953"/>
                    </a:cubicBezTo>
                    <a:cubicBezTo>
                      <a:pt x="27879" y="62953"/>
                      <a:pt x="28242" y="62850"/>
                      <a:pt x="28564" y="62634"/>
                    </a:cubicBezTo>
                    <a:cubicBezTo>
                      <a:pt x="29421" y="62050"/>
                      <a:pt x="29659" y="60860"/>
                      <a:pt x="29100" y="59979"/>
                    </a:cubicBezTo>
                    <a:cubicBezTo>
                      <a:pt x="29100" y="59979"/>
                      <a:pt x="28147" y="58538"/>
                      <a:pt x="28159" y="56383"/>
                    </a:cubicBezTo>
                    <a:cubicBezTo>
                      <a:pt x="28183" y="54204"/>
                      <a:pt x="28338" y="51335"/>
                      <a:pt x="28445" y="48453"/>
                    </a:cubicBezTo>
                    <a:cubicBezTo>
                      <a:pt x="28600" y="46203"/>
                      <a:pt x="28754" y="43941"/>
                      <a:pt x="28933" y="42024"/>
                    </a:cubicBezTo>
                    <a:cubicBezTo>
                      <a:pt x="29433" y="41964"/>
                      <a:pt x="29909" y="41857"/>
                      <a:pt x="30386" y="41726"/>
                    </a:cubicBezTo>
                    <a:cubicBezTo>
                      <a:pt x="30624" y="42655"/>
                      <a:pt x="30886" y="43655"/>
                      <a:pt x="31124" y="44655"/>
                    </a:cubicBezTo>
                    <a:cubicBezTo>
                      <a:pt x="31552" y="46703"/>
                      <a:pt x="32017" y="48751"/>
                      <a:pt x="32314" y="50299"/>
                    </a:cubicBezTo>
                    <a:cubicBezTo>
                      <a:pt x="32576" y="51847"/>
                      <a:pt x="32088" y="52990"/>
                      <a:pt x="32088" y="52990"/>
                    </a:cubicBezTo>
                    <a:cubicBezTo>
                      <a:pt x="31874" y="53478"/>
                      <a:pt x="31957" y="54073"/>
                      <a:pt x="32350" y="54490"/>
                    </a:cubicBezTo>
                    <a:cubicBezTo>
                      <a:pt x="32612" y="54782"/>
                      <a:pt x="32963" y="54925"/>
                      <a:pt x="33321" y="54925"/>
                    </a:cubicBezTo>
                    <a:cubicBezTo>
                      <a:pt x="33663" y="54925"/>
                      <a:pt x="34011" y="54794"/>
                      <a:pt x="34291" y="54537"/>
                    </a:cubicBezTo>
                    <a:cubicBezTo>
                      <a:pt x="34827" y="54025"/>
                      <a:pt x="34850" y="53156"/>
                      <a:pt x="34339" y="52585"/>
                    </a:cubicBezTo>
                    <a:cubicBezTo>
                      <a:pt x="34339" y="52585"/>
                      <a:pt x="33469" y="51680"/>
                      <a:pt x="33219" y="50132"/>
                    </a:cubicBezTo>
                    <a:cubicBezTo>
                      <a:pt x="32981" y="48584"/>
                      <a:pt x="32707" y="46513"/>
                      <a:pt x="32434" y="44417"/>
                    </a:cubicBezTo>
                    <a:cubicBezTo>
                      <a:pt x="32314" y="43286"/>
                      <a:pt x="32195" y="42143"/>
                      <a:pt x="32088" y="41083"/>
                    </a:cubicBezTo>
                    <a:cubicBezTo>
                      <a:pt x="32588" y="40845"/>
                      <a:pt x="33065" y="40560"/>
                      <a:pt x="33529" y="40238"/>
                    </a:cubicBezTo>
                    <a:cubicBezTo>
                      <a:pt x="34374" y="40857"/>
                      <a:pt x="35303" y="41524"/>
                      <a:pt x="36220" y="42214"/>
                    </a:cubicBezTo>
                    <a:cubicBezTo>
                      <a:pt x="37863" y="43488"/>
                      <a:pt x="39518" y="44762"/>
                      <a:pt x="40744" y="45751"/>
                    </a:cubicBezTo>
                    <a:cubicBezTo>
                      <a:pt x="41935" y="46751"/>
                      <a:pt x="42280" y="47953"/>
                      <a:pt x="42280" y="47953"/>
                    </a:cubicBezTo>
                    <a:cubicBezTo>
                      <a:pt x="42466" y="48540"/>
                      <a:pt x="43020" y="48942"/>
                      <a:pt x="43608" y="48942"/>
                    </a:cubicBezTo>
                    <a:cubicBezTo>
                      <a:pt x="43737" y="48942"/>
                      <a:pt x="43867" y="48922"/>
                      <a:pt x="43994" y="48882"/>
                    </a:cubicBezTo>
                    <a:cubicBezTo>
                      <a:pt x="44721" y="48656"/>
                      <a:pt x="45149" y="47894"/>
                      <a:pt x="44911" y="47179"/>
                    </a:cubicBezTo>
                    <a:cubicBezTo>
                      <a:pt x="44768" y="46608"/>
                      <a:pt x="44304" y="46263"/>
                      <a:pt x="43768" y="46191"/>
                    </a:cubicBezTo>
                    <a:cubicBezTo>
                      <a:pt x="43768" y="46191"/>
                      <a:pt x="42518" y="46048"/>
                      <a:pt x="41339" y="45036"/>
                    </a:cubicBezTo>
                    <a:cubicBezTo>
                      <a:pt x="40149" y="44000"/>
                      <a:pt x="38625" y="42584"/>
                      <a:pt x="37089" y="41167"/>
                    </a:cubicBezTo>
                    <a:cubicBezTo>
                      <a:pt x="36363" y="40452"/>
                      <a:pt x="35612" y="39738"/>
                      <a:pt x="34934" y="39071"/>
                    </a:cubicBezTo>
                    <a:cubicBezTo>
                      <a:pt x="35291" y="38714"/>
                      <a:pt x="35612" y="38345"/>
                      <a:pt x="35922" y="37940"/>
                    </a:cubicBezTo>
                    <a:cubicBezTo>
                      <a:pt x="37672" y="38738"/>
                      <a:pt x="39673" y="39738"/>
                      <a:pt x="41685" y="40738"/>
                    </a:cubicBezTo>
                    <a:cubicBezTo>
                      <a:pt x="44221" y="42095"/>
                      <a:pt x="46757" y="43405"/>
                      <a:pt x="48638" y="44453"/>
                    </a:cubicBezTo>
                    <a:cubicBezTo>
                      <a:pt x="50495" y="45524"/>
                      <a:pt x="51257" y="47096"/>
                      <a:pt x="51257" y="47096"/>
                    </a:cubicBezTo>
                    <a:cubicBezTo>
                      <a:pt x="51585" y="47718"/>
                      <a:pt x="52213" y="48135"/>
                      <a:pt x="52948" y="48135"/>
                    </a:cubicBezTo>
                    <a:cubicBezTo>
                      <a:pt x="52988" y="48135"/>
                      <a:pt x="53027" y="48134"/>
                      <a:pt x="53067" y="48132"/>
                    </a:cubicBezTo>
                    <a:cubicBezTo>
                      <a:pt x="54115" y="48096"/>
                      <a:pt x="54901" y="47179"/>
                      <a:pt x="54841" y="46144"/>
                    </a:cubicBezTo>
                    <a:cubicBezTo>
                      <a:pt x="54772" y="45133"/>
                      <a:pt x="53938" y="44354"/>
                      <a:pt x="52939" y="44354"/>
                    </a:cubicBezTo>
                    <a:cubicBezTo>
                      <a:pt x="52902" y="44354"/>
                      <a:pt x="52866" y="44356"/>
                      <a:pt x="52829" y="44358"/>
                    </a:cubicBezTo>
                    <a:cubicBezTo>
                      <a:pt x="52829" y="44358"/>
                      <a:pt x="52776" y="44361"/>
                      <a:pt x="52677" y="44361"/>
                    </a:cubicBezTo>
                    <a:cubicBezTo>
                      <a:pt x="52221" y="44361"/>
                      <a:pt x="50795" y="44281"/>
                      <a:pt x="49257" y="43369"/>
                    </a:cubicBezTo>
                    <a:cubicBezTo>
                      <a:pt x="47412" y="42274"/>
                      <a:pt x="45030" y="40714"/>
                      <a:pt x="42578" y="39167"/>
                    </a:cubicBezTo>
                    <a:cubicBezTo>
                      <a:pt x="40732" y="37893"/>
                      <a:pt x="38863" y="36642"/>
                      <a:pt x="37315" y="35535"/>
                    </a:cubicBezTo>
                    <a:cubicBezTo>
                      <a:pt x="37506" y="35071"/>
                      <a:pt x="37648" y="34595"/>
                      <a:pt x="37791" y="34106"/>
                    </a:cubicBezTo>
                    <a:cubicBezTo>
                      <a:pt x="38708" y="34356"/>
                      <a:pt x="39696" y="34654"/>
                      <a:pt x="40673" y="34940"/>
                    </a:cubicBezTo>
                    <a:cubicBezTo>
                      <a:pt x="42649" y="35571"/>
                      <a:pt x="44637" y="36190"/>
                      <a:pt x="46102" y="36726"/>
                    </a:cubicBezTo>
                    <a:cubicBezTo>
                      <a:pt x="47566" y="37238"/>
                      <a:pt x="48305" y="38250"/>
                      <a:pt x="48305" y="38250"/>
                    </a:cubicBezTo>
                    <a:cubicBezTo>
                      <a:pt x="48572" y="38604"/>
                      <a:pt x="48979" y="38812"/>
                      <a:pt x="49412" y="38812"/>
                    </a:cubicBezTo>
                    <a:cubicBezTo>
                      <a:pt x="49518" y="38812"/>
                      <a:pt x="49626" y="38799"/>
                      <a:pt x="49733" y="38774"/>
                    </a:cubicBezTo>
                    <a:cubicBezTo>
                      <a:pt x="50483" y="38607"/>
                      <a:pt x="50912" y="37857"/>
                      <a:pt x="50733" y="37107"/>
                    </a:cubicBezTo>
                    <a:cubicBezTo>
                      <a:pt x="50581" y="36486"/>
                      <a:pt x="50019" y="36056"/>
                      <a:pt x="49398" y="36056"/>
                    </a:cubicBezTo>
                    <a:cubicBezTo>
                      <a:pt x="49293" y="36056"/>
                      <a:pt x="49186" y="36069"/>
                      <a:pt x="49078" y="36095"/>
                    </a:cubicBezTo>
                    <a:cubicBezTo>
                      <a:pt x="49078" y="36095"/>
                      <a:pt x="48755" y="36175"/>
                      <a:pt x="48241" y="36175"/>
                    </a:cubicBezTo>
                    <a:cubicBezTo>
                      <a:pt x="47767" y="36175"/>
                      <a:pt x="47131" y="36107"/>
                      <a:pt x="46435" y="35845"/>
                    </a:cubicBezTo>
                    <a:cubicBezTo>
                      <a:pt x="44959" y="35273"/>
                      <a:pt x="43054" y="34464"/>
                      <a:pt x="41125" y="33690"/>
                    </a:cubicBezTo>
                    <a:cubicBezTo>
                      <a:pt x="40077" y="33225"/>
                      <a:pt x="39041" y="32761"/>
                      <a:pt x="38089" y="32309"/>
                    </a:cubicBezTo>
                    <a:cubicBezTo>
                      <a:pt x="38101" y="32047"/>
                      <a:pt x="38113" y="31761"/>
                      <a:pt x="38113" y="31475"/>
                    </a:cubicBezTo>
                    <a:cubicBezTo>
                      <a:pt x="38113" y="31201"/>
                      <a:pt x="38101" y="30915"/>
                      <a:pt x="38089" y="30630"/>
                    </a:cubicBezTo>
                    <a:cubicBezTo>
                      <a:pt x="39053" y="30189"/>
                      <a:pt x="40089" y="29737"/>
                      <a:pt x="41125" y="29272"/>
                    </a:cubicBezTo>
                    <a:cubicBezTo>
                      <a:pt x="43054" y="28499"/>
                      <a:pt x="44947" y="27665"/>
                      <a:pt x="46423" y="27106"/>
                    </a:cubicBezTo>
                    <a:cubicBezTo>
                      <a:pt x="47105" y="26848"/>
                      <a:pt x="47732" y="26780"/>
                      <a:pt x="48205" y="26780"/>
                    </a:cubicBezTo>
                    <a:cubicBezTo>
                      <a:pt x="48740" y="26780"/>
                      <a:pt x="49078" y="26867"/>
                      <a:pt x="49078" y="26867"/>
                    </a:cubicBezTo>
                    <a:cubicBezTo>
                      <a:pt x="49182" y="26890"/>
                      <a:pt x="49285" y="26901"/>
                      <a:pt x="49386" y="26901"/>
                    </a:cubicBezTo>
                    <a:cubicBezTo>
                      <a:pt x="50021" y="26901"/>
                      <a:pt x="50590" y="26470"/>
                      <a:pt x="50733" y="25843"/>
                    </a:cubicBezTo>
                    <a:cubicBezTo>
                      <a:pt x="50912" y="25093"/>
                      <a:pt x="50471" y="24355"/>
                      <a:pt x="49733" y="24188"/>
                    </a:cubicBezTo>
                    <a:cubicBezTo>
                      <a:pt x="49620" y="24162"/>
                      <a:pt x="49507" y="24149"/>
                      <a:pt x="49396" y="24149"/>
                    </a:cubicBezTo>
                    <a:cubicBezTo>
                      <a:pt x="48960" y="24149"/>
                      <a:pt x="48558" y="24347"/>
                      <a:pt x="48293" y="24689"/>
                    </a:cubicBezTo>
                    <a:cubicBezTo>
                      <a:pt x="48293" y="24689"/>
                      <a:pt x="47566" y="25724"/>
                      <a:pt x="46090" y="26224"/>
                    </a:cubicBezTo>
                    <a:cubicBezTo>
                      <a:pt x="44614" y="26748"/>
                      <a:pt x="42625" y="27367"/>
                      <a:pt x="40661" y="28010"/>
                    </a:cubicBezTo>
                    <a:cubicBezTo>
                      <a:pt x="39673" y="28296"/>
                      <a:pt x="38696" y="28582"/>
                      <a:pt x="37768" y="28832"/>
                    </a:cubicBezTo>
                    <a:cubicBezTo>
                      <a:pt x="37648" y="28344"/>
                      <a:pt x="37494" y="27867"/>
                      <a:pt x="37291" y="27403"/>
                    </a:cubicBezTo>
                    <a:cubicBezTo>
                      <a:pt x="38839" y="26284"/>
                      <a:pt x="40720" y="25022"/>
                      <a:pt x="42578" y="23772"/>
                    </a:cubicBezTo>
                    <a:cubicBezTo>
                      <a:pt x="45018" y="22236"/>
                      <a:pt x="47412" y="20676"/>
                      <a:pt x="49245" y="19557"/>
                    </a:cubicBezTo>
                    <a:cubicBezTo>
                      <a:pt x="50793" y="18664"/>
                      <a:pt x="52242" y="18590"/>
                      <a:pt x="52681" y="18590"/>
                    </a:cubicBezTo>
                    <a:cubicBezTo>
                      <a:pt x="52769" y="18590"/>
                      <a:pt x="52817" y="18593"/>
                      <a:pt x="52817" y="18593"/>
                    </a:cubicBezTo>
                    <a:cubicBezTo>
                      <a:pt x="52839" y="18593"/>
                      <a:pt x="52861" y="18594"/>
                      <a:pt x="52883" y="18594"/>
                    </a:cubicBezTo>
                    <a:cubicBezTo>
                      <a:pt x="53609" y="18594"/>
                      <a:pt x="54291" y="18214"/>
                      <a:pt x="54615" y="17521"/>
                    </a:cubicBezTo>
                    <a:cubicBezTo>
                      <a:pt x="55079" y="16580"/>
                      <a:pt x="54710" y="15437"/>
                      <a:pt x="53781" y="14973"/>
                    </a:cubicBezTo>
                    <a:cubicBezTo>
                      <a:pt x="53520" y="14840"/>
                      <a:pt x="53239" y="14778"/>
                      <a:pt x="52962" y="14778"/>
                    </a:cubicBezTo>
                    <a:cubicBezTo>
                      <a:pt x="52267" y="14778"/>
                      <a:pt x="51589" y="15170"/>
                      <a:pt x="51257" y="15842"/>
                    </a:cubicBezTo>
                    <a:cubicBezTo>
                      <a:pt x="51257" y="15842"/>
                      <a:pt x="50495" y="17402"/>
                      <a:pt x="48638" y="18462"/>
                    </a:cubicBezTo>
                    <a:cubicBezTo>
                      <a:pt x="46769" y="19509"/>
                      <a:pt x="44221" y="20819"/>
                      <a:pt x="41685" y="22188"/>
                    </a:cubicBezTo>
                    <a:cubicBezTo>
                      <a:pt x="39673" y="23188"/>
                      <a:pt x="37672" y="24188"/>
                      <a:pt x="35922" y="24974"/>
                    </a:cubicBezTo>
                    <a:cubicBezTo>
                      <a:pt x="35624" y="24569"/>
                      <a:pt x="35291" y="24200"/>
                      <a:pt x="34946" y="23855"/>
                    </a:cubicBezTo>
                    <a:cubicBezTo>
                      <a:pt x="35624" y="23188"/>
                      <a:pt x="36363" y="22474"/>
                      <a:pt x="37101" y="21760"/>
                    </a:cubicBezTo>
                    <a:cubicBezTo>
                      <a:pt x="38637" y="20367"/>
                      <a:pt x="40173" y="18938"/>
                      <a:pt x="41363" y="17902"/>
                    </a:cubicBezTo>
                    <a:cubicBezTo>
                      <a:pt x="42530" y="16890"/>
                      <a:pt x="43780" y="16759"/>
                      <a:pt x="43780" y="16759"/>
                    </a:cubicBezTo>
                    <a:cubicBezTo>
                      <a:pt x="44304" y="16688"/>
                      <a:pt x="44780" y="16318"/>
                      <a:pt x="44935" y="15759"/>
                    </a:cubicBezTo>
                    <a:cubicBezTo>
                      <a:pt x="45173" y="15033"/>
                      <a:pt x="44733" y="14271"/>
                      <a:pt x="44006" y="14056"/>
                    </a:cubicBezTo>
                    <a:cubicBezTo>
                      <a:pt x="43877" y="14015"/>
                      <a:pt x="43745" y="13996"/>
                      <a:pt x="43615" y="13996"/>
                    </a:cubicBezTo>
                    <a:cubicBezTo>
                      <a:pt x="43030" y="13996"/>
                      <a:pt x="42481" y="14391"/>
                      <a:pt x="42316" y="14985"/>
                    </a:cubicBezTo>
                    <a:cubicBezTo>
                      <a:pt x="42316" y="14985"/>
                      <a:pt x="41959" y="16199"/>
                      <a:pt x="40768" y="17188"/>
                    </a:cubicBezTo>
                    <a:cubicBezTo>
                      <a:pt x="39542" y="18188"/>
                      <a:pt x="37887" y="19450"/>
                      <a:pt x="36244" y="20748"/>
                    </a:cubicBezTo>
                    <a:cubicBezTo>
                      <a:pt x="35315" y="21414"/>
                      <a:pt x="34410" y="22105"/>
                      <a:pt x="33565" y="22712"/>
                    </a:cubicBezTo>
                    <a:cubicBezTo>
                      <a:pt x="33100" y="22403"/>
                      <a:pt x="32624" y="22117"/>
                      <a:pt x="32112" y="21867"/>
                    </a:cubicBezTo>
                    <a:cubicBezTo>
                      <a:pt x="32219" y="20807"/>
                      <a:pt x="32338" y="19676"/>
                      <a:pt x="32457" y="18533"/>
                    </a:cubicBezTo>
                    <a:cubicBezTo>
                      <a:pt x="32755" y="16449"/>
                      <a:pt x="33005" y="14366"/>
                      <a:pt x="33243" y="12818"/>
                    </a:cubicBezTo>
                    <a:cubicBezTo>
                      <a:pt x="33517" y="11270"/>
                      <a:pt x="34374" y="10365"/>
                      <a:pt x="34374" y="10365"/>
                    </a:cubicBezTo>
                    <a:cubicBezTo>
                      <a:pt x="34886" y="9806"/>
                      <a:pt x="34874" y="8913"/>
                      <a:pt x="34339" y="8413"/>
                    </a:cubicBezTo>
                    <a:cubicBezTo>
                      <a:pt x="34061" y="8158"/>
                      <a:pt x="33718" y="8030"/>
                      <a:pt x="33379" y="8030"/>
                    </a:cubicBezTo>
                    <a:cubicBezTo>
                      <a:pt x="33021" y="8030"/>
                      <a:pt x="32667" y="8173"/>
                      <a:pt x="32398" y="8460"/>
                    </a:cubicBezTo>
                    <a:cubicBezTo>
                      <a:pt x="31993" y="8877"/>
                      <a:pt x="31922" y="9449"/>
                      <a:pt x="32136" y="9961"/>
                    </a:cubicBezTo>
                    <a:cubicBezTo>
                      <a:pt x="32136" y="9961"/>
                      <a:pt x="32624" y="11115"/>
                      <a:pt x="32350" y="12651"/>
                    </a:cubicBezTo>
                    <a:cubicBezTo>
                      <a:pt x="32053" y="14199"/>
                      <a:pt x="31600" y="16259"/>
                      <a:pt x="31160" y="18295"/>
                    </a:cubicBezTo>
                    <a:cubicBezTo>
                      <a:pt x="30910" y="19295"/>
                      <a:pt x="30671" y="20283"/>
                      <a:pt x="30433" y="21224"/>
                    </a:cubicBezTo>
                    <a:cubicBezTo>
                      <a:pt x="29957" y="21093"/>
                      <a:pt x="29469" y="20986"/>
                      <a:pt x="28981" y="20926"/>
                    </a:cubicBezTo>
                    <a:cubicBezTo>
                      <a:pt x="28802" y="19009"/>
                      <a:pt x="28647" y="16759"/>
                      <a:pt x="28504" y="14497"/>
                    </a:cubicBezTo>
                    <a:cubicBezTo>
                      <a:pt x="28397" y="11616"/>
                      <a:pt x="28266" y="8722"/>
                      <a:pt x="28219" y="6567"/>
                    </a:cubicBezTo>
                    <a:cubicBezTo>
                      <a:pt x="28219" y="4388"/>
                      <a:pt x="29159" y="2960"/>
                      <a:pt x="29159" y="2960"/>
                    </a:cubicBezTo>
                    <a:cubicBezTo>
                      <a:pt x="29552" y="2329"/>
                      <a:pt x="29588" y="1519"/>
                      <a:pt x="29159" y="852"/>
                    </a:cubicBezTo>
                    <a:cubicBezTo>
                      <a:pt x="28798" y="302"/>
                      <a:pt x="28193" y="0"/>
                      <a:pt x="27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" name="Google Shape;205;p13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sz="250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sz="250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sz="250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sz="250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sz="250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sz="250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sz="250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sz="250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lack Han Sans"/>
              <a:buNone/>
              <a:defRPr sz="250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●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Char char="○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Ubuntu"/>
              <a:buChar char="■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9" r:id="rId14"/>
    <p:sldLayoutId id="214748367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8"/>
          <p:cNvSpPr/>
          <p:nvPr/>
        </p:nvSpPr>
        <p:spPr>
          <a:xfrm>
            <a:off x="594300" y="3553425"/>
            <a:ext cx="7955400" cy="895200"/>
          </a:xfrm>
          <a:prstGeom prst="snip2DiagRect">
            <a:avLst>
              <a:gd name="adj1" fmla="val 27192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8"/>
          <p:cNvSpPr/>
          <p:nvPr/>
        </p:nvSpPr>
        <p:spPr>
          <a:xfrm>
            <a:off x="2468850" y="4328050"/>
            <a:ext cx="4206300" cy="3657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8"/>
          <p:cNvSpPr txBox="1">
            <a:spLocks noGrp="1"/>
          </p:cNvSpPr>
          <p:nvPr>
            <p:ph type="ctrTitle"/>
          </p:nvPr>
        </p:nvSpPr>
        <p:spPr>
          <a:xfrm>
            <a:off x="618075" y="3775475"/>
            <a:ext cx="7907700" cy="436800"/>
          </a:xfrm>
          <a:prstGeom prst="rect">
            <a:avLst/>
          </a:prstGeom>
        </p:spPr>
        <p:txBody>
          <a:bodyPr spcFirstLastPara="1" wrap="square" lIns="91425" tIns="4570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OUR TET HOLIDAY</a:t>
            </a:r>
            <a:endParaRPr dirty="0"/>
          </a:p>
        </p:txBody>
      </p:sp>
      <p:sp>
        <p:nvSpPr>
          <p:cNvPr id="485" name="Google Shape;485;p28"/>
          <p:cNvSpPr txBox="1">
            <a:spLocks noGrp="1"/>
          </p:cNvSpPr>
          <p:nvPr>
            <p:ph type="subTitle" idx="1"/>
          </p:nvPr>
        </p:nvSpPr>
        <p:spPr>
          <a:xfrm>
            <a:off x="2651700" y="4370777"/>
            <a:ext cx="38406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LESSON 4: COMMUNICATION</a:t>
            </a:r>
            <a:endParaRPr dirty="0"/>
          </a:p>
        </p:txBody>
      </p:sp>
      <p:grpSp>
        <p:nvGrpSpPr>
          <p:cNvPr id="486" name="Google Shape;486;p28"/>
          <p:cNvGrpSpPr/>
          <p:nvPr/>
        </p:nvGrpSpPr>
        <p:grpSpPr>
          <a:xfrm>
            <a:off x="152345" y="152398"/>
            <a:ext cx="731439" cy="739690"/>
            <a:chOff x="1232318" y="505126"/>
            <a:chExt cx="2079724" cy="2097222"/>
          </a:xfrm>
        </p:grpSpPr>
        <p:sp>
          <p:nvSpPr>
            <p:cNvPr id="487" name="Google Shape;487;p28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8"/>
          <p:cNvGrpSpPr/>
          <p:nvPr/>
        </p:nvGrpSpPr>
        <p:grpSpPr>
          <a:xfrm>
            <a:off x="8260170" y="152398"/>
            <a:ext cx="731439" cy="739690"/>
            <a:chOff x="1232318" y="505126"/>
            <a:chExt cx="2079724" cy="2097222"/>
          </a:xfrm>
        </p:grpSpPr>
        <p:sp>
          <p:nvSpPr>
            <p:cNvPr id="491" name="Google Shape;491;p28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" name="Google Shape;494;p28"/>
          <p:cNvGrpSpPr/>
          <p:nvPr/>
        </p:nvGrpSpPr>
        <p:grpSpPr>
          <a:xfrm>
            <a:off x="152345" y="4251398"/>
            <a:ext cx="731439" cy="739690"/>
            <a:chOff x="1232318" y="505126"/>
            <a:chExt cx="2079724" cy="2097222"/>
          </a:xfrm>
        </p:grpSpPr>
        <p:sp>
          <p:nvSpPr>
            <p:cNvPr id="495" name="Google Shape;495;p28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28"/>
          <p:cNvGrpSpPr/>
          <p:nvPr/>
        </p:nvGrpSpPr>
        <p:grpSpPr>
          <a:xfrm>
            <a:off x="8260170" y="4251398"/>
            <a:ext cx="731439" cy="739690"/>
            <a:chOff x="1232318" y="505126"/>
            <a:chExt cx="2079724" cy="2097222"/>
          </a:xfrm>
        </p:grpSpPr>
        <p:sp>
          <p:nvSpPr>
            <p:cNvPr id="499" name="Google Shape;499;p28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28"/>
          <p:cNvSpPr/>
          <p:nvPr/>
        </p:nvSpPr>
        <p:spPr>
          <a:xfrm>
            <a:off x="3584775" y="3251425"/>
            <a:ext cx="1974300" cy="4593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FFF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Unit 1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4"/>
          <p:cNvSpPr/>
          <p:nvPr/>
        </p:nvSpPr>
        <p:spPr>
          <a:xfrm>
            <a:off x="573225" y="1720825"/>
            <a:ext cx="7955400" cy="2858700"/>
          </a:xfrm>
          <a:prstGeom prst="octagon">
            <a:avLst>
              <a:gd name="adj" fmla="val 150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34"/>
          <p:cNvGrpSpPr/>
          <p:nvPr/>
        </p:nvGrpSpPr>
        <p:grpSpPr>
          <a:xfrm rot="-520714">
            <a:off x="561539" y="1782896"/>
            <a:ext cx="2997487" cy="958327"/>
            <a:chOff x="2859800" y="1140750"/>
            <a:chExt cx="3662300" cy="1170875"/>
          </a:xfrm>
        </p:grpSpPr>
        <p:sp>
          <p:nvSpPr>
            <p:cNvPr id="616" name="Google Shape;616;p34"/>
            <p:cNvSpPr/>
            <p:nvPr/>
          </p:nvSpPr>
          <p:spPr>
            <a:xfrm>
              <a:off x="6225975" y="1246625"/>
              <a:ext cx="105825" cy="75200"/>
            </a:xfrm>
            <a:custGeom>
              <a:avLst/>
              <a:gdLst/>
              <a:ahLst/>
              <a:cxnLst/>
              <a:rect l="l" t="t" r="r" b="b"/>
              <a:pathLst>
                <a:path w="4233" h="3008" extrusionOk="0">
                  <a:moveTo>
                    <a:pt x="1" y="3008"/>
                  </a:moveTo>
                  <a:cubicBezTo>
                    <a:pt x="1103" y="2253"/>
                    <a:pt x="2688" y="1150"/>
                    <a:pt x="4233" y="0"/>
                  </a:cubicBezTo>
                  <a:cubicBezTo>
                    <a:pt x="2777" y="1078"/>
                    <a:pt x="1293" y="2126"/>
                    <a:pt x="1" y="300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5326425" y="1777325"/>
              <a:ext cx="1675" cy="600"/>
            </a:xfrm>
            <a:custGeom>
              <a:avLst/>
              <a:gdLst/>
              <a:ahLst/>
              <a:cxnLst/>
              <a:rect l="l" t="t" r="r" b="b"/>
              <a:pathLst>
                <a:path w="67" h="24" extrusionOk="0">
                  <a:moveTo>
                    <a:pt x="15" y="18"/>
                  </a:moveTo>
                  <a:cubicBezTo>
                    <a:pt x="9" y="21"/>
                    <a:pt x="4" y="22"/>
                    <a:pt x="1" y="24"/>
                  </a:cubicBezTo>
                  <a:cubicBezTo>
                    <a:pt x="24" y="15"/>
                    <a:pt x="41" y="9"/>
                    <a:pt x="67" y="1"/>
                  </a:cubicBezTo>
                  <a:cubicBezTo>
                    <a:pt x="50" y="6"/>
                    <a:pt x="31" y="14"/>
                    <a:pt x="15" y="1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5922775" y="1434675"/>
              <a:ext cx="127700" cy="74025"/>
            </a:xfrm>
            <a:custGeom>
              <a:avLst/>
              <a:gdLst/>
              <a:ahLst/>
              <a:cxnLst/>
              <a:rect l="l" t="t" r="r" b="b"/>
              <a:pathLst>
                <a:path w="5108" h="2961" extrusionOk="0">
                  <a:moveTo>
                    <a:pt x="1" y="2961"/>
                  </a:moveTo>
                  <a:cubicBezTo>
                    <a:pt x="2021" y="1850"/>
                    <a:pt x="3995" y="673"/>
                    <a:pt x="5108" y="1"/>
                  </a:cubicBezTo>
                  <a:cubicBezTo>
                    <a:pt x="3643" y="885"/>
                    <a:pt x="1834" y="1945"/>
                    <a:pt x="1" y="296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4906875" y="1871775"/>
              <a:ext cx="114950" cy="28250"/>
            </a:xfrm>
            <a:custGeom>
              <a:avLst/>
              <a:gdLst/>
              <a:ahLst/>
              <a:cxnLst/>
              <a:rect l="l" t="t" r="r" b="b"/>
              <a:pathLst>
                <a:path w="4598" h="1130" extrusionOk="0">
                  <a:moveTo>
                    <a:pt x="1134" y="863"/>
                  </a:moveTo>
                  <a:cubicBezTo>
                    <a:pt x="743" y="953"/>
                    <a:pt x="368" y="1042"/>
                    <a:pt x="0" y="1130"/>
                  </a:cubicBezTo>
                  <a:cubicBezTo>
                    <a:pt x="1266" y="843"/>
                    <a:pt x="2938" y="446"/>
                    <a:pt x="4597" y="0"/>
                  </a:cubicBezTo>
                  <a:cubicBezTo>
                    <a:pt x="3419" y="302"/>
                    <a:pt x="2244" y="613"/>
                    <a:pt x="1134" y="86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3013150" y="1829500"/>
              <a:ext cx="4050" cy="1225"/>
            </a:xfrm>
            <a:custGeom>
              <a:avLst/>
              <a:gdLst/>
              <a:ahLst/>
              <a:cxnLst/>
              <a:rect l="l" t="t" r="r" b="b"/>
              <a:pathLst>
                <a:path w="162" h="49" extrusionOk="0">
                  <a:moveTo>
                    <a:pt x="64" y="19"/>
                  </a:moveTo>
                  <a:cubicBezTo>
                    <a:pt x="42" y="12"/>
                    <a:pt x="22" y="6"/>
                    <a:pt x="1" y="0"/>
                  </a:cubicBezTo>
                  <a:cubicBezTo>
                    <a:pt x="54" y="17"/>
                    <a:pt x="108" y="33"/>
                    <a:pt x="162" y="49"/>
                  </a:cubicBezTo>
                  <a:cubicBezTo>
                    <a:pt x="129" y="36"/>
                    <a:pt x="97" y="27"/>
                    <a:pt x="64" y="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2959050" y="1813100"/>
              <a:ext cx="26400" cy="8125"/>
            </a:xfrm>
            <a:custGeom>
              <a:avLst/>
              <a:gdLst/>
              <a:ahLst/>
              <a:cxnLst/>
              <a:rect l="l" t="t" r="r" b="b"/>
              <a:pathLst>
                <a:path w="1056" h="325" extrusionOk="0">
                  <a:moveTo>
                    <a:pt x="1" y="1"/>
                  </a:moveTo>
                  <a:cubicBezTo>
                    <a:pt x="301" y="99"/>
                    <a:pt x="651" y="209"/>
                    <a:pt x="1055" y="324"/>
                  </a:cubicBezTo>
                  <a:cubicBezTo>
                    <a:pt x="689" y="215"/>
                    <a:pt x="335" y="107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56575" y="1906300"/>
              <a:ext cx="21975" cy="4775"/>
            </a:xfrm>
            <a:custGeom>
              <a:avLst/>
              <a:gdLst/>
              <a:ahLst/>
              <a:cxnLst/>
              <a:rect l="l" t="t" r="r" b="b"/>
              <a:pathLst>
                <a:path w="879" h="191" extrusionOk="0">
                  <a:moveTo>
                    <a:pt x="108" y="167"/>
                  </a:moveTo>
                  <a:cubicBezTo>
                    <a:pt x="71" y="176"/>
                    <a:pt x="37" y="183"/>
                    <a:pt x="1" y="190"/>
                  </a:cubicBezTo>
                  <a:cubicBezTo>
                    <a:pt x="173" y="154"/>
                    <a:pt x="476" y="89"/>
                    <a:pt x="879" y="0"/>
                  </a:cubicBezTo>
                  <a:cubicBezTo>
                    <a:pt x="613" y="59"/>
                    <a:pt x="354" y="115"/>
                    <a:pt x="108" y="16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2859800" y="1783300"/>
              <a:ext cx="78950" cy="48325"/>
            </a:xfrm>
            <a:custGeom>
              <a:avLst/>
              <a:gdLst/>
              <a:ahLst/>
              <a:cxnLst/>
              <a:rect l="l" t="t" r="r" b="b"/>
              <a:pathLst>
                <a:path w="3158" h="1933" extrusionOk="0">
                  <a:moveTo>
                    <a:pt x="308" y="0"/>
                  </a:moveTo>
                  <a:lnTo>
                    <a:pt x="0" y="905"/>
                  </a:lnTo>
                  <a:cubicBezTo>
                    <a:pt x="0" y="905"/>
                    <a:pt x="1168" y="1286"/>
                    <a:pt x="2920" y="1855"/>
                  </a:cubicBezTo>
                  <a:cubicBezTo>
                    <a:pt x="2995" y="1881"/>
                    <a:pt x="3078" y="1908"/>
                    <a:pt x="3157" y="1933"/>
                  </a:cubicBezTo>
                  <a:cubicBezTo>
                    <a:pt x="3025" y="1263"/>
                    <a:pt x="2946" y="861"/>
                    <a:pt x="2946" y="860"/>
                  </a:cubicBezTo>
                  <a:cubicBezTo>
                    <a:pt x="1354" y="339"/>
                    <a:pt x="308" y="0"/>
                    <a:pt x="308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478975" y="1963800"/>
              <a:ext cx="66200" cy="7750"/>
            </a:xfrm>
            <a:custGeom>
              <a:avLst/>
              <a:gdLst/>
              <a:ahLst/>
              <a:cxnLst/>
              <a:rect l="l" t="t" r="r" b="b"/>
              <a:pathLst>
                <a:path w="2648" h="310" extrusionOk="0">
                  <a:moveTo>
                    <a:pt x="1" y="310"/>
                  </a:moveTo>
                  <a:cubicBezTo>
                    <a:pt x="843" y="224"/>
                    <a:pt x="1747" y="125"/>
                    <a:pt x="2647" y="1"/>
                  </a:cubicBezTo>
                  <a:cubicBezTo>
                    <a:pt x="1757" y="122"/>
                    <a:pt x="864" y="221"/>
                    <a:pt x="1" y="31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608225" y="1951625"/>
              <a:ext cx="25425" cy="3800"/>
            </a:xfrm>
            <a:custGeom>
              <a:avLst/>
              <a:gdLst/>
              <a:ahLst/>
              <a:cxnLst/>
              <a:rect l="l" t="t" r="r" b="b"/>
              <a:pathLst>
                <a:path w="1017" h="152" extrusionOk="0">
                  <a:moveTo>
                    <a:pt x="1011" y="4"/>
                  </a:moveTo>
                  <a:cubicBezTo>
                    <a:pt x="681" y="51"/>
                    <a:pt x="343" y="101"/>
                    <a:pt x="1" y="152"/>
                  </a:cubicBezTo>
                  <a:cubicBezTo>
                    <a:pt x="351" y="100"/>
                    <a:pt x="691" y="50"/>
                    <a:pt x="1017" y="1"/>
                  </a:cubicBezTo>
                  <a:cubicBezTo>
                    <a:pt x="1015" y="4"/>
                    <a:pt x="1012" y="4"/>
                    <a:pt x="1011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198800" y="1989350"/>
              <a:ext cx="29875" cy="1075"/>
            </a:xfrm>
            <a:custGeom>
              <a:avLst/>
              <a:gdLst/>
              <a:ahLst/>
              <a:cxnLst/>
              <a:rect l="l" t="t" r="r" b="b"/>
              <a:pathLst>
                <a:path w="1195" h="43" extrusionOk="0">
                  <a:moveTo>
                    <a:pt x="1159" y="4"/>
                  </a:moveTo>
                  <a:cubicBezTo>
                    <a:pt x="798" y="14"/>
                    <a:pt x="407" y="28"/>
                    <a:pt x="1" y="42"/>
                  </a:cubicBezTo>
                  <a:cubicBezTo>
                    <a:pt x="538" y="25"/>
                    <a:pt x="953" y="11"/>
                    <a:pt x="1195" y="4"/>
                  </a:cubicBezTo>
                  <a:cubicBezTo>
                    <a:pt x="1183" y="1"/>
                    <a:pt x="1172" y="4"/>
                    <a:pt x="1159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4117800" y="1991625"/>
              <a:ext cx="10400" cy="100"/>
            </a:xfrm>
            <a:custGeom>
              <a:avLst/>
              <a:gdLst/>
              <a:ahLst/>
              <a:cxnLst/>
              <a:rect l="l" t="t" r="r" b="b"/>
              <a:pathLst>
                <a:path w="416" h="4" extrusionOk="0">
                  <a:moveTo>
                    <a:pt x="416" y="0"/>
                  </a:moveTo>
                  <a:cubicBezTo>
                    <a:pt x="279" y="2"/>
                    <a:pt x="138" y="3"/>
                    <a:pt x="0" y="3"/>
                  </a:cubicBezTo>
                  <a:cubicBezTo>
                    <a:pt x="92" y="2"/>
                    <a:pt x="187" y="2"/>
                    <a:pt x="278" y="0"/>
                  </a:cubicBezTo>
                  <a:cubicBezTo>
                    <a:pt x="325" y="2"/>
                    <a:pt x="368" y="0"/>
                    <a:pt x="416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222375" y="1981275"/>
              <a:ext cx="164875" cy="32250"/>
            </a:xfrm>
            <a:custGeom>
              <a:avLst/>
              <a:gdLst/>
              <a:ahLst/>
              <a:cxnLst/>
              <a:rect l="l" t="t" r="r" b="b"/>
              <a:pathLst>
                <a:path w="6595" h="1290" extrusionOk="0">
                  <a:moveTo>
                    <a:pt x="250" y="1282"/>
                  </a:moveTo>
                  <a:cubicBezTo>
                    <a:pt x="1167" y="1255"/>
                    <a:pt x="1929" y="1225"/>
                    <a:pt x="2462" y="1186"/>
                  </a:cubicBezTo>
                  <a:cubicBezTo>
                    <a:pt x="2995" y="1156"/>
                    <a:pt x="3301" y="1138"/>
                    <a:pt x="3301" y="1138"/>
                  </a:cubicBezTo>
                  <a:cubicBezTo>
                    <a:pt x="3301" y="1138"/>
                    <a:pt x="3606" y="1120"/>
                    <a:pt x="4139" y="1090"/>
                  </a:cubicBezTo>
                  <a:cubicBezTo>
                    <a:pt x="4673" y="1067"/>
                    <a:pt x="5435" y="1006"/>
                    <a:pt x="6347" y="931"/>
                  </a:cubicBezTo>
                  <a:cubicBezTo>
                    <a:pt x="6426" y="924"/>
                    <a:pt x="6513" y="919"/>
                    <a:pt x="6595" y="911"/>
                  </a:cubicBezTo>
                  <a:cubicBezTo>
                    <a:pt x="6225" y="348"/>
                    <a:pt x="5998" y="3"/>
                    <a:pt x="5997" y="0"/>
                  </a:cubicBezTo>
                  <a:cubicBezTo>
                    <a:pt x="5212" y="65"/>
                    <a:pt x="4554" y="114"/>
                    <a:pt x="4078" y="135"/>
                  </a:cubicBezTo>
                  <a:cubicBezTo>
                    <a:pt x="3548" y="166"/>
                    <a:pt x="3245" y="183"/>
                    <a:pt x="3245" y="183"/>
                  </a:cubicBezTo>
                  <a:cubicBezTo>
                    <a:pt x="3245" y="183"/>
                    <a:pt x="2942" y="200"/>
                    <a:pt x="2412" y="230"/>
                  </a:cubicBezTo>
                  <a:cubicBezTo>
                    <a:pt x="1937" y="263"/>
                    <a:pt x="1278" y="292"/>
                    <a:pt x="492" y="316"/>
                  </a:cubicBezTo>
                  <a:cubicBezTo>
                    <a:pt x="489" y="321"/>
                    <a:pt x="305" y="687"/>
                    <a:pt x="0" y="1289"/>
                  </a:cubicBezTo>
                  <a:cubicBezTo>
                    <a:pt x="84" y="1286"/>
                    <a:pt x="171" y="1284"/>
                    <a:pt x="250" y="128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4176125" y="1990675"/>
              <a:ext cx="13675" cy="400"/>
            </a:xfrm>
            <a:custGeom>
              <a:avLst/>
              <a:gdLst/>
              <a:ahLst/>
              <a:cxnLst/>
              <a:rect l="l" t="t" r="r" b="b"/>
              <a:pathLst>
                <a:path w="547" h="16" extrusionOk="0">
                  <a:moveTo>
                    <a:pt x="547" y="1"/>
                  </a:moveTo>
                  <a:cubicBezTo>
                    <a:pt x="369" y="5"/>
                    <a:pt x="186" y="11"/>
                    <a:pt x="1" y="15"/>
                  </a:cubicBezTo>
                  <a:cubicBezTo>
                    <a:pt x="57" y="15"/>
                    <a:pt x="117" y="12"/>
                    <a:pt x="172" y="12"/>
                  </a:cubicBezTo>
                  <a:cubicBezTo>
                    <a:pt x="301" y="9"/>
                    <a:pt x="426" y="5"/>
                    <a:pt x="54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4087225" y="1991825"/>
              <a:ext cx="18200" cy="175"/>
            </a:xfrm>
            <a:custGeom>
              <a:avLst/>
              <a:gdLst/>
              <a:ahLst/>
              <a:cxnLst/>
              <a:rect l="l" t="t" r="r" b="b"/>
              <a:pathLst>
                <a:path w="728" h="7" extrusionOk="0">
                  <a:moveTo>
                    <a:pt x="727" y="1"/>
                  </a:moveTo>
                  <a:cubicBezTo>
                    <a:pt x="487" y="2"/>
                    <a:pt x="243" y="2"/>
                    <a:pt x="0" y="2"/>
                  </a:cubicBezTo>
                  <a:cubicBezTo>
                    <a:pt x="81" y="4"/>
                    <a:pt x="166" y="4"/>
                    <a:pt x="246" y="7"/>
                  </a:cubicBezTo>
                  <a:cubicBezTo>
                    <a:pt x="408" y="5"/>
                    <a:pt x="568" y="2"/>
                    <a:pt x="72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3978225" y="1989825"/>
              <a:ext cx="45400" cy="1275"/>
            </a:xfrm>
            <a:custGeom>
              <a:avLst/>
              <a:gdLst/>
              <a:ahLst/>
              <a:cxnLst/>
              <a:rect l="l" t="t" r="r" b="b"/>
              <a:pathLst>
                <a:path w="1816" h="51" extrusionOk="0">
                  <a:moveTo>
                    <a:pt x="1815" y="51"/>
                  </a:moveTo>
                  <a:cubicBezTo>
                    <a:pt x="1199" y="38"/>
                    <a:pt x="590" y="22"/>
                    <a:pt x="1" y="0"/>
                  </a:cubicBezTo>
                  <a:cubicBezTo>
                    <a:pt x="246" y="9"/>
                    <a:pt x="498" y="20"/>
                    <a:pt x="756" y="29"/>
                  </a:cubicBezTo>
                  <a:cubicBezTo>
                    <a:pt x="1100" y="39"/>
                    <a:pt x="1456" y="45"/>
                    <a:pt x="1815" y="5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4402275" y="1976200"/>
              <a:ext cx="30925" cy="2700"/>
            </a:xfrm>
            <a:custGeom>
              <a:avLst/>
              <a:gdLst/>
              <a:ahLst/>
              <a:cxnLst/>
              <a:rect l="l" t="t" r="r" b="b"/>
              <a:pathLst>
                <a:path w="1237" h="108" extrusionOk="0">
                  <a:moveTo>
                    <a:pt x="1236" y="1"/>
                  </a:moveTo>
                  <a:cubicBezTo>
                    <a:pt x="807" y="41"/>
                    <a:pt x="396" y="77"/>
                    <a:pt x="1" y="107"/>
                  </a:cubicBezTo>
                  <a:cubicBezTo>
                    <a:pt x="284" y="84"/>
                    <a:pt x="607" y="58"/>
                    <a:pt x="965" y="29"/>
                  </a:cubicBezTo>
                  <a:cubicBezTo>
                    <a:pt x="1053" y="21"/>
                    <a:pt x="1146" y="12"/>
                    <a:pt x="123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172500" y="1827075"/>
              <a:ext cx="5975" cy="1875"/>
            </a:xfrm>
            <a:custGeom>
              <a:avLst/>
              <a:gdLst/>
              <a:ahLst/>
              <a:cxnLst/>
              <a:rect l="l" t="t" r="r" b="b"/>
              <a:pathLst>
                <a:path w="239" h="75" extrusionOk="0">
                  <a:moveTo>
                    <a:pt x="239" y="1"/>
                  </a:moveTo>
                  <a:cubicBezTo>
                    <a:pt x="160" y="25"/>
                    <a:pt x="81" y="50"/>
                    <a:pt x="0" y="74"/>
                  </a:cubicBezTo>
                  <a:cubicBezTo>
                    <a:pt x="31" y="66"/>
                    <a:pt x="67" y="54"/>
                    <a:pt x="95" y="45"/>
                  </a:cubicBezTo>
                  <a:cubicBezTo>
                    <a:pt x="147" y="30"/>
                    <a:pt x="190" y="15"/>
                    <a:pt x="239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4708200" y="1911975"/>
              <a:ext cx="162100" cy="52050"/>
            </a:xfrm>
            <a:custGeom>
              <a:avLst/>
              <a:gdLst/>
              <a:ahLst/>
              <a:cxnLst/>
              <a:rect l="l" t="t" r="r" b="b"/>
              <a:pathLst>
                <a:path w="6484" h="2082" extrusionOk="0">
                  <a:moveTo>
                    <a:pt x="245" y="2037"/>
                  </a:moveTo>
                  <a:cubicBezTo>
                    <a:pt x="1151" y="1887"/>
                    <a:pt x="1902" y="1752"/>
                    <a:pt x="2425" y="1647"/>
                  </a:cubicBezTo>
                  <a:cubicBezTo>
                    <a:pt x="2951" y="1547"/>
                    <a:pt x="3250" y="1489"/>
                    <a:pt x="3250" y="1489"/>
                  </a:cubicBezTo>
                  <a:cubicBezTo>
                    <a:pt x="3250" y="1489"/>
                    <a:pt x="4454" y="1274"/>
                    <a:pt x="6245" y="878"/>
                  </a:cubicBezTo>
                  <a:cubicBezTo>
                    <a:pt x="6322" y="861"/>
                    <a:pt x="6404" y="844"/>
                    <a:pt x="6483" y="825"/>
                  </a:cubicBezTo>
                  <a:cubicBezTo>
                    <a:pt x="6043" y="317"/>
                    <a:pt x="5778" y="6"/>
                    <a:pt x="5773" y="0"/>
                  </a:cubicBezTo>
                  <a:cubicBezTo>
                    <a:pt x="4145" y="357"/>
                    <a:pt x="3069" y="549"/>
                    <a:pt x="3069" y="549"/>
                  </a:cubicBezTo>
                  <a:cubicBezTo>
                    <a:pt x="3069" y="549"/>
                    <a:pt x="2770" y="607"/>
                    <a:pt x="2250" y="707"/>
                  </a:cubicBezTo>
                  <a:cubicBezTo>
                    <a:pt x="1783" y="802"/>
                    <a:pt x="1132" y="919"/>
                    <a:pt x="356" y="1051"/>
                  </a:cubicBezTo>
                  <a:cubicBezTo>
                    <a:pt x="354" y="1058"/>
                    <a:pt x="222" y="1443"/>
                    <a:pt x="1" y="2081"/>
                  </a:cubicBezTo>
                  <a:cubicBezTo>
                    <a:pt x="80" y="2065"/>
                    <a:pt x="166" y="2051"/>
                    <a:pt x="245" y="203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4656875" y="1945700"/>
              <a:ext cx="15575" cy="2500"/>
            </a:xfrm>
            <a:custGeom>
              <a:avLst/>
              <a:gdLst/>
              <a:ahLst/>
              <a:cxnLst/>
              <a:rect l="l" t="t" r="r" b="b"/>
              <a:pathLst>
                <a:path w="623" h="100" extrusionOk="0">
                  <a:moveTo>
                    <a:pt x="623" y="1"/>
                  </a:moveTo>
                  <a:cubicBezTo>
                    <a:pt x="420" y="35"/>
                    <a:pt x="212" y="68"/>
                    <a:pt x="0" y="100"/>
                  </a:cubicBezTo>
                  <a:cubicBezTo>
                    <a:pt x="90" y="87"/>
                    <a:pt x="180" y="73"/>
                    <a:pt x="266" y="61"/>
                  </a:cubicBezTo>
                  <a:cubicBezTo>
                    <a:pt x="388" y="41"/>
                    <a:pt x="508" y="21"/>
                    <a:pt x="623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3622725" y="1960675"/>
              <a:ext cx="41550" cy="5175"/>
            </a:xfrm>
            <a:custGeom>
              <a:avLst/>
              <a:gdLst/>
              <a:ahLst/>
              <a:cxnLst/>
              <a:rect l="l" t="t" r="r" b="b"/>
              <a:pathLst>
                <a:path w="1662" h="207" extrusionOk="0">
                  <a:moveTo>
                    <a:pt x="1661" y="206"/>
                  </a:moveTo>
                  <a:cubicBezTo>
                    <a:pt x="1121" y="142"/>
                    <a:pt x="564" y="74"/>
                    <a:pt x="0" y="1"/>
                  </a:cubicBezTo>
                  <a:cubicBezTo>
                    <a:pt x="237" y="33"/>
                    <a:pt x="474" y="67"/>
                    <a:pt x="704" y="97"/>
                  </a:cubicBezTo>
                  <a:cubicBezTo>
                    <a:pt x="1035" y="135"/>
                    <a:pt x="1352" y="173"/>
                    <a:pt x="1661" y="2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3488575" y="1940575"/>
              <a:ext cx="61425" cy="9975"/>
            </a:xfrm>
            <a:custGeom>
              <a:avLst/>
              <a:gdLst/>
              <a:ahLst/>
              <a:cxnLst/>
              <a:rect l="l" t="t" r="r" b="b"/>
              <a:pathLst>
                <a:path w="2457" h="399" extrusionOk="0">
                  <a:moveTo>
                    <a:pt x="2456" y="398"/>
                  </a:moveTo>
                  <a:cubicBezTo>
                    <a:pt x="1621" y="270"/>
                    <a:pt x="797" y="125"/>
                    <a:pt x="9" y="2"/>
                  </a:cubicBezTo>
                  <a:cubicBezTo>
                    <a:pt x="6" y="2"/>
                    <a:pt x="2" y="0"/>
                    <a:pt x="1" y="0"/>
                  </a:cubicBezTo>
                  <a:cubicBezTo>
                    <a:pt x="325" y="53"/>
                    <a:pt x="662" y="108"/>
                    <a:pt x="1012" y="166"/>
                  </a:cubicBezTo>
                  <a:cubicBezTo>
                    <a:pt x="1478" y="245"/>
                    <a:pt x="1962" y="324"/>
                    <a:pt x="2456" y="39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3451500" y="1934275"/>
              <a:ext cx="14225" cy="2550"/>
            </a:xfrm>
            <a:custGeom>
              <a:avLst/>
              <a:gdLst/>
              <a:ahLst/>
              <a:cxnLst/>
              <a:rect l="l" t="t" r="r" b="b"/>
              <a:pathLst>
                <a:path w="569" h="102" extrusionOk="0">
                  <a:moveTo>
                    <a:pt x="568" y="101"/>
                  </a:moveTo>
                  <a:cubicBezTo>
                    <a:pt x="376" y="68"/>
                    <a:pt x="185" y="34"/>
                    <a:pt x="1" y="1"/>
                  </a:cubicBezTo>
                  <a:cubicBezTo>
                    <a:pt x="95" y="18"/>
                    <a:pt x="192" y="37"/>
                    <a:pt x="292" y="55"/>
                  </a:cubicBezTo>
                  <a:cubicBezTo>
                    <a:pt x="381" y="70"/>
                    <a:pt x="475" y="87"/>
                    <a:pt x="568" y="10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3100800" y="1854650"/>
              <a:ext cx="62150" cy="16825"/>
            </a:xfrm>
            <a:custGeom>
              <a:avLst/>
              <a:gdLst/>
              <a:ahLst/>
              <a:cxnLst/>
              <a:rect l="l" t="t" r="r" b="b"/>
              <a:pathLst>
                <a:path w="2486" h="673" extrusionOk="0">
                  <a:moveTo>
                    <a:pt x="2485" y="673"/>
                  </a:moveTo>
                  <a:cubicBezTo>
                    <a:pt x="2245" y="608"/>
                    <a:pt x="2003" y="542"/>
                    <a:pt x="1758" y="474"/>
                  </a:cubicBezTo>
                  <a:cubicBezTo>
                    <a:pt x="1179" y="319"/>
                    <a:pt x="590" y="158"/>
                    <a:pt x="1" y="0"/>
                  </a:cubicBezTo>
                  <a:cubicBezTo>
                    <a:pt x="844" y="228"/>
                    <a:pt x="1686" y="457"/>
                    <a:pt x="2477" y="671"/>
                  </a:cubicBezTo>
                  <a:cubicBezTo>
                    <a:pt x="2478" y="673"/>
                    <a:pt x="2482" y="673"/>
                    <a:pt x="2485" y="67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3890000" y="1985875"/>
              <a:ext cx="53700" cy="2675"/>
            </a:xfrm>
            <a:custGeom>
              <a:avLst/>
              <a:gdLst/>
              <a:ahLst/>
              <a:cxnLst/>
              <a:rect l="l" t="t" r="r" b="b"/>
              <a:pathLst>
                <a:path w="2148" h="107" extrusionOk="0">
                  <a:moveTo>
                    <a:pt x="2061" y="102"/>
                  </a:moveTo>
                  <a:cubicBezTo>
                    <a:pt x="2087" y="104"/>
                    <a:pt x="2118" y="104"/>
                    <a:pt x="2147" y="107"/>
                  </a:cubicBezTo>
                  <a:cubicBezTo>
                    <a:pt x="1368" y="72"/>
                    <a:pt x="643" y="36"/>
                    <a:pt x="0" y="0"/>
                  </a:cubicBezTo>
                  <a:cubicBezTo>
                    <a:pt x="101" y="7"/>
                    <a:pt x="265" y="16"/>
                    <a:pt x="487" y="30"/>
                  </a:cubicBezTo>
                  <a:cubicBezTo>
                    <a:pt x="865" y="59"/>
                    <a:pt x="1409" y="78"/>
                    <a:pt x="2061" y="1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3251800" y="1896200"/>
              <a:ext cx="161925" cy="55325"/>
            </a:xfrm>
            <a:custGeom>
              <a:avLst/>
              <a:gdLst/>
              <a:ahLst/>
              <a:cxnLst/>
              <a:rect l="l" t="t" r="r" b="b"/>
              <a:pathLst>
                <a:path w="6477" h="2213" extrusionOk="0">
                  <a:moveTo>
                    <a:pt x="6139" y="1175"/>
                  </a:moveTo>
                  <a:cubicBezTo>
                    <a:pt x="5366" y="1028"/>
                    <a:pt x="4715" y="902"/>
                    <a:pt x="4247" y="814"/>
                  </a:cubicBezTo>
                  <a:cubicBezTo>
                    <a:pt x="3725" y="700"/>
                    <a:pt x="3429" y="636"/>
                    <a:pt x="3429" y="636"/>
                  </a:cubicBezTo>
                  <a:cubicBezTo>
                    <a:pt x="3429" y="636"/>
                    <a:pt x="2258" y="383"/>
                    <a:pt x="498" y="1"/>
                  </a:cubicBezTo>
                  <a:cubicBezTo>
                    <a:pt x="646" y="34"/>
                    <a:pt x="726" y="51"/>
                    <a:pt x="726" y="51"/>
                  </a:cubicBezTo>
                  <a:cubicBezTo>
                    <a:pt x="726" y="51"/>
                    <a:pt x="575" y="220"/>
                    <a:pt x="309" y="522"/>
                  </a:cubicBezTo>
                  <a:cubicBezTo>
                    <a:pt x="219" y="621"/>
                    <a:pt x="114" y="741"/>
                    <a:pt x="0" y="866"/>
                  </a:cubicBezTo>
                  <a:cubicBezTo>
                    <a:pt x="79" y="886"/>
                    <a:pt x="161" y="906"/>
                    <a:pt x="239" y="923"/>
                  </a:cubicBezTo>
                  <a:cubicBezTo>
                    <a:pt x="2035" y="1313"/>
                    <a:pt x="3232" y="1571"/>
                    <a:pt x="3232" y="1571"/>
                  </a:cubicBezTo>
                  <a:cubicBezTo>
                    <a:pt x="3232" y="1571"/>
                    <a:pt x="3530" y="1636"/>
                    <a:pt x="4054" y="1749"/>
                  </a:cubicBezTo>
                  <a:cubicBezTo>
                    <a:pt x="4580" y="1850"/>
                    <a:pt x="5332" y="1994"/>
                    <a:pt x="6233" y="2166"/>
                  </a:cubicBezTo>
                  <a:cubicBezTo>
                    <a:pt x="6312" y="2180"/>
                    <a:pt x="6396" y="2196"/>
                    <a:pt x="6477" y="2212"/>
                  </a:cubicBezTo>
                  <a:cubicBezTo>
                    <a:pt x="6267" y="1567"/>
                    <a:pt x="6139" y="1175"/>
                    <a:pt x="6139" y="117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3734475" y="1975175"/>
              <a:ext cx="164525" cy="35150"/>
            </a:xfrm>
            <a:custGeom>
              <a:avLst/>
              <a:gdLst/>
              <a:ahLst/>
              <a:cxnLst/>
              <a:rect l="l" t="t" r="r" b="b"/>
              <a:pathLst>
                <a:path w="6581" h="1406" extrusionOk="0">
                  <a:moveTo>
                    <a:pt x="1" y="902"/>
                  </a:moveTo>
                  <a:cubicBezTo>
                    <a:pt x="80" y="911"/>
                    <a:pt x="164" y="920"/>
                    <a:pt x="241" y="927"/>
                  </a:cubicBezTo>
                  <a:cubicBezTo>
                    <a:pt x="2068" y="1088"/>
                    <a:pt x="3286" y="1196"/>
                    <a:pt x="3286" y="1196"/>
                  </a:cubicBezTo>
                  <a:cubicBezTo>
                    <a:pt x="3286" y="1196"/>
                    <a:pt x="4615" y="1299"/>
                    <a:pt x="6581" y="1405"/>
                  </a:cubicBezTo>
                  <a:cubicBezTo>
                    <a:pt x="6290" y="796"/>
                    <a:pt x="6114" y="424"/>
                    <a:pt x="6111" y="421"/>
                  </a:cubicBezTo>
                  <a:cubicBezTo>
                    <a:pt x="4448" y="328"/>
                    <a:pt x="3359" y="241"/>
                    <a:pt x="3359" y="241"/>
                  </a:cubicBezTo>
                  <a:cubicBezTo>
                    <a:pt x="3359" y="241"/>
                    <a:pt x="2271" y="147"/>
                    <a:pt x="611" y="0"/>
                  </a:cubicBezTo>
                  <a:cubicBezTo>
                    <a:pt x="611" y="0"/>
                    <a:pt x="484" y="191"/>
                    <a:pt x="259" y="522"/>
                  </a:cubicBezTo>
                  <a:cubicBezTo>
                    <a:pt x="185" y="631"/>
                    <a:pt x="94" y="762"/>
                    <a:pt x="1" y="9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5183700" y="1780050"/>
              <a:ext cx="156925" cy="70375"/>
            </a:xfrm>
            <a:custGeom>
              <a:avLst/>
              <a:gdLst/>
              <a:ahLst/>
              <a:cxnLst/>
              <a:rect l="l" t="t" r="r" b="b"/>
              <a:pathLst>
                <a:path w="6277" h="2815" extrusionOk="0">
                  <a:moveTo>
                    <a:pt x="3148" y="1806"/>
                  </a:moveTo>
                  <a:cubicBezTo>
                    <a:pt x="3148" y="1806"/>
                    <a:pt x="3438" y="1708"/>
                    <a:pt x="3945" y="1536"/>
                  </a:cubicBezTo>
                  <a:cubicBezTo>
                    <a:pt x="4451" y="1359"/>
                    <a:pt x="5180" y="1127"/>
                    <a:pt x="6042" y="810"/>
                  </a:cubicBezTo>
                  <a:cubicBezTo>
                    <a:pt x="6118" y="783"/>
                    <a:pt x="6198" y="754"/>
                    <a:pt x="6276" y="725"/>
                  </a:cubicBezTo>
                  <a:cubicBezTo>
                    <a:pt x="5770" y="278"/>
                    <a:pt x="5463" y="5"/>
                    <a:pt x="5461" y="1"/>
                  </a:cubicBezTo>
                  <a:cubicBezTo>
                    <a:pt x="4718" y="268"/>
                    <a:pt x="4088" y="469"/>
                    <a:pt x="3639" y="626"/>
                  </a:cubicBezTo>
                  <a:cubicBezTo>
                    <a:pt x="3133" y="797"/>
                    <a:pt x="2846" y="896"/>
                    <a:pt x="2846" y="896"/>
                  </a:cubicBezTo>
                  <a:cubicBezTo>
                    <a:pt x="2846" y="896"/>
                    <a:pt x="1808" y="1248"/>
                    <a:pt x="215" y="1745"/>
                  </a:cubicBezTo>
                  <a:cubicBezTo>
                    <a:pt x="213" y="1760"/>
                    <a:pt x="136" y="2158"/>
                    <a:pt x="1" y="2814"/>
                  </a:cubicBezTo>
                  <a:cubicBezTo>
                    <a:pt x="1883" y="2235"/>
                    <a:pt x="3148" y="1806"/>
                    <a:pt x="3148" y="18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709825" y="1971000"/>
              <a:ext cx="32875" cy="3550"/>
            </a:xfrm>
            <a:custGeom>
              <a:avLst/>
              <a:gdLst/>
              <a:ahLst/>
              <a:cxnLst/>
              <a:rect l="l" t="t" r="r" b="b"/>
              <a:pathLst>
                <a:path w="1315" h="142" extrusionOk="0">
                  <a:moveTo>
                    <a:pt x="1314" y="141"/>
                  </a:moveTo>
                  <a:cubicBezTo>
                    <a:pt x="906" y="98"/>
                    <a:pt x="464" y="51"/>
                    <a:pt x="1" y="0"/>
                  </a:cubicBezTo>
                  <a:cubicBezTo>
                    <a:pt x="398" y="45"/>
                    <a:pt x="741" y="82"/>
                    <a:pt x="1001" y="114"/>
                  </a:cubicBezTo>
                  <a:cubicBezTo>
                    <a:pt x="1123" y="124"/>
                    <a:pt x="1225" y="134"/>
                    <a:pt x="1314" y="14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056575" y="1842400"/>
              <a:ext cx="21225" cy="6075"/>
            </a:xfrm>
            <a:custGeom>
              <a:avLst/>
              <a:gdLst/>
              <a:ahLst/>
              <a:cxnLst/>
              <a:rect l="l" t="t" r="r" b="b"/>
              <a:pathLst>
                <a:path w="849" h="243" extrusionOk="0">
                  <a:moveTo>
                    <a:pt x="849" y="243"/>
                  </a:moveTo>
                  <a:cubicBezTo>
                    <a:pt x="566" y="164"/>
                    <a:pt x="281" y="83"/>
                    <a:pt x="1" y="0"/>
                  </a:cubicBezTo>
                  <a:cubicBezTo>
                    <a:pt x="170" y="50"/>
                    <a:pt x="340" y="101"/>
                    <a:pt x="511" y="151"/>
                  </a:cubicBezTo>
                  <a:cubicBezTo>
                    <a:pt x="625" y="181"/>
                    <a:pt x="738" y="213"/>
                    <a:pt x="849" y="24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5348750" y="1752350"/>
              <a:ext cx="47650" cy="17600"/>
            </a:xfrm>
            <a:custGeom>
              <a:avLst/>
              <a:gdLst/>
              <a:ahLst/>
              <a:cxnLst/>
              <a:rect l="l" t="t" r="r" b="b"/>
              <a:pathLst>
                <a:path w="1906" h="704" extrusionOk="0">
                  <a:moveTo>
                    <a:pt x="1906" y="1"/>
                  </a:moveTo>
                  <a:cubicBezTo>
                    <a:pt x="1236" y="252"/>
                    <a:pt x="595" y="488"/>
                    <a:pt x="0" y="704"/>
                  </a:cubicBezTo>
                  <a:cubicBezTo>
                    <a:pt x="268" y="606"/>
                    <a:pt x="574" y="498"/>
                    <a:pt x="911" y="376"/>
                  </a:cubicBezTo>
                  <a:cubicBezTo>
                    <a:pt x="1219" y="260"/>
                    <a:pt x="1552" y="133"/>
                    <a:pt x="190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5634700" y="1551575"/>
              <a:ext cx="208700" cy="125225"/>
            </a:xfrm>
            <a:custGeom>
              <a:avLst/>
              <a:gdLst/>
              <a:ahLst/>
              <a:cxnLst/>
              <a:rect l="l" t="t" r="r" b="b"/>
              <a:pathLst>
                <a:path w="8348" h="5009" extrusionOk="0">
                  <a:moveTo>
                    <a:pt x="268" y="5009"/>
                  </a:moveTo>
                  <a:cubicBezTo>
                    <a:pt x="2067" y="4195"/>
                    <a:pt x="3271" y="3613"/>
                    <a:pt x="3271" y="3613"/>
                  </a:cubicBezTo>
                  <a:cubicBezTo>
                    <a:pt x="3271" y="3613"/>
                    <a:pt x="3548" y="3483"/>
                    <a:pt x="4033" y="3253"/>
                  </a:cubicBezTo>
                  <a:cubicBezTo>
                    <a:pt x="4514" y="3015"/>
                    <a:pt x="5201" y="2675"/>
                    <a:pt x="6026" y="2270"/>
                  </a:cubicBezTo>
                  <a:cubicBezTo>
                    <a:pt x="6095" y="2234"/>
                    <a:pt x="6171" y="2196"/>
                    <a:pt x="6243" y="2161"/>
                  </a:cubicBezTo>
                  <a:cubicBezTo>
                    <a:pt x="5685" y="1777"/>
                    <a:pt x="5348" y="1538"/>
                    <a:pt x="5348" y="1538"/>
                  </a:cubicBezTo>
                  <a:cubicBezTo>
                    <a:pt x="5348" y="1538"/>
                    <a:pt x="5544" y="1442"/>
                    <a:pt x="5885" y="1272"/>
                  </a:cubicBezTo>
                  <a:cubicBezTo>
                    <a:pt x="6224" y="1099"/>
                    <a:pt x="6710" y="849"/>
                    <a:pt x="7292" y="551"/>
                  </a:cubicBezTo>
                  <a:cubicBezTo>
                    <a:pt x="7617" y="383"/>
                    <a:pt x="7973" y="199"/>
                    <a:pt x="8348" y="1"/>
                  </a:cubicBezTo>
                  <a:cubicBezTo>
                    <a:pt x="7345" y="525"/>
                    <a:pt x="6404" y="1005"/>
                    <a:pt x="5596" y="1415"/>
                  </a:cubicBezTo>
                  <a:cubicBezTo>
                    <a:pt x="4777" y="1819"/>
                    <a:pt x="4095" y="2155"/>
                    <a:pt x="3615" y="2392"/>
                  </a:cubicBezTo>
                  <a:cubicBezTo>
                    <a:pt x="3133" y="2620"/>
                    <a:pt x="2859" y="2751"/>
                    <a:pt x="2859" y="2751"/>
                  </a:cubicBezTo>
                  <a:cubicBezTo>
                    <a:pt x="2859" y="2751"/>
                    <a:pt x="1718" y="3303"/>
                    <a:pt x="1" y="4080"/>
                  </a:cubicBezTo>
                  <a:cubicBezTo>
                    <a:pt x="223" y="3980"/>
                    <a:pt x="348" y="3922"/>
                    <a:pt x="348" y="3922"/>
                  </a:cubicBezTo>
                  <a:cubicBezTo>
                    <a:pt x="348" y="3922"/>
                    <a:pt x="321" y="4330"/>
                    <a:pt x="268" y="500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6073300" y="1321850"/>
              <a:ext cx="152600" cy="126150"/>
            </a:xfrm>
            <a:custGeom>
              <a:avLst/>
              <a:gdLst/>
              <a:ahLst/>
              <a:cxnLst/>
              <a:rect l="l" t="t" r="r" b="b"/>
              <a:pathLst>
                <a:path w="6104" h="5046" extrusionOk="0">
                  <a:moveTo>
                    <a:pt x="265" y="4919"/>
                  </a:moveTo>
                  <a:cubicBezTo>
                    <a:pt x="1828" y="3956"/>
                    <a:pt x="2859" y="3292"/>
                    <a:pt x="2859" y="3292"/>
                  </a:cubicBezTo>
                  <a:cubicBezTo>
                    <a:pt x="2859" y="3292"/>
                    <a:pt x="3893" y="2639"/>
                    <a:pt x="5418" y="1618"/>
                  </a:cubicBezTo>
                  <a:cubicBezTo>
                    <a:pt x="5483" y="1575"/>
                    <a:pt x="5555" y="1528"/>
                    <a:pt x="5621" y="1482"/>
                  </a:cubicBezTo>
                  <a:cubicBezTo>
                    <a:pt x="5019" y="1170"/>
                    <a:pt x="4656" y="977"/>
                    <a:pt x="4656" y="977"/>
                  </a:cubicBezTo>
                  <a:cubicBezTo>
                    <a:pt x="4656" y="977"/>
                    <a:pt x="5227" y="601"/>
                    <a:pt x="6103" y="0"/>
                  </a:cubicBezTo>
                  <a:cubicBezTo>
                    <a:pt x="5672" y="295"/>
                    <a:pt x="5264" y="569"/>
                    <a:pt x="4886" y="824"/>
                  </a:cubicBezTo>
                  <a:cubicBezTo>
                    <a:pt x="3370" y="1837"/>
                    <a:pt x="2343" y="2486"/>
                    <a:pt x="2343" y="2486"/>
                  </a:cubicBezTo>
                  <a:cubicBezTo>
                    <a:pt x="2343" y="2486"/>
                    <a:pt x="1422" y="3080"/>
                    <a:pt x="1" y="3958"/>
                  </a:cubicBezTo>
                  <a:cubicBezTo>
                    <a:pt x="1" y="3966"/>
                    <a:pt x="24" y="4373"/>
                    <a:pt x="54" y="5046"/>
                  </a:cubicBezTo>
                  <a:cubicBezTo>
                    <a:pt x="123" y="5005"/>
                    <a:pt x="197" y="4959"/>
                    <a:pt x="265" y="49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6213800" y="1167225"/>
              <a:ext cx="308300" cy="336750"/>
            </a:xfrm>
            <a:custGeom>
              <a:avLst/>
              <a:gdLst/>
              <a:ahLst/>
              <a:cxnLst/>
              <a:rect l="l" t="t" r="r" b="b"/>
              <a:pathLst>
                <a:path w="12332" h="13470" extrusionOk="0">
                  <a:moveTo>
                    <a:pt x="1" y="7670"/>
                  </a:moveTo>
                  <a:cubicBezTo>
                    <a:pt x="1200" y="8290"/>
                    <a:pt x="3363" y="9395"/>
                    <a:pt x="5580" y="10444"/>
                  </a:cubicBezTo>
                  <a:cubicBezTo>
                    <a:pt x="8897" y="12034"/>
                    <a:pt x="12331" y="13469"/>
                    <a:pt x="12331" y="13469"/>
                  </a:cubicBezTo>
                  <a:cubicBezTo>
                    <a:pt x="12331" y="13469"/>
                    <a:pt x="11968" y="9762"/>
                    <a:pt x="11415" y="6126"/>
                  </a:cubicBezTo>
                  <a:cubicBezTo>
                    <a:pt x="11144" y="4309"/>
                    <a:pt x="10828" y="2504"/>
                    <a:pt x="10571" y="1165"/>
                  </a:cubicBezTo>
                  <a:cubicBezTo>
                    <a:pt x="10485" y="722"/>
                    <a:pt x="10409" y="330"/>
                    <a:pt x="10341" y="1"/>
                  </a:cubicBezTo>
                  <a:cubicBezTo>
                    <a:pt x="8986" y="1129"/>
                    <a:pt x="7165" y="2564"/>
                    <a:pt x="5290" y="3948"/>
                  </a:cubicBezTo>
                  <a:cubicBezTo>
                    <a:pt x="3415" y="5332"/>
                    <a:pt x="1501" y="6665"/>
                    <a:pt x="1" y="767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6189650" y="1140750"/>
              <a:ext cx="282650" cy="218225"/>
            </a:xfrm>
            <a:custGeom>
              <a:avLst/>
              <a:gdLst/>
              <a:ahLst/>
              <a:cxnLst/>
              <a:rect l="l" t="t" r="r" b="b"/>
              <a:pathLst>
                <a:path w="11306" h="8729" extrusionOk="0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6189650" y="1140750"/>
              <a:ext cx="282650" cy="218225"/>
            </a:xfrm>
            <a:custGeom>
              <a:avLst/>
              <a:gdLst/>
              <a:ahLst/>
              <a:cxnLst/>
              <a:rect l="l" t="t" r="r" b="b"/>
              <a:pathLst>
                <a:path w="11306" h="8729" extrusionOk="0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5768375" y="1420750"/>
              <a:ext cx="306275" cy="184775"/>
            </a:xfrm>
            <a:custGeom>
              <a:avLst/>
              <a:gdLst/>
              <a:ahLst/>
              <a:cxnLst/>
              <a:rect l="l" t="t" r="r" b="b"/>
              <a:pathLst>
                <a:path w="12251" h="7391" extrusionOk="0">
                  <a:moveTo>
                    <a:pt x="538" y="6504"/>
                  </a:moveTo>
                  <a:cubicBezTo>
                    <a:pt x="197" y="6672"/>
                    <a:pt x="1" y="6770"/>
                    <a:pt x="1" y="6770"/>
                  </a:cubicBezTo>
                  <a:cubicBezTo>
                    <a:pt x="1" y="6770"/>
                    <a:pt x="338" y="7008"/>
                    <a:pt x="896" y="7391"/>
                  </a:cubicBezTo>
                  <a:cubicBezTo>
                    <a:pt x="2511" y="6574"/>
                    <a:pt x="4592" y="5501"/>
                    <a:pt x="6639" y="4354"/>
                  </a:cubicBezTo>
                  <a:cubicBezTo>
                    <a:pt x="8691" y="3215"/>
                    <a:pt x="10706" y="2028"/>
                    <a:pt x="12251" y="1088"/>
                  </a:cubicBezTo>
                  <a:cubicBezTo>
                    <a:pt x="12221" y="414"/>
                    <a:pt x="12198" y="7"/>
                    <a:pt x="12198" y="0"/>
                  </a:cubicBezTo>
                  <a:cubicBezTo>
                    <a:pt x="12120" y="48"/>
                    <a:pt x="12042" y="95"/>
                    <a:pt x="11962" y="145"/>
                  </a:cubicBezTo>
                  <a:cubicBezTo>
                    <a:pt x="11825" y="227"/>
                    <a:pt x="11676" y="318"/>
                    <a:pt x="11532" y="406"/>
                  </a:cubicBezTo>
                  <a:cubicBezTo>
                    <a:pt x="11453" y="453"/>
                    <a:pt x="11373" y="503"/>
                    <a:pt x="11284" y="558"/>
                  </a:cubicBezTo>
                  <a:cubicBezTo>
                    <a:pt x="10173" y="1230"/>
                    <a:pt x="8199" y="2407"/>
                    <a:pt x="6177" y="3518"/>
                  </a:cubicBezTo>
                  <a:cubicBezTo>
                    <a:pt x="5105" y="4119"/>
                    <a:pt x="4021" y="4699"/>
                    <a:pt x="3002" y="5234"/>
                  </a:cubicBezTo>
                  <a:cubicBezTo>
                    <a:pt x="2627" y="5432"/>
                    <a:pt x="2271" y="5616"/>
                    <a:pt x="1946" y="5784"/>
                  </a:cubicBezTo>
                  <a:cubicBezTo>
                    <a:pt x="1363" y="6082"/>
                    <a:pt x="877" y="6330"/>
                    <a:pt x="538" y="650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5340625" y="1676750"/>
              <a:ext cx="300775" cy="338425"/>
            </a:xfrm>
            <a:custGeom>
              <a:avLst/>
              <a:gdLst/>
              <a:ahLst/>
              <a:cxnLst/>
              <a:rect l="l" t="t" r="r" b="b"/>
              <a:pathLst>
                <a:path w="12031" h="13537" extrusionOk="0">
                  <a:moveTo>
                    <a:pt x="0" y="4859"/>
                  </a:moveTo>
                  <a:cubicBezTo>
                    <a:pt x="252" y="5083"/>
                    <a:pt x="549" y="5346"/>
                    <a:pt x="890" y="5647"/>
                  </a:cubicBezTo>
                  <a:cubicBezTo>
                    <a:pt x="1919" y="6556"/>
                    <a:pt x="3308" y="7753"/>
                    <a:pt x="4722" y="8922"/>
                  </a:cubicBezTo>
                  <a:cubicBezTo>
                    <a:pt x="6136" y="10098"/>
                    <a:pt x="7579" y="11262"/>
                    <a:pt x="8668" y="12114"/>
                  </a:cubicBezTo>
                  <a:cubicBezTo>
                    <a:pt x="9768" y="12967"/>
                    <a:pt x="10499" y="13536"/>
                    <a:pt x="10499" y="13536"/>
                  </a:cubicBezTo>
                  <a:cubicBezTo>
                    <a:pt x="10499" y="13536"/>
                    <a:pt x="10534" y="13308"/>
                    <a:pt x="10594" y="12906"/>
                  </a:cubicBezTo>
                  <a:cubicBezTo>
                    <a:pt x="10651" y="12503"/>
                    <a:pt x="10733" y="11930"/>
                    <a:pt x="10830" y="11243"/>
                  </a:cubicBezTo>
                  <a:cubicBezTo>
                    <a:pt x="11018" y="9861"/>
                    <a:pt x="11253" y="8034"/>
                    <a:pt x="11455" y="6208"/>
                  </a:cubicBezTo>
                  <a:cubicBezTo>
                    <a:pt x="11654" y="4374"/>
                    <a:pt x="11827" y="2552"/>
                    <a:pt x="11942" y="1191"/>
                  </a:cubicBezTo>
                  <a:cubicBezTo>
                    <a:pt x="11976" y="739"/>
                    <a:pt x="12006" y="338"/>
                    <a:pt x="12031" y="0"/>
                  </a:cubicBezTo>
                  <a:cubicBezTo>
                    <a:pt x="10384" y="744"/>
                    <a:pt x="8242" y="1684"/>
                    <a:pt x="6065" y="2554"/>
                  </a:cubicBezTo>
                  <a:cubicBezTo>
                    <a:pt x="3895" y="3440"/>
                    <a:pt x="1702" y="4252"/>
                    <a:pt x="0" y="485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5483275" y="1656225"/>
              <a:ext cx="145550" cy="62250"/>
            </a:xfrm>
            <a:custGeom>
              <a:avLst/>
              <a:gdLst/>
              <a:ahLst/>
              <a:cxnLst/>
              <a:rect l="l" t="t" r="r" b="b"/>
              <a:pathLst>
                <a:path w="5822" h="2490" extrusionOk="0">
                  <a:moveTo>
                    <a:pt x="1" y="2489"/>
                  </a:moveTo>
                  <a:cubicBezTo>
                    <a:pt x="2119" y="1646"/>
                    <a:pt x="4200" y="733"/>
                    <a:pt x="5822" y="1"/>
                  </a:cubicBezTo>
                  <a:cubicBezTo>
                    <a:pt x="4761" y="478"/>
                    <a:pt x="2402" y="1527"/>
                    <a:pt x="1" y="248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5320225" y="1777900"/>
              <a:ext cx="6200" cy="2300"/>
            </a:xfrm>
            <a:custGeom>
              <a:avLst/>
              <a:gdLst/>
              <a:ahLst/>
              <a:cxnLst/>
              <a:rect l="l" t="t" r="r" b="b"/>
              <a:pathLst>
                <a:path w="248" h="92" extrusionOk="0">
                  <a:moveTo>
                    <a:pt x="0" y="88"/>
                  </a:moveTo>
                  <a:cubicBezTo>
                    <a:pt x="0" y="88"/>
                    <a:pt x="2" y="91"/>
                    <a:pt x="0" y="88"/>
                  </a:cubicBezTo>
                  <a:cubicBezTo>
                    <a:pt x="82" y="60"/>
                    <a:pt x="164" y="31"/>
                    <a:pt x="247" y="1"/>
                  </a:cubicBezTo>
                  <a:cubicBezTo>
                    <a:pt x="92" y="57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5328075" y="1769925"/>
              <a:ext cx="20700" cy="7425"/>
            </a:xfrm>
            <a:custGeom>
              <a:avLst/>
              <a:gdLst/>
              <a:ahLst/>
              <a:cxnLst/>
              <a:rect l="l" t="t" r="r" b="b"/>
              <a:pathLst>
                <a:path w="828" h="297" extrusionOk="0">
                  <a:moveTo>
                    <a:pt x="1" y="297"/>
                  </a:moveTo>
                  <a:cubicBezTo>
                    <a:pt x="264" y="203"/>
                    <a:pt x="541" y="103"/>
                    <a:pt x="827" y="1"/>
                  </a:cubicBezTo>
                  <a:cubicBezTo>
                    <a:pt x="479" y="124"/>
                    <a:pt x="196" y="226"/>
                    <a:pt x="1" y="297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5320250" y="1649575"/>
              <a:ext cx="323250" cy="148650"/>
            </a:xfrm>
            <a:custGeom>
              <a:avLst/>
              <a:gdLst/>
              <a:ahLst/>
              <a:cxnLst/>
              <a:rect l="l" t="t" r="r" b="b"/>
              <a:pathLst>
                <a:path w="12930" h="5946" extrusionOk="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5320250" y="1649575"/>
              <a:ext cx="323250" cy="148650"/>
            </a:xfrm>
            <a:custGeom>
              <a:avLst/>
              <a:gdLst/>
              <a:ahLst/>
              <a:cxnLst/>
              <a:rect l="l" t="t" r="r" b="b"/>
              <a:pathLst>
                <a:path w="12930" h="5946" extrusionOk="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4852550" y="1823750"/>
              <a:ext cx="336575" cy="108875"/>
            </a:xfrm>
            <a:custGeom>
              <a:avLst/>
              <a:gdLst/>
              <a:ahLst/>
              <a:cxnLst/>
              <a:rect l="l" t="t" r="r" b="b"/>
              <a:pathLst>
                <a:path w="13463" h="4355" extrusionOk="0">
                  <a:moveTo>
                    <a:pt x="1919" y="4094"/>
                  </a:moveTo>
                  <a:cubicBezTo>
                    <a:pt x="2429" y="3973"/>
                    <a:pt x="2969" y="3847"/>
                    <a:pt x="3526" y="3715"/>
                  </a:cubicBezTo>
                  <a:cubicBezTo>
                    <a:pt x="4645" y="3462"/>
                    <a:pt x="5828" y="3151"/>
                    <a:pt x="7013" y="2848"/>
                  </a:cubicBezTo>
                  <a:cubicBezTo>
                    <a:pt x="9279" y="2266"/>
                    <a:pt x="11525" y="1605"/>
                    <a:pt x="13250" y="1069"/>
                  </a:cubicBezTo>
                  <a:cubicBezTo>
                    <a:pt x="13383" y="416"/>
                    <a:pt x="13461" y="15"/>
                    <a:pt x="13462" y="0"/>
                  </a:cubicBezTo>
                  <a:cubicBezTo>
                    <a:pt x="13324" y="43"/>
                    <a:pt x="13182" y="89"/>
                    <a:pt x="13036" y="134"/>
                  </a:cubicBezTo>
                  <a:cubicBezTo>
                    <a:pt x="12988" y="148"/>
                    <a:pt x="12945" y="163"/>
                    <a:pt x="12892" y="178"/>
                  </a:cubicBezTo>
                  <a:cubicBezTo>
                    <a:pt x="12863" y="187"/>
                    <a:pt x="12827" y="199"/>
                    <a:pt x="12797" y="207"/>
                  </a:cubicBezTo>
                  <a:cubicBezTo>
                    <a:pt x="11106" y="729"/>
                    <a:pt x="8949" y="1362"/>
                    <a:pt x="6769" y="1921"/>
                  </a:cubicBezTo>
                  <a:cubicBezTo>
                    <a:pt x="5109" y="2367"/>
                    <a:pt x="3438" y="2764"/>
                    <a:pt x="2172" y="3051"/>
                  </a:cubicBezTo>
                  <a:cubicBezTo>
                    <a:pt x="2015" y="3087"/>
                    <a:pt x="1857" y="3124"/>
                    <a:pt x="1706" y="3160"/>
                  </a:cubicBezTo>
                  <a:cubicBezTo>
                    <a:pt x="1478" y="3209"/>
                    <a:pt x="1255" y="3258"/>
                    <a:pt x="1040" y="3304"/>
                  </a:cubicBezTo>
                  <a:cubicBezTo>
                    <a:pt x="637" y="3391"/>
                    <a:pt x="334" y="3456"/>
                    <a:pt x="162" y="3495"/>
                  </a:cubicBezTo>
                  <a:cubicBezTo>
                    <a:pt x="108" y="3506"/>
                    <a:pt x="52" y="3518"/>
                    <a:pt x="1" y="3531"/>
                  </a:cubicBezTo>
                  <a:cubicBezTo>
                    <a:pt x="4" y="3535"/>
                    <a:pt x="269" y="3847"/>
                    <a:pt x="709" y="4354"/>
                  </a:cubicBezTo>
                  <a:cubicBezTo>
                    <a:pt x="1093" y="4272"/>
                    <a:pt x="1492" y="4186"/>
                    <a:pt x="1919" y="409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4372275" y="1980650"/>
              <a:ext cx="7650" cy="650"/>
            </a:xfrm>
            <a:custGeom>
              <a:avLst/>
              <a:gdLst/>
              <a:ahLst/>
              <a:cxnLst/>
              <a:rect l="l" t="t" r="r" b="b"/>
              <a:pathLst>
                <a:path w="306" h="26" extrusionOk="0">
                  <a:moveTo>
                    <a:pt x="305" y="1"/>
                  </a:moveTo>
                  <a:cubicBezTo>
                    <a:pt x="110" y="17"/>
                    <a:pt x="1" y="25"/>
                    <a:pt x="1" y="25"/>
                  </a:cubicBezTo>
                  <a:lnTo>
                    <a:pt x="1" y="25"/>
                  </a:lnTo>
                  <a:cubicBezTo>
                    <a:pt x="90" y="18"/>
                    <a:pt x="182" y="11"/>
                    <a:pt x="277" y="2"/>
                  </a:cubicBezTo>
                  <a:cubicBezTo>
                    <a:pt x="287" y="2"/>
                    <a:pt x="297" y="2"/>
                    <a:pt x="305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4433200" y="1971525"/>
              <a:ext cx="45800" cy="4700"/>
            </a:xfrm>
            <a:custGeom>
              <a:avLst/>
              <a:gdLst/>
              <a:ahLst/>
              <a:cxnLst/>
              <a:rect l="l" t="t" r="r" b="b"/>
              <a:pathLst>
                <a:path w="1832" h="188" extrusionOk="0">
                  <a:moveTo>
                    <a:pt x="1832" y="1"/>
                  </a:moveTo>
                  <a:cubicBezTo>
                    <a:pt x="1172" y="70"/>
                    <a:pt x="554" y="129"/>
                    <a:pt x="1" y="188"/>
                  </a:cubicBezTo>
                  <a:cubicBezTo>
                    <a:pt x="307" y="159"/>
                    <a:pt x="619" y="129"/>
                    <a:pt x="936" y="93"/>
                  </a:cubicBezTo>
                  <a:cubicBezTo>
                    <a:pt x="1229" y="63"/>
                    <a:pt x="1530" y="34"/>
                    <a:pt x="183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4580725" y="1955400"/>
              <a:ext cx="27575" cy="3950"/>
            </a:xfrm>
            <a:custGeom>
              <a:avLst/>
              <a:gdLst/>
              <a:ahLst/>
              <a:cxnLst/>
              <a:rect l="l" t="t" r="r" b="b"/>
              <a:pathLst>
                <a:path w="1103" h="158" extrusionOk="0">
                  <a:moveTo>
                    <a:pt x="1102" y="1"/>
                  </a:moveTo>
                  <a:cubicBezTo>
                    <a:pt x="744" y="54"/>
                    <a:pt x="377" y="106"/>
                    <a:pt x="0" y="157"/>
                  </a:cubicBezTo>
                  <a:cubicBezTo>
                    <a:pt x="125" y="142"/>
                    <a:pt x="252" y="124"/>
                    <a:pt x="374" y="111"/>
                  </a:cubicBezTo>
                  <a:cubicBezTo>
                    <a:pt x="618" y="73"/>
                    <a:pt x="861" y="37"/>
                    <a:pt x="110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4633625" y="1948175"/>
              <a:ext cx="23275" cy="3475"/>
            </a:xfrm>
            <a:custGeom>
              <a:avLst/>
              <a:gdLst/>
              <a:ahLst/>
              <a:cxnLst/>
              <a:rect l="l" t="t" r="r" b="b"/>
              <a:pathLst>
                <a:path w="931" h="139" extrusionOk="0">
                  <a:moveTo>
                    <a:pt x="1" y="139"/>
                  </a:moveTo>
                  <a:cubicBezTo>
                    <a:pt x="318" y="94"/>
                    <a:pt x="627" y="48"/>
                    <a:pt x="930" y="1"/>
                  </a:cubicBezTo>
                  <a:cubicBezTo>
                    <a:pt x="639" y="44"/>
                    <a:pt x="327" y="91"/>
                    <a:pt x="1" y="13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4672425" y="1938125"/>
              <a:ext cx="44650" cy="7600"/>
            </a:xfrm>
            <a:custGeom>
              <a:avLst/>
              <a:gdLst/>
              <a:ahLst/>
              <a:cxnLst/>
              <a:rect l="l" t="t" r="r" b="b"/>
              <a:pathLst>
                <a:path w="1786" h="304" extrusionOk="0">
                  <a:moveTo>
                    <a:pt x="1785" y="2"/>
                  </a:moveTo>
                  <a:cubicBezTo>
                    <a:pt x="1785" y="2"/>
                    <a:pt x="1785" y="1"/>
                    <a:pt x="1785" y="2"/>
                  </a:cubicBezTo>
                  <a:cubicBezTo>
                    <a:pt x="1785" y="1"/>
                    <a:pt x="1084" y="121"/>
                    <a:pt x="1" y="304"/>
                  </a:cubicBezTo>
                  <a:cubicBezTo>
                    <a:pt x="538" y="216"/>
                    <a:pt x="1048" y="128"/>
                    <a:pt x="1515" y="48"/>
                  </a:cubicBezTo>
                  <a:cubicBezTo>
                    <a:pt x="1606" y="34"/>
                    <a:pt x="1696" y="16"/>
                    <a:pt x="1785" y="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372350" y="1938150"/>
              <a:ext cx="344825" cy="65950"/>
            </a:xfrm>
            <a:custGeom>
              <a:avLst/>
              <a:gdLst/>
              <a:ahLst/>
              <a:cxnLst/>
              <a:rect l="l" t="t" r="r" b="b"/>
              <a:pathLst>
                <a:path w="13793" h="2638" extrusionOk="0">
                  <a:moveTo>
                    <a:pt x="3465" y="2379"/>
                  </a:moveTo>
                  <a:cubicBezTo>
                    <a:pt x="4605" y="2264"/>
                    <a:pt x="5820" y="2141"/>
                    <a:pt x="7033" y="1977"/>
                  </a:cubicBezTo>
                  <a:cubicBezTo>
                    <a:pt x="7638" y="1899"/>
                    <a:pt x="8246" y="1823"/>
                    <a:pt x="8842" y="1747"/>
                  </a:cubicBezTo>
                  <a:cubicBezTo>
                    <a:pt x="9437" y="1659"/>
                    <a:pt x="10022" y="1572"/>
                    <a:pt x="10590" y="1488"/>
                  </a:cubicBezTo>
                  <a:cubicBezTo>
                    <a:pt x="11626" y="1345"/>
                    <a:pt x="12589" y="1178"/>
                    <a:pt x="13436" y="1033"/>
                  </a:cubicBezTo>
                  <a:cubicBezTo>
                    <a:pt x="13656" y="395"/>
                    <a:pt x="13788" y="10"/>
                    <a:pt x="13793" y="1"/>
                  </a:cubicBezTo>
                  <a:cubicBezTo>
                    <a:pt x="13702" y="15"/>
                    <a:pt x="13613" y="31"/>
                    <a:pt x="13520" y="46"/>
                  </a:cubicBezTo>
                  <a:cubicBezTo>
                    <a:pt x="13053" y="127"/>
                    <a:pt x="12544" y="215"/>
                    <a:pt x="12005" y="303"/>
                  </a:cubicBezTo>
                  <a:cubicBezTo>
                    <a:pt x="11890" y="323"/>
                    <a:pt x="11771" y="343"/>
                    <a:pt x="11650" y="365"/>
                  </a:cubicBezTo>
                  <a:cubicBezTo>
                    <a:pt x="11565" y="376"/>
                    <a:pt x="11473" y="389"/>
                    <a:pt x="11384" y="403"/>
                  </a:cubicBezTo>
                  <a:cubicBezTo>
                    <a:pt x="11080" y="451"/>
                    <a:pt x="10771" y="497"/>
                    <a:pt x="10453" y="541"/>
                  </a:cubicBezTo>
                  <a:cubicBezTo>
                    <a:pt x="10127" y="590"/>
                    <a:pt x="9789" y="640"/>
                    <a:pt x="9439" y="692"/>
                  </a:cubicBezTo>
                  <a:cubicBezTo>
                    <a:pt x="9197" y="728"/>
                    <a:pt x="8956" y="764"/>
                    <a:pt x="8712" y="800"/>
                  </a:cubicBezTo>
                  <a:cubicBezTo>
                    <a:pt x="8587" y="817"/>
                    <a:pt x="8462" y="833"/>
                    <a:pt x="8338" y="847"/>
                  </a:cubicBezTo>
                  <a:cubicBezTo>
                    <a:pt x="7868" y="911"/>
                    <a:pt x="7392" y="972"/>
                    <a:pt x="6915" y="1028"/>
                  </a:cubicBezTo>
                  <a:cubicBezTo>
                    <a:pt x="6013" y="1152"/>
                    <a:pt x="5109" y="1251"/>
                    <a:pt x="4267" y="1337"/>
                  </a:cubicBezTo>
                  <a:cubicBezTo>
                    <a:pt x="3965" y="1368"/>
                    <a:pt x="3665" y="1399"/>
                    <a:pt x="3373" y="1429"/>
                  </a:cubicBezTo>
                  <a:cubicBezTo>
                    <a:pt x="3053" y="1465"/>
                    <a:pt x="2742" y="1495"/>
                    <a:pt x="2436" y="1524"/>
                  </a:cubicBezTo>
                  <a:cubicBezTo>
                    <a:pt x="2347" y="1533"/>
                    <a:pt x="2252" y="1544"/>
                    <a:pt x="2166" y="1553"/>
                  </a:cubicBezTo>
                  <a:cubicBezTo>
                    <a:pt x="1808" y="1582"/>
                    <a:pt x="1485" y="1608"/>
                    <a:pt x="1201" y="1630"/>
                  </a:cubicBezTo>
                  <a:cubicBezTo>
                    <a:pt x="818" y="1661"/>
                    <a:pt x="514" y="1687"/>
                    <a:pt x="307" y="1702"/>
                  </a:cubicBezTo>
                  <a:cubicBezTo>
                    <a:pt x="298" y="1702"/>
                    <a:pt x="287" y="1704"/>
                    <a:pt x="278" y="1704"/>
                  </a:cubicBezTo>
                  <a:cubicBezTo>
                    <a:pt x="185" y="1711"/>
                    <a:pt x="93" y="1720"/>
                    <a:pt x="1" y="1727"/>
                  </a:cubicBezTo>
                  <a:cubicBezTo>
                    <a:pt x="4" y="1730"/>
                    <a:pt x="229" y="2075"/>
                    <a:pt x="600" y="2638"/>
                  </a:cubicBezTo>
                  <a:cubicBezTo>
                    <a:pt x="1452" y="2569"/>
                    <a:pt x="2426" y="2497"/>
                    <a:pt x="3465" y="237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3887200" y="1985750"/>
              <a:ext cx="347525" cy="30525"/>
            </a:xfrm>
            <a:custGeom>
              <a:avLst/>
              <a:gdLst/>
              <a:ahLst/>
              <a:cxnLst/>
              <a:rect l="l" t="t" r="r" b="b"/>
              <a:pathLst>
                <a:path w="13901" h="1221" extrusionOk="0">
                  <a:moveTo>
                    <a:pt x="6939" y="1191"/>
                  </a:moveTo>
                  <a:cubicBezTo>
                    <a:pt x="8161" y="1221"/>
                    <a:pt x="9382" y="1191"/>
                    <a:pt x="10529" y="1184"/>
                  </a:cubicBezTo>
                  <a:cubicBezTo>
                    <a:pt x="11574" y="1185"/>
                    <a:pt x="12549" y="1139"/>
                    <a:pt x="13410" y="1112"/>
                  </a:cubicBezTo>
                  <a:cubicBezTo>
                    <a:pt x="13713" y="510"/>
                    <a:pt x="13899" y="142"/>
                    <a:pt x="13900" y="140"/>
                  </a:cubicBezTo>
                  <a:cubicBezTo>
                    <a:pt x="13821" y="142"/>
                    <a:pt x="13742" y="145"/>
                    <a:pt x="13659" y="148"/>
                  </a:cubicBezTo>
                  <a:cubicBezTo>
                    <a:pt x="13417" y="156"/>
                    <a:pt x="13002" y="169"/>
                    <a:pt x="12465" y="186"/>
                  </a:cubicBezTo>
                  <a:cubicBezTo>
                    <a:pt x="12344" y="191"/>
                    <a:pt x="12227" y="195"/>
                    <a:pt x="12104" y="199"/>
                  </a:cubicBezTo>
                  <a:cubicBezTo>
                    <a:pt x="11983" y="202"/>
                    <a:pt x="11860" y="208"/>
                    <a:pt x="11729" y="211"/>
                  </a:cubicBezTo>
                  <a:cubicBezTo>
                    <a:pt x="11673" y="211"/>
                    <a:pt x="11614" y="214"/>
                    <a:pt x="11558" y="214"/>
                  </a:cubicBezTo>
                  <a:cubicBezTo>
                    <a:pt x="11219" y="222"/>
                    <a:pt x="10871" y="228"/>
                    <a:pt x="10515" y="228"/>
                  </a:cubicBezTo>
                  <a:cubicBezTo>
                    <a:pt x="10227" y="229"/>
                    <a:pt x="9936" y="234"/>
                    <a:pt x="9640" y="237"/>
                  </a:cubicBezTo>
                  <a:cubicBezTo>
                    <a:pt x="9592" y="237"/>
                    <a:pt x="9548" y="238"/>
                    <a:pt x="9502" y="238"/>
                  </a:cubicBezTo>
                  <a:cubicBezTo>
                    <a:pt x="9410" y="239"/>
                    <a:pt x="9316" y="239"/>
                    <a:pt x="9224" y="242"/>
                  </a:cubicBezTo>
                  <a:cubicBezTo>
                    <a:pt x="9059" y="244"/>
                    <a:pt x="8895" y="245"/>
                    <a:pt x="8728" y="247"/>
                  </a:cubicBezTo>
                  <a:cubicBezTo>
                    <a:pt x="8569" y="250"/>
                    <a:pt x="8409" y="251"/>
                    <a:pt x="8247" y="252"/>
                  </a:cubicBezTo>
                  <a:cubicBezTo>
                    <a:pt x="8167" y="251"/>
                    <a:pt x="8082" y="251"/>
                    <a:pt x="8001" y="250"/>
                  </a:cubicBezTo>
                  <a:cubicBezTo>
                    <a:pt x="7652" y="245"/>
                    <a:pt x="7303" y="241"/>
                    <a:pt x="6951" y="237"/>
                  </a:cubicBezTo>
                  <a:cubicBezTo>
                    <a:pt x="6451" y="234"/>
                    <a:pt x="5952" y="227"/>
                    <a:pt x="5456" y="215"/>
                  </a:cubicBezTo>
                  <a:cubicBezTo>
                    <a:pt x="5097" y="209"/>
                    <a:pt x="4741" y="205"/>
                    <a:pt x="4397" y="195"/>
                  </a:cubicBezTo>
                  <a:cubicBezTo>
                    <a:pt x="4139" y="185"/>
                    <a:pt x="3887" y="176"/>
                    <a:pt x="3642" y="166"/>
                  </a:cubicBezTo>
                  <a:cubicBezTo>
                    <a:pt x="3166" y="150"/>
                    <a:pt x="2705" y="133"/>
                    <a:pt x="2256" y="113"/>
                  </a:cubicBezTo>
                  <a:cubicBezTo>
                    <a:pt x="2230" y="112"/>
                    <a:pt x="2199" y="112"/>
                    <a:pt x="2170" y="109"/>
                  </a:cubicBezTo>
                  <a:cubicBezTo>
                    <a:pt x="1519" y="84"/>
                    <a:pt x="976" y="66"/>
                    <a:pt x="597" y="37"/>
                  </a:cubicBezTo>
                  <a:cubicBezTo>
                    <a:pt x="374" y="23"/>
                    <a:pt x="209" y="12"/>
                    <a:pt x="111" y="7"/>
                  </a:cubicBezTo>
                  <a:cubicBezTo>
                    <a:pt x="75" y="5"/>
                    <a:pt x="36" y="4"/>
                    <a:pt x="0" y="1"/>
                  </a:cubicBezTo>
                  <a:cubicBezTo>
                    <a:pt x="3" y="5"/>
                    <a:pt x="178" y="375"/>
                    <a:pt x="470" y="985"/>
                  </a:cubicBezTo>
                  <a:cubicBezTo>
                    <a:pt x="2271" y="1077"/>
                    <a:pt x="4603" y="1175"/>
                    <a:pt x="6939" y="119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405275" y="1925550"/>
              <a:ext cx="46175" cy="8750"/>
            </a:xfrm>
            <a:custGeom>
              <a:avLst/>
              <a:gdLst/>
              <a:ahLst/>
              <a:cxnLst/>
              <a:rect l="l" t="t" r="r" b="b"/>
              <a:pathLst>
                <a:path w="1847" h="350" extrusionOk="0">
                  <a:moveTo>
                    <a:pt x="1847" y="350"/>
                  </a:moveTo>
                  <a:cubicBezTo>
                    <a:pt x="729" y="137"/>
                    <a:pt x="0" y="1"/>
                    <a:pt x="0" y="1"/>
                  </a:cubicBezTo>
                  <a:cubicBezTo>
                    <a:pt x="91" y="19"/>
                    <a:pt x="180" y="35"/>
                    <a:pt x="272" y="52"/>
                  </a:cubicBezTo>
                  <a:cubicBezTo>
                    <a:pt x="758" y="146"/>
                    <a:pt x="1286" y="249"/>
                    <a:pt x="1847" y="35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3742600" y="1974525"/>
              <a:ext cx="7125" cy="625"/>
            </a:xfrm>
            <a:custGeom>
              <a:avLst/>
              <a:gdLst/>
              <a:ahLst/>
              <a:cxnLst/>
              <a:rect l="l" t="t" r="r" b="b"/>
              <a:pathLst>
                <a:path w="285" h="25" extrusionOk="0">
                  <a:moveTo>
                    <a:pt x="285" y="25"/>
                  </a:moveTo>
                  <a:lnTo>
                    <a:pt x="285" y="25"/>
                  </a:lnTo>
                  <a:cubicBezTo>
                    <a:pt x="285" y="25"/>
                    <a:pt x="184" y="16"/>
                    <a:pt x="0" y="0"/>
                  </a:cubicBezTo>
                  <a:lnTo>
                    <a:pt x="8" y="0"/>
                  </a:lnTo>
                  <a:cubicBezTo>
                    <a:pt x="104" y="9"/>
                    <a:pt x="194" y="17"/>
                    <a:pt x="285" y="25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664250" y="1965825"/>
              <a:ext cx="45600" cy="5200"/>
            </a:xfrm>
            <a:custGeom>
              <a:avLst/>
              <a:gdLst/>
              <a:ahLst/>
              <a:cxnLst/>
              <a:rect l="l" t="t" r="r" b="b"/>
              <a:pathLst>
                <a:path w="1824" h="208" extrusionOk="0">
                  <a:moveTo>
                    <a:pt x="1258" y="144"/>
                  </a:moveTo>
                  <a:cubicBezTo>
                    <a:pt x="874" y="101"/>
                    <a:pt x="450" y="54"/>
                    <a:pt x="0" y="0"/>
                  </a:cubicBezTo>
                  <a:cubicBezTo>
                    <a:pt x="637" y="77"/>
                    <a:pt x="1248" y="144"/>
                    <a:pt x="1824" y="207"/>
                  </a:cubicBezTo>
                  <a:cubicBezTo>
                    <a:pt x="1644" y="187"/>
                    <a:pt x="1459" y="166"/>
                    <a:pt x="1258" y="144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405225" y="1925550"/>
              <a:ext cx="344500" cy="72200"/>
            </a:xfrm>
            <a:custGeom>
              <a:avLst/>
              <a:gdLst/>
              <a:ahLst/>
              <a:cxnLst/>
              <a:rect l="l" t="t" r="r" b="b"/>
              <a:pathLst>
                <a:path w="13780" h="2888" extrusionOk="0">
                  <a:moveTo>
                    <a:pt x="3185" y="1545"/>
                  </a:moveTo>
                  <a:cubicBezTo>
                    <a:pt x="4319" y="1725"/>
                    <a:pt x="5523" y="1946"/>
                    <a:pt x="6734" y="2100"/>
                  </a:cubicBezTo>
                  <a:cubicBezTo>
                    <a:pt x="9054" y="2443"/>
                    <a:pt x="11374" y="2699"/>
                    <a:pt x="13169" y="2887"/>
                  </a:cubicBezTo>
                  <a:cubicBezTo>
                    <a:pt x="13264" y="2747"/>
                    <a:pt x="13352" y="2617"/>
                    <a:pt x="13428" y="2507"/>
                  </a:cubicBezTo>
                  <a:cubicBezTo>
                    <a:pt x="13651" y="2176"/>
                    <a:pt x="13779" y="1985"/>
                    <a:pt x="13780" y="1985"/>
                  </a:cubicBezTo>
                  <a:cubicBezTo>
                    <a:pt x="13689" y="1978"/>
                    <a:pt x="13599" y="1969"/>
                    <a:pt x="13503" y="1961"/>
                  </a:cubicBezTo>
                  <a:lnTo>
                    <a:pt x="13495" y="1961"/>
                  </a:lnTo>
                  <a:cubicBezTo>
                    <a:pt x="13409" y="1953"/>
                    <a:pt x="13306" y="1945"/>
                    <a:pt x="13184" y="1933"/>
                  </a:cubicBezTo>
                  <a:cubicBezTo>
                    <a:pt x="12924" y="1905"/>
                    <a:pt x="12580" y="1866"/>
                    <a:pt x="12183" y="1820"/>
                  </a:cubicBezTo>
                  <a:cubicBezTo>
                    <a:pt x="11606" y="1758"/>
                    <a:pt x="10995" y="1689"/>
                    <a:pt x="10360" y="1614"/>
                  </a:cubicBezTo>
                  <a:cubicBezTo>
                    <a:pt x="10051" y="1578"/>
                    <a:pt x="9733" y="1542"/>
                    <a:pt x="9403" y="1504"/>
                  </a:cubicBezTo>
                  <a:cubicBezTo>
                    <a:pt x="9173" y="1472"/>
                    <a:pt x="8937" y="1439"/>
                    <a:pt x="8699" y="1407"/>
                  </a:cubicBezTo>
                  <a:cubicBezTo>
                    <a:pt x="8102" y="1324"/>
                    <a:pt x="7486" y="1241"/>
                    <a:pt x="6870" y="1154"/>
                  </a:cubicBezTo>
                  <a:cubicBezTo>
                    <a:pt x="6605" y="1120"/>
                    <a:pt x="6345" y="1084"/>
                    <a:pt x="6084" y="1044"/>
                  </a:cubicBezTo>
                  <a:cubicBezTo>
                    <a:pt x="5984" y="1029"/>
                    <a:pt x="5887" y="1015"/>
                    <a:pt x="5789" y="999"/>
                  </a:cubicBezTo>
                  <a:cubicBezTo>
                    <a:pt x="5295" y="925"/>
                    <a:pt x="4809" y="846"/>
                    <a:pt x="4342" y="767"/>
                  </a:cubicBezTo>
                  <a:cubicBezTo>
                    <a:pt x="3993" y="709"/>
                    <a:pt x="3656" y="653"/>
                    <a:pt x="3332" y="601"/>
                  </a:cubicBezTo>
                  <a:cubicBezTo>
                    <a:pt x="3010" y="548"/>
                    <a:pt x="2704" y="498"/>
                    <a:pt x="2415" y="450"/>
                  </a:cubicBezTo>
                  <a:cubicBezTo>
                    <a:pt x="2323" y="436"/>
                    <a:pt x="2228" y="419"/>
                    <a:pt x="2140" y="404"/>
                  </a:cubicBezTo>
                  <a:cubicBezTo>
                    <a:pt x="2040" y="386"/>
                    <a:pt x="1942" y="367"/>
                    <a:pt x="1847" y="350"/>
                  </a:cubicBezTo>
                  <a:cubicBezTo>
                    <a:pt x="1287" y="249"/>
                    <a:pt x="757" y="146"/>
                    <a:pt x="272" y="52"/>
                  </a:cubicBezTo>
                  <a:cubicBezTo>
                    <a:pt x="179" y="35"/>
                    <a:pt x="88" y="19"/>
                    <a:pt x="1" y="1"/>
                  </a:cubicBezTo>
                  <a:cubicBezTo>
                    <a:pt x="1" y="1"/>
                    <a:pt x="129" y="390"/>
                    <a:pt x="340" y="1040"/>
                  </a:cubicBezTo>
                  <a:cubicBezTo>
                    <a:pt x="1188" y="1202"/>
                    <a:pt x="2149" y="1386"/>
                    <a:pt x="3185" y="154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4372275" y="1938275"/>
              <a:ext cx="344825" cy="343175"/>
            </a:xfrm>
            <a:custGeom>
              <a:avLst/>
              <a:gdLst/>
              <a:ahLst/>
              <a:cxnLst/>
              <a:rect l="l" t="t" r="r" b="b"/>
              <a:pathLst>
                <a:path w="13793" h="13727" extrusionOk="0">
                  <a:moveTo>
                    <a:pt x="13518" y="42"/>
                  </a:moveTo>
                  <a:cubicBezTo>
                    <a:pt x="13051" y="122"/>
                    <a:pt x="12544" y="210"/>
                    <a:pt x="12005" y="298"/>
                  </a:cubicBezTo>
                  <a:cubicBezTo>
                    <a:pt x="11890" y="318"/>
                    <a:pt x="11771" y="338"/>
                    <a:pt x="11649" y="360"/>
                  </a:cubicBezTo>
                  <a:cubicBezTo>
                    <a:pt x="11564" y="372"/>
                    <a:pt x="11474" y="384"/>
                    <a:pt x="11383" y="398"/>
                  </a:cubicBezTo>
                  <a:cubicBezTo>
                    <a:pt x="11080" y="446"/>
                    <a:pt x="10771" y="492"/>
                    <a:pt x="10453" y="538"/>
                  </a:cubicBezTo>
                  <a:cubicBezTo>
                    <a:pt x="10126" y="585"/>
                    <a:pt x="9788" y="635"/>
                    <a:pt x="9437" y="689"/>
                  </a:cubicBezTo>
                  <a:cubicBezTo>
                    <a:pt x="9197" y="725"/>
                    <a:pt x="8955" y="760"/>
                    <a:pt x="8710" y="796"/>
                  </a:cubicBezTo>
                  <a:cubicBezTo>
                    <a:pt x="8587" y="812"/>
                    <a:pt x="8460" y="828"/>
                    <a:pt x="8337" y="842"/>
                  </a:cubicBezTo>
                  <a:cubicBezTo>
                    <a:pt x="7868" y="906"/>
                    <a:pt x="7393" y="969"/>
                    <a:pt x="6914" y="1023"/>
                  </a:cubicBezTo>
                  <a:cubicBezTo>
                    <a:pt x="6013" y="1148"/>
                    <a:pt x="5109" y="1246"/>
                    <a:pt x="4267" y="1332"/>
                  </a:cubicBezTo>
                  <a:cubicBezTo>
                    <a:pt x="3965" y="1363"/>
                    <a:pt x="3665" y="1394"/>
                    <a:pt x="3372" y="1424"/>
                  </a:cubicBezTo>
                  <a:cubicBezTo>
                    <a:pt x="3053" y="1460"/>
                    <a:pt x="2741" y="1490"/>
                    <a:pt x="2436" y="1519"/>
                  </a:cubicBezTo>
                  <a:cubicBezTo>
                    <a:pt x="2346" y="1528"/>
                    <a:pt x="2251" y="1539"/>
                    <a:pt x="2165" y="1548"/>
                  </a:cubicBezTo>
                  <a:cubicBezTo>
                    <a:pt x="1807" y="1577"/>
                    <a:pt x="1484" y="1603"/>
                    <a:pt x="1201" y="1625"/>
                  </a:cubicBezTo>
                  <a:cubicBezTo>
                    <a:pt x="818" y="1656"/>
                    <a:pt x="512" y="1682"/>
                    <a:pt x="305" y="1697"/>
                  </a:cubicBezTo>
                  <a:cubicBezTo>
                    <a:pt x="297" y="1697"/>
                    <a:pt x="287" y="1699"/>
                    <a:pt x="277" y="1699"/>
                  </a:cubicBezTo>
                  <a:cubicBezTo>
                    <a:pt x="183" y="1706"/>
                    <a:pt x="93" y="1715"/>
                    <a:pt x="1" y="1723"/>
                  </a:cubicBezTo>
                  <a:cubicBezTo>
                    <a:pt x="2" y="1725"/>
                    <a:pt x="229" y="2070"/>
                    <a:pt x="599" y="2633"/>
                  </a:cubicBezTo>
                  <a:cubicBezTo>
                    <a:pt x="784" y="2914"/>
                    <a:pt x="1001" y="3248"/>
                    <a:pt x="1251" y="3629"/>
                  </a:cubicBezTo>
                  <a:cubicBezTo>
                    <a:pt x="1635" y="4199"/>
                    <a:pt x="2084" y="4866"/>
                    <a:pt x="2564" y="5579"/>
                  </a:cubicBezTo>
                  <a:cubicBezTo>
                    <a:pt x="3054" y="6281"/>
                    <a:pt x="3580" y="7031"/>
                    <a:pt x="4105" y="7783"/>
                  </a:cubicBezTo>
                  <a:cubicBezTo>
                    <a:pt x="5167" y="9277"/>
                    <a:pt x="6266" y="10786"/>
                    <a:pt x="7101" y="11887"/>
                  </a:cubicBezTo>
                  <a:cubicBezTo>
                    <a:pt x="7946" y="12990"/>
                    <a:pt x="8508" y="13726"/>
                    <a:pt x="8508" y="13726"/>
                  </a:cubicBezTo>
                  <a:cubicBezTo>
                    <a:pt x="8508" y="13726"/>
                    <a:pt x="9998" y="10328"/>
                    <a:pt x="11307" y="6883"/>
                  </a:cubicBezTo>
                  <a:cubicBezTo>
                    <a:pt x="11971" y="5171"/>
                    <a:pt x="12597" y="3456"/>
                    <a:pt x="13050" y="2156"/>
                  </a:cubicBezTo>
                  <a:cubicBezTo>
                    <a:pt x="13198" y="1728"/>
                    <a:pt x="13329" y="1348"/>
                    <a:pt x="13438" y="1031"/>
                  </a:cubicBezTo>
                  <a:cubicBezTo>
                    <a:pt x="13658" y="394"/>
                    <a:pt x="13790" y="9"/>
                    <a:pt x="13793" y="0"/>
                  </a:cubicBezTo>
                  <a:cubicBezTo>
                    <a:pt x="13702" y="10"/>
                    <a:pt x="13612" y="28"/>
                    <a:pt x="13518" y="4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405275" y="1925525"/>
              <a:ext cx="344450" cy="345500"/>
            </a:xfrm>
            <a:custGeom>
              <a:avLst/>
              <a:gdLst/>
              <a:ahLst/>
              <a:cxnLst/>
              <a:rect l="l" t="t" r="r" b="b"/>
              <a:pathLst>
                <a:path w="13778" h="13820" extrusionOk="0">
                  <a:moveTo>
                    <a:pt x="13496" y="1960"/>
                  </a:moveTo>
                  <a:cubicBezTo>
                    <a:pt x="13410" y="1953"/>
                    <a:pt x="13305" y="1943"/>
                    <a:pt x="13183" y="1933"/>
                  </a:cubicBezTo>
                  <a:cubicBezTo>
                    <a:pt x="12923" y="1904"/>
                    <a:pt x="12580" y="1864"/>
                    <a:pt x="12183" y="1819"/>
                  </a:cubicBezTo>
                  <a:cubicBezTo>
                    <a:pt x="11607" y="1756"/>
                    <a:pt x="10996" y="1689"/>
                    <a:pt x="10359" y="1612"/>
                  </a:cubicBezTo>
                  <a:cubicBezTo>
                    <a:pt x="10050" y="1577"/>
                    <a:pt x="9733" y="1541"/>
                    <a:pt x="9402" y="1503"/>
                  </a:cubicBezTo>
                  <a:cubicBezTo>
                    <a:pt x="9172" y="1470"/>
                    <a:pt x="8937" y="1439"/>
                    <a:pt x="8698" y="1407"/>
                  </a:cubicBezTo>
                  <a:cubicBezTo>
                    <a:pt x="8102" y="1324"/>
                    <a:pt x="7485" y="1239"/>
                    <a:pt x="6869" y="1153"/>
                  </a:cubicBezTo>
                  <a:cubicBezTo>
                    <a:pt x="6606" y="1120"/>
                    <a:pt x="6344" y="1084"/>
                    <a:pt x="6083" y="1043"/>
                  </a:cubicBezTo>
                  <a:cubicBezTo>
                    <a:pt x="5984" y="1029"/>
                    <a:pt x="5888" y="1015"/>
                    <a:pt x="5788" y="999"/>
                  </a:cubicBezTo>
                  <a:cubicBezTo>
                    <a:pt x="5294" y="923"/>
                    <a:pt x="4810" y="844"/>
                    <a:pt x="4343" y="765"/>
                  </a:cubicBezTo>
                  <a:cubicBezTo>
                    <a:pt x="3992" y="707"/>
                    <a:pt x="3656" y="653"/>
                    <a:pt x="3331" y="599"/>
                  </a:cubicBezTo>
                  <a:cubicBezTo>
                    <a:pt x="3009" y="548"/>
                    <a:pt x="2705" y="497"/>
                    <a:pt x="2414" y="448"/>
                  </a:cubicBezTo>
                  <a:cubicBezTo>
                    <a:pt x="2324" y="434"/>
                    <a:pt x="2228" y="418"/>
                    <a:pt x="2140" y="404"/>
                  </a:cubicBezTo>
                  <a:cubicBezTo>
                    <a:pt x="2039" y="384"/>
                    <a:pt x="1943" y="367"/>
                    <a:pt x="1847" y="348"/>
                  </a:cubicBezTo>
                  <a:cubicBezTo>
                    <a:pt x="1286" y="247"/>
                    <a:pt x="758" y="145"/>
                    <a:pt x="272" y="52"/>
                  </a:cubicBezTo>
                  <a:cubicBezTo>
                    <a:pt x="178" y="35"/>
                    <a:pt x="89" y="17"/>
                    <a:pt x="0" y="0"/>
                  </a:cubicBezTo>
                  <a:cubicBezTo>
                    <a:pt x="0" y="0"/>
                    <a:pt x="128" y="390"/>
                    <a:pt x="341" y="1038"/>
                  </a:cubicBezTo>
                  <a:cubicBezTo>
                    <a:pt x="444" y="1358"/>
                    <a:pt x="568" y="1740"/>
                    <a:pt x="710" y="2170"/>
                  </a:cubicBezTo>
                  <a:cubicBezTo>
                    <a:pt x="1141" y="3481"/>
                    <a:pt x="1742" y="5205"/>
                    <a:pt x="2374" y="6926"/>
                  </a:cubicBezTo>
                  <a:cubicBezTo>
                    <a:pt x="3003" y="8651"/>
                    <a:pt x="3667" y="10382"/>
                    <a:pt x="4179" y="11681"/>
                  </a:cubicBezTo>
                  <a:cubicBezTo>
                    <a:pt x="4702" y="12965"/>
                    <a:pt x="5050" y="13820"/>
                    <a:pt x="5050" y="13820"/>
                  </a:cubicBezTo>
                  <a:cubicBezTo>
                    <a:pt x="5050" y="13820"/>
                    <a:pt x="5625" y="13092"/>
                    <a:pt x="6488" y="12000"/>
                  </a:cubicBezTo>
                  <a:cubicBezTo>
                    <a:pt x="7346" y="10905"/>
                    <a:pt x="8464" y="9458"/>
                    <a:pt x="9556" y="7961"/>
                  </a:cubicBezTo>
                  <a:cubicBezTo>
                    <a:pt x="10651" y="6474"/>
                    <a:pt x="11709" y="4985"/>
                    <a:pt x="12490" y="3866"/>
                  </a:cubicBezTo>
                  <a:cubicBezTo>
                    <a:pt x="12751" y="3493"/>
                    <a:pt x="12976" y="3164"/>
                    <a:pt x="13167" y="2884"/>
                  </a:cubicBezTo>
                  <a:cubicBezTo>
                    <a:pt x="13262" y="2745"/>
                    <a:pt x="13350" y="2615"/>
                    <a:pt x="13426" y="2503"/>
                  </a:cubicBezTo>
                  <a:cubicBezTo>
                    <a:pt x="13649" y="2173"/>
                    <a:pt x="13777" y="1983"/>
                    <a:pt x="13778" y="1983"/>
                  </a:cubicBezTo>
                  <a:cubicBezTo>
                    <a:pt x="13687" y="1976"/>
                    <a:pt x="13597" y="1967"/>
                    <a:pt x="13501" y="1957"/>
                  </a:cubicBezTo>
                  <a:cubicBezTo>
                    <a:pt x="13499" y="1962"/>
                    <a:pt x="13498" y="1960"/>
                    <a:pt x="13496" y="196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2933400" y="1804800"/>
              <a:ext cx="336575" cy="113100"/>
            </a:xfrm>
            <a:custGeom>
              <a:avLst/>
              <a:gdLst/>
              <a:ahLst/>
              <a:cxnLst/>
              <a:rect l="l" t="t" r="r" b="b"/>
              <a:pathLst>
                <a:path w="13463" h="4524" extrusionOk="0">
                  <a:moveTo>
                    <a:pt x="13462" y="3707"/>
                  </a:moveTo>
                  <a:cubicBezTo>
                    <a:pt x="13462" y="3707"/>
                    <a:pt x="13382" y="3690"/>
                    <a:pt x="13234" y="3657"/>
                  </a:cubicBezTo>
                  <a:cubicBezTo>
                    <a:pt x="13219" y="3652"/>
                    <a:pt x="13205" y="3651"/>
                    <a:pt x="13191" y="3647"/>
                  </a:cubicBezTo>
                  <a:cubicBezTo>
                    <a:pt x="13170" y="3641"/>
                    <a:pt x="13149" y="3636"/>
                    <a:pt x="13130" y="3632"/>
                  </a:cubicBezTo>
                  <a:cubicBezTo>
                    <a:pt x="13067" y="3618"/>
                    <a:pt x="12994" y="3601"/>
                    <a:pt x="12915" y="3580"/>
                  </a:cubicBezTo>
                  <a:cubicBezTo>
                    <a:pt x="12088" y="3379"/>
                    <a:pt x="11156" y="3152"/>
                    <a:pt x="10157" y="2908"/>
                  </a:cubicBezTo>
                  <a:cubicBezTo>
                    <a:pt x="9880" y="2840"/>
                    <a:pt x="9598" y="2771"/>
                    <a:pt x="9312" y="2704"/>
                  </a:cubicBezTo>
                  <a:cubicBezTo>
                    <a:pt x="9269" y="2691"/>
                    <a:pt x="9224" y="2681"/>
                    <a:pt x="9180" y="2668"/>
                  </a:cubicBezTo>
                  <a:cubicBezTo>
                    <a:pt x="9176" y="2668"/>
                    <a:pt x="9173" y="2667"/>
                    <a:pt x="9171" y="2667"/>
                  </a:cubicBezTo>
                  <a:cubicBezTo>
                    <a:pt x="8382" y="2452"/>
                    <a:pt x="7537" y="2224"/>
                    <a:pt x="6695" y="1995"/>
                  </a:cubicBezTo>
                  <a:cubicBezTo>
                    <a:pt x="6386" y="1916"/>
                    <a:pt x="6079" y="1833"/>
                    <a:pt x="5774" y="1748"/>
                  </a:cubicBezTo>
                  <a:cubicBezTo>
                    <a:pt x="5662" y="1718"/>
                    <a:pt x="5550" y="1687"/>
                    <a:pt x="5438" y="1656"/>
                  </a:cubicBezTo>
                  <a:cubicBezTo>
                    <a:pt x="5266" y="1606"/>
                    <a:pt x="5097" y="1556"/>
                    <a:pt x="4928" y="1505"/>
                  </a:cubicBezTo>
                  <a:cubicBezTo>
                    <a:pt x="4390" y="1349"/>
                    <a:pt x="3863" y="1189"/>
                    <a:pt x="3352" y="1037"/>
                  </a:cubicBezTo>
                  <a:cubicBezTo>
                    <a:pt x="3297" y="1021"/>
                    <a:pt x="3244" y="1004"/>
                    <a:pt x="3191" y="988"/>
                  </a:cubicBezTo>
                  <a:cubicBezTo>
                    <a:pt x="2808" y="875"/>
                    <a:pt x="2441" y="765"/>
                    <a:pt x="2080" y="658"/>
                  </a:cubicBezTo>
                  <a:cubicBezTo>
                    <a:pt x="1677" y="543"/>
                    <a:pt x="1325" y="432"/>
                    <a:pt x="1025" y="334"/>
                  </a:cubicBezTo>
                  <a:cubicBezTo>
                    <a:pt x="762" y="252"/>
                    <a:pt x="506" y="169"/>
                    <a:pt x="265" y="87"/>
                  </a:cubicBezTo>
                  <a:cubicBezTo>
                    <a:pt x="176" y="58"/>
                    <a:pt x="87" y="30"/>
                    <a:pt x="1" y="1"/>
                  </a:cubicBezTo>
                  <a:cubicBezTo>
                    <a:pt x="1" y="2"/>
                    <a:pt x="80" y="406"/>
                    <a:pt x="212" y="1074"/>
                  </a:cubicBezTo>
                  <a:cubicBezTo>
                    <a:pt x="1032" y="1346"/>
                    <a:pt x="1972" y="1626"/>
                    <a:pt x="2979" y="1924"/>
                  </a:cubicBezTo>
                  <a:cubicBezTo>
                    <a:pt x="4082" y="2253"/>
                    <a:pt x="5256" y="2612"/>
                    <a:pt x="6442" y="2919"/>
                  </a:cubicBezTo>
                  <a:cubicBezTo>
                    <a:pt x="7035" y="3079"/>
                    <a:pt x="7627" y="3238"/>
                    <a:pt x="8209" y="3397"/>
                  </a:cubicBezTo>
                  <a:cubicBezTo>
                    <a:pt x="8499" y="3476"/>
                    <a:pt x="8788" y="3555"/>
                    <a:pt x="9074" y="3632"/>
                  </a:cubicBezTo>
                  <a:cubicBezTo>
                    <a:pt x="9361" y="3703"/>
                    <a:pt x="9646" y="3770"/>
                    <a:pt x="9923" y="3839"/>
                  </a:cubicBezTo>
                  <a:cubicBezTo>
                    <a:pt x="10943" y="4086"/>
                    <a:pt x="11896" y="4319"/>
                    <a:pt x="12735" y="4523"/>
                  </a:cubicBezTo>
                  <a:cubicBezTo>
                    <a:pt x="12847" y="4398"/>
                    <a:pt x="12953" y="4279"/>
                    <a:pt x="13044" y="4180"/>
                  </a:cubicBezTo>
                  <a:cubicBezTo>
                    <a:pt x="13311" y="3876"/>
                    <a:pt x="13462" y="3707"/>
                    <a:pt x="13462" y="370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5768375" y="1420750"/>
              <a:ext cx="311550" cy="367800"/>
            </a:xfrm>
            <a:custGeom>
              <a:avLst/>
              <a:gdLst/>
              <a:ahLst/>
              <a:cxnLst/>
              <a:rect l="l" t="t" r="r" b="b"/>
              <a:pathLst>
                <a:path w="12462" h="14712" extrusionOk="0">
                  <a:moveTo>
                    <a:pt x="12251" y="1090"/>
                  </a:moveTo>
                  <a:cubicBezTo>
                    <a:pt x="12221" y="417"/>
                    <a:pt x="12198" y="9"/>
                    <a:pt x="12198" y="2"/>
                  </a:cubicBezTo>
                  <a:lnTo>
                    <a:pt x="12198" y="0"/>
                  </a:lnTo>
                  <a:cubicBezTo>
                    <a:pt x="12198" y="0"/>
                    <a:pt x="11949" y="153"/>
                    <a:pt x="11531" y="407"/>
                  </a:cubicBezTo>
                  <a:cubicBezTo>
                    <a:pt x="11452" y="454"/>
                    <a:pt x="11371" y="505"/>
                    <a:pt x="11281" y="561"/>
                  </a:cubicBezTo>
                  <a:cubicBezTo>
                    <a:pt x="10171" y="1232"/>
                    <a:pt x="8197" y="2409"/>
                    <a:pt x="6175" y="3521"/>
                  </a:cubicBezTo>
                  <a:cubicBezTo>
                    <a:pt x="5073" y="4129"/>
                    <a:pt x="3969" y="4725"/>
                    <a:pt x="3001" y="5235"/>
                  </a:cubicBezTo>
                  <a:cubicBezTo>
                    <a:pt x="2626" y="5433"/>
                    <a:pt x="2270" y="5619"/>
                    <a:pt x="1945" y="5786"/>
                  </a:cubicBezTo>
                  <a:cubicBezTo>
                    <a:pt x="1363" y="6083"/>
                    <a:pt x="877" y="6333"/>
                    <a:pt x="538" y="6507"/>
                  </a:cubicBezTo>
                  <a:cubicBezTo>
                    <a:pt x="197" y="6676"/>
                    <a:pt x="1" y="6773"/>
                    <a:pt x="1" y="6773"/>
                  </a:cubicBezTo>
                  <a:cubicBezTo>
                    <a:pt x="1" y="6773"/>
                    <a:pt x="338" y="7013"/>
                    <a:pt x="896" y="7395"/>
                  </a:cubicBezTo>
                  <a:cubicBezTo>
                    <a:pt x="1175" y="7587"/>
                    <a:pt x="1502" y="7812"/>
                    <a:pt x="1880" y="8066"/>
                  </a:cubicBezTo>
                  <a:cubicBezTo>
                    <a:pt x="3010" y="8832"/>
                    <a:pt x="4541" y="9858"/>
                    <a:pt x="6089" y="10844"/>
                  </a:cubicBezTo>
                  <a:cubicBezTo>
                    <a:pt x="9181" y="12837"/>
                    <a:pt x="12387" y="14712"/>
                    <a:pt x="12387" y="14712"/>
                  </a:cubicBezTo>
                  <a:cubicBezTo>
                    <a:pt x="12387" y="14712"/>
                    <a:pt x="12406" y="13785"/>
                    <a:pt x="12433" y="12394"/>
                  </a:cubicBezTo>
                  <a:cubicBezTo>
                    <a:pt x="12452" y="11003"/>
                    <a:pt x="12462" y="9162"/>
                    <a:pt x="12435" y="7319"/>
                  </a:cubicBezTo>
                  <a:cubicBezTo>
                    <a:pt x="12409" y="4869"/>
                    <a:pt x="12313" y="2443"/>
                    <a:pt x="12251" y="10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4852475" y="1823825"/>
              <a:ext cx="336750" cy="357525"/>
            </a:xfrm>
            <a:custGeom>
              <a:avLst/>
              <a:gdLst/>
              <a:ahLst/>
              <a:cxnLst/>
              <a:rect l="l" t="t" r="r" b="b"/>
              <a:pathLst>
                <a:path w="13470" h="14301" extrusionOk="0">
                  <a:moveTo>
                    <a:pt x="12895" y="175"/>
                  </a:moveTo>
                  <a:cubicBezTo>
                    <a:pt x="12866" y="184"/>
                    <a:pt x="12830" y="196"/>
                    <a:pt x="12800" y="204"/>
                  </a:cubicBezTo>
                  <a:cubicBezTo>
                    <a:pt x="12441" y="312"/>
                    <a:pt x="11959" y="456"/>
                    <a:pt x="11382" y="628"/>
                  </a:cubicBezTo>
                  <a:cubicBezTo>
                    <a:pt x="10757" y="816"/>
                    <a:pt x="10027" y="1035"/>
                    <a:pt x="9239" y="1247"/>
                  </a:cubicBezTo>
                  <a:cubicBezTo>
                    <a:pt x="8450" y="1460"/>
                    <a:pt x="7617" y="1712"/>
                    <a:pt x="6773" y="1920"/>
                  </a:cubicBezTo>
                  <a:cubicBezTo>
                    <a:pt x="5114" y="2365"/>
                    <a:pt x="3442" y="2762"/>
                    <a:pt x="2176" y="3049"/>
                  </a:cubicBezTo>
                  <a:cubicBezTo>
                    <a:pt x="1747" y="3147"/>
                    <a:pt x="1365" y="3233"/>
                    <a:pt x="1043" y="3302"/>
                  </a:cubicBezTo>
                  <a:cubicBezTo>
                    <a:pt x="640" y="3391"/>
                    <a:pt x="337" y="3456"/>
                    <a:pt x="165" y="3493"/>
                  </a:cubicBezTo>
                  <a:cubicBezTo>
                    <a:pt x="58" y="3515"/>
                    <a:pt x="1" y="3528"/>
                    <a:pt x="1" y="3528"/>
                  </a:cubicBezTo>
                  <a:lnTo>
                    <a:pt x="4" y="3529"/>
                  </a:lnTo>
                  <a:cubicBezTo>
                    <a:pt x="7" y="3535"/>
                    <a:pt x="272" y="3845"/>
                    <a:pt x="712" y="4354"/>
                  </a:cubicBezTo>
                  <a:cubicBezTo>
                    <a:pt x="1599" y="5376"/>
                    <a:pt x="3202" y="7202"/>
                    <a:pt x="4876" y="8990"/>
                  </a:cubicBezTo>
                  <a:cubicBezTo>
                    <a:pt x="6130" y="10343"/>
                    <a:pt x="7413" y="11671"/>
                    <a:pt x="8386" y="12657"/>
                  </a:cubicBezTo>
                  <a:cubicBezTo>
                    <a:pt x="9368" y="13644"/>
                    <a:pt x="10024" y="14301"/>
                    <a:pt x="10024" y="14301"/>
                  </a:cubicBezTo>
                  <a:cubicBezTo>
                    <a:pt x="10024" y="14301"/>
                    <a:pt x="10087" y="14078"/>
                    <a:pt x="10199" y="13689"/>
                  </a:cubicBezTo>
                  <a:cubicBezTo>
                    <a:pt x="10307" y="13296"/>
                    <a:pt x="10459" y="12739"/>
                    <a:pt x="10645" y="12068"/>
                  </a:cubicBezTo>
                  <a:cubicBezTo>
                    <a:pt x="11007" y="10723"/>
                    <a:pt x="11468" y="8934"/>
                    <a:pt x="11902" y="7153"/>
                  </a:cubicBezTo>
                  <a:cubicBezTo>
                    <a:pt x="12330" y="5360"/>
                    <a:pt x="12728" y="3568"/>
                    <a:pt x="13011" y="2235"/>
                  </a:cubicBezTo>
                  <a:cubicBezTo>
                    <a:pt x="13106" y="1792"/>
                    <a:pt x="13188" y="1401"/>
                    <a:pt x="13256" y="1071"/>
                  </a:cubicBezTo>
                  <a:cubicBezTo>
                    <a:pt x="13391" y="417"/>
                    <a:pt x="13468" y="16"/>
                    <a:pt x="13470" y="2"/>
                  </a:cubicBezTo>
                  <a:lnTo>
                    <a:pt x="13470" y="0"/>
                  </a:lnTo>
                  <a:cubicBezTo>
                    <a:pt x="13470" y="0"/>
                    <a:pt x="13312" y="50"/>
                    <a:pt x="13041" y="134"/>
                  </a:cubicBezTo>
                  <a:cubicBezTo>
                    <a:pt x="12991" y="145"/>
                    <a:pt x="12948" y="160"/>
                    <a:pt x="12895" y="17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887200" y="1985700"/>
              <a:ext cx="347525" cy="325925"/>
            </a:xfrm>
            <a:custGeom>
              <a:avLst/>
              <a:gdLst/>
              <a:ahLst/>
              <a:cxnLst/>
              <a:rect l="l" t="t" r="r" b="b"/>
              <a:pathLst>
                <a:path w="13901" h="13037" extrusionOk="0">
                  <a:moveTo>
                    <a:pt x="12465" y="188"/>
                  </a:moveTo>
                  <a:cubicBezTo>
                    <a:pt x="12344" y="193"/>
                    <a:pt x="12227" y="197"/>
                    <a:pt x="12104" y="201"/>
                  </a:cubicBezTo>
                  <a:cubicBezTo>
                    <a:pt x="11983" y="204"/>
                    <a:pt x="11860" y="210"/>
                    <a:pt x="11729" y="213"/>
                  </a:cubicBezTo>
                  <a:cubicBezTo>
                    <a:pt x="11673" y="213"/>
                    <a:pt x="11614" y="216"/>
                    <a:pt x="11558" y="216"/>
                  </a:cubicBezTo>
                  <a:cubicBezTo>
                    <a:pt x="10983" y="223"/>
                    <a:pt x="10334" y="230"/>
                    <a:pt x="9640" y="237"/>
                  </a:cubicBezTo>
                  <a:cubicBezTo>
                    <a:pt x="9592" y="237"/>
                    <a:pt x="9548" y="239"/>
                    <a:pt x="9502" y="239"/>
                  </a:cubicBezTo>
                  <a:cubicBezTo>
                    <a:pt x="9410" y="240"/>
                    <a:pt x="9316" y="240"/>
                    <a:pt x="9224" y="241"/>
                  </a:cubicBezTo>
                  <a:cubicBezTo>
                    <a:pt x="9059" y="244"/>
                    <a:pt x="8895" y="246"/>
                    <a:pt x="8728" y="247"/>
                  </a:cubicBezTo>
                  <a:cubicBezTo>
                    <a:pt x="8569" y="249"/>
                    <a:pt x="8409" y="252"/>
                    <a:pt x="8247" y="253"/>
                  </a:cubicBezTo>
                  <a:cubicBezTo>
                    <a:pt x="8167" y="252"/>
                    <a:pt x="8082" y="252"/>
                    <a:pt x="8001" y="249"/>
                  </a:cubicBezTo>
                  <a:cubicBezTo>
                    <a:pt x="7652" y="246"/>
                    <a:pt x="7303" y="240"/>
                    <a:pt x="6951" y="237"/>
                  </a:cubicBezTo>
                  <a:cubicBezTo>
                    <a:pt x="6451" y="233"/>
                    <a:pt x="5951" y="226"/>
                    <a:pt x="5456" y="216"/>
                  </a:cubicBezTo>
                  <a:cubicBezTo>
                    <a:pt x="5097" y="210"/>
                    <a:pt x="4741" y="204"/>
                    <a:pt x="4397" y="196"/>
                  </a:cubicBezTo>
                  <a:cubicBezTo>
                    <a:pt x="4139" y="185"/>
                    <a:pt x="3887" y="175"/>
                    <a:pt x="3642" y="167"/>
                  </a:cubicBezTo>
                  <a:cubicBezTo>
                    <a:pt x="3146" y="147"/>
                    <a:pt x="2680" y="129"/>
                    <a:pt x="2256" y="114"/>
                  </a:cubicBezTo>
                  <a:cubicBezTo>
                    <a:pt x="2230" y="111"/>
                    <a:pt x="2199" y="111"/>
                    <a:pt x="2170" y="109"/>
                  </a:cubicBezTo>
                  <a:cubicBezTo>
                    <a:pt x="1518" y="85"/>
                    <a:pt x="976" y="66"/>
                    <a:pt x="597" y="37"/>
                  </a:cubicBezTo>
                  <a:cubicBezTo>
                    <a:pt x="374" y="23"/>
                    <a:pt x="209" y="13"/>
                    <a:pt x="109" y="7"/>
                  </a:cubicBezTo>
                  <a:cubicBezTo>
                    <a:pt x="40" y="3"/>
                    <a:pt x="0" y="0"/>
                    <a:pt x="0" y="0"/>
                  </a:cubicBezTo>
                  <a:lnTo>
                    <a:pt x="0" y="0"/>
                  </a:lnTo>
                  <a:cubicBezTo>
                    <a:pt x="2" y="3"/>
                    <a:pt x="178" y="374"/>
                    <a:pt x="469" y="984"/>
                  </a:cubicBezTo>
                  <a:cubicBezTo>
                    <a:pt x="615" y="1289"/>
                    <a:pt x="788" y="1653"/>
                    <a:pt x="985" y="2065"/>
                  </a:cubicBezTo>
                  <a:cubicBezTo>
                    <a:pt x="1585" y="3289"/>
                    <a:pt x="2404" y="4922"/>
                    <a:pt x="3256" y="6556"/>
                  </a:cubicBezTo>
                  <a:cubicBezTo>
                    <a:pt x="3683" y="7372"/>
                    <a:pt x="4116" y="8192"/>
                    <a:pt x="4528" y="8954"/>
                  </a:cubicBezTo>
                  <a:cubicBezTo>
                    <a:pt x="4948" y="9710"/>
                    <a:pt x="5339" y="10417"/>
                    <a:pt x="5673" y="11020"/>
                  </a:cubicBezTo>
                  <a:cubicBezTo>
                    <a:pt x="6360" y="12230"/>
                    <a:pt x="6820" y="13036"/>
                    <a:pt x="6820" y="13036"/>
                  </a:cubicBezTo>
                  <a:cubicBezTo>
                    <a:pt x="6820" y="13036"/>
                    <a:pt x="7294" y="12243"/>
                    <a:pt x="8009" y="11053"/>
                  </a:cubicBezTo>
                  <a:cubicBezTo>
                    <a:pt x="8713" y="9852"/>
                    <a:pt x="9629" y="8240"/>
                    <a:pt x="10513" y="6632"/>
                  </a:cubicBezTo>
                  <a:cubicBezTo>
                    <a:pt x="11401" y="5031"/>
                    <a:pt x="12250" y="3404"/>
                    <a:pt x="12874" y="2177"/>
                  </a:cubicBezTo>
                  <a:cubicBezTo>
                    <a:pt x="13078" y="1770"/>
                    <a:pt x="13256" y="1416"/>
                    <a:pt x="13409" y="1115"/>
                  </a:cubicBezTo>
                  <a:cubicBezTo>
                    <a:pt x="13713" y="513"/>
                    <a:pt x="13897" y="145"/>
                    <a:pt x="13900" y="144"/>
                  </a:cubicBezTo>
                  <a:lnTo>
                    <a:pt x="13900" y="142"/>
                  </a:lnTo>
                  <a:cubicBezTo>
                    <a:pt x="13900" y="142"/>
                    <a:pt x="13815" y="145"/>
                    <a:pt x="13659" y="151"/>
                  </a:cubicBezTo>
                  <a:cubicBezTo>
                    <a:pt x="13417" y="157"/>
                    <a:pt x="13002" y="171"/>
                    <a:pt x="12465" y="18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2933475" y="1804775"/>
              <a:ext cx="336525" cy="358450"/>
            </a:xfrm>
            <a:custGeom>
              <a:avLst/>
              <a:gdLst/>
              <a:ahLst/>
              <a:cxnLst/>
              <a:rect l="l" t="t" r="r" b="b"/>
              <a:pathLst>
                <a:path w="13461" h="14338" extrusionOk="0">
                  <a:moveTo>
                    <a:pt x="13129" y="3633"/>
                  </a:moveTo>
                  <a:cubicBezTo>
                    <a:pt x="13065" y="3619"/>
                    <a:pt x="12992" y="3602"/>
                    <a:pt x="12913" y="3581"/>
                  </a:cubicBezTo>
                  <a:cubicBezTo>
                    <a:pt x="12900" y="3579"/>
                    <a:pt x="12887" y="3576"/>
                    <a:pt x="12876" y="3573"/>
                  </a:cubicBezTo>
                  <a:cubicBezTo>
                    <a:pt x="12505" y="3482"/>
                    <a:pt x="11975" y="3353"/>
                    <a:pt x="11340" y="3199"/>
                  </a:cubicBezTo>
                  <a:cubicBezTo>
                    <a:pt x="10707" y="3044"/>
                    <a:pt x="9969" y="2863"/>
                    <a:pt x="9178" y="2669"/>
                  </a:cubicBezTo>
                  <a:cubicBezTo>
                    <a:pt x="9175" y="2669"/>
                    <a:pt x="9171" y="2668"/>
                    <a:pt x="9170" y="2668"/>
                  </a:cubicBezTo>
                  <a:cubicBezTo>
                    <a:pt x="8381" y="2453"/>
                    <a:pt x="7537" y="2225"/>
                    <a:pt x="6694" y="1998"/>
                  </a:cubicBezTo>
                  <a:cubicBezTo>
                    <a:pt x="6385" y="1917"/>
                    <a:pt x="6077" y="1834"/>
                    <a:pt x="5773" y="1749"/>
                  </a:cubicBezTo>
                  <a:cubicBezTo>
                    <a:pt x="5661" y="1719"/>
                    <a:pt x="5549" y="1688"/>
                    <a:pt x="5436" y="1657"/>
                  </a:cubicBezTo>
                  <a:cubicBezTo>
                    <a:pt x="5264" y="1607"/>
                    <a:pt x="5096" y="1557"/>
                    <a:pt x="4926" y="1506"/>
                  </a:cubicBezTo>
                  <a:cubicBezTo>
                    <a:pt x="4689" y="1436"/>
                    <a:pt x="4456" y="1367"/>
                    <a:pt x="4228" y="1298"/>
                  </a:cubicBezTo>
                  <a:cubicBezTo>
                    <a:pt x="3925" y="1209"/>
                    <a:pt x="3633" y="1120"/>
                    <a:pt x="3350" y="1037"/>
                  </a:cubicBezTo>
                  <a:cubicBezTo>
                    <a:pt x="3295" y="1019"/>
                    <a:pt x="3242" y="1004"/>
                    <a:pt x="3190" y="988"/>
                  </a:cubicBezTo>
                  <a:cubicBezTo>
                    <a:pt x="2797" y="871"/>
                    <a:pt x="2425" y="759"/>
                    <a:pt x="2084" y="659"/>
                  </a:cubicBezTo>
                  <a:cubicBezTo>
                    <a:pt x="2081" y="659"/>
                    <a:pt x="2080" y="657"/>
                    <a:pt x="2078" y="657"/>
                  </a:cubicBezTo>
                  <a:cubicBezTo>
                    <a:pt x="1676" y="542"/>
                    <a:pt x="1324" y="432"/>
                    <a:pt x="1024" y="334"/>
                  </a:cubicBezTo>
                  <a:cubicBezTo>
                    <a:pt x="857" y="281"/>
                    <a:pt x="700" y="229"/>
                    <a:pt x="571" y="187"/>
                  </a:cubicBezTo>
                  <a:cubicBezTo>
                    <a:pt x="209" y="68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"/>
                    <a:pt x="79" y="406"/>
                    <a:pt x="210" y="1074"/>
                  </a:cubicBezTo>
                  <a:cubicBezTo>
                    <a:pt x="275" y="1404"/>
                    <a:pt x="352" y="1800"/>
                    <a:pt x="440" y="2245"/>
                  </a:cubicBezTo>
                  <a:cubicBezTo>
                    <a:pt x="709" y="3597"/>
                    <a:pt x="1097" y="5368"/>
                    <a:pt x="1511" y="7165"/>
                  </a:cubicBezTo>
                  <a:cubicBezTo>
                    <a:pt x="1923" y="8954"/>
                    <a:pt x="2360" y="10765"/>
                    <a:pt x="2709" y="12104"/>
                  </a:cubicBezTo>
                  <a:cubicBezTo>
                    <a:pt x="3064" y="13445"/>
                    <a:pt x="3301" y="14337"/>
                    <a:pt x="3301" y="14337"/>
                  </a:cubicBezTo>
                  <a:cubicBezTo>
                    <a:pt x="3301" y="14337"/>
                    <a:pt x="3964" y="13688"/>
                    <a:pt x="4955" y="12713"/>
                  </a:cubicBezTo>
                  <a:cubicBezTo>
                    <a:pt x="5942" y="11733"/>
                    <a:pt x="7233" y="10442"/>
                    <a:pt x="8509" y="9094"/>
                  </a:cubicBezTo>
                  <a:cubicBezTo>
                    <a:pt x="9780" y="7757"/>
                    <a:pt x="11023" y="6412"/>
                    <a:pt x="11942" y="5401"/>
                  </a:cubicBezTo>
                  <a:cubicBezTo>
                    <a:pt x="12245" y="5066"/>
                    <a:pt x="12511" y="4771"/>
                    <a:pt x="12735" y="4521"/>
                  </a:cubicBezTo>
                  <a:cubicBezTo>
                    <a:pt x="12848" y="4395"/>
                    <a:pt x="12955" y="4277"/>
                    <a:pt x="13044" y="4178"/>
                  </a:cubicBezTo>
                  <a:cubicBezTo>
                    <a:pt x="13308" y="3877"/>
                    <a:pt x="13461" y="3705"/>
                    <a:pt x="13461" y="3705"/>
                  </a:cubicBezTo>
                  <a:cubicBezTo>
                    <a:pt x="13461" y="3705"/>
                    <a:pt x="13380" y="3689"/>
                    <a:pt x="13232" y="3655"/>
                  </a:cubicBezTo>
                  <a:cubicBezTo>
                    <a:pt x="13199" y="3650"/>
                    <a:pt x="13165" y="3643"/>
                    <a:pt x="13129" y="3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0" name="Google Shape;690;p34"/>
          <p:cNvPicPr preferRelativeResize="0"/>
          <p:nvPr/>
        </p:nvPicPr>
        <p:blipFill rotWithShape="1">
          <a:blip r:embed="rId3">
            <a:alphaModFix/>
          </a:blip>
          <a:srcRect t="38853" b="6653"/>
          <a:stretch/>
        </p:blipFill>
        <p:spPr>
          <a:xfrm>
            <a:off x="573300" y="1720825"/>
            <a:ext cx="7955400" cy="2882400"/>
          </a:xfrm>
          <a:prstGeom prst="snip2DiagRect">
            <a:avLst>
              <a:gd name="adj1" fmla="val 14977"/>
              <a:gd name="adj2" fmla="val 15146"/>
            </a:avLst>
          </a:prstGeom>
          <a:noFill/>
          <a:ln>
            <a:noFill/>
          </a:ln>
        </p:spPr>
      </p:pic>
      <p:grpSp>
        <p:nvGrpSpPr>
          <p:cNvPr id="691" name="Google Shape;691;p34"/>
          <p:cNvGrpSpPr/>
          <p:nvPr/>
        </p:nvGrpSpPr>
        <p:grpSpPr>
          <a:xfrm rot="520714" flipH="1">
            <a:off x="5539111" y="1782896"/>
            <a:ext cx="2997487" cy="958327"/>
            <a:chOff x="2859800" y="1140750"/>
            <a:chExt cx="3662300" cy="1170875"/>
          </a:xfrm>
        </p:grpSpPr>
        <p:sp>
          <p:nvSpPr>
            <p:cNvPr id="692" name="Google Shape;692;p34"/>
            <p:cNvSpPr/>
            <p:nvPr/>
          </p:nvSpPr>
          <p:spPr>
            <a:xfrm>
              <a:off x="6225975" y="1246625"/>
              <a:ext cx="105825" cy="75200"/>
            </a:xfrm>
            <a:custGeom>
              <a:avLst/>
              <a:gdLst/>
              <a:ahLst/>
              <a:cxnLst/>
              <a:rect l="l" t="t" r="r" b="b"/>
              <a:pathLst>
                <a:path w="4233" h="3008" extrusionOk="0">
                  <a:moveTo>
                    <a:pt x="1" y="3008"/>
                  </a:moveTo>
                  <a:cubicBezTo>
                    <a:pt x="1103" y="2253"/>
                    <a:pt x="2688" y="1150"/>
                    <a:pt x="4233" y="0"/>
                  </a:cubicBezTo>
                  <a:cubicBezTo>
                    <a:pt x="2777" y="1078"/>
                    <a:pt x="1293" y="2126"/>
                    <a:pt x="1" y="300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5326425" y="1777325"/>
              <a:ext cx="1675" cy="600"/>
            </a:xfrm>
            <a:custGeom>
              <a:avLst/>
              <a:gdLst/>
              <a:ahLst/>
              <a:cxnLst/>
              <a:rect l="l" t="t" r="r" b="b"/>
              <a:pathLst>
                <a:path w="67" h="24" extrusionOk="0">
                  <a:moveTo>
                    <a:pt x="15" y="18"/>
                  </a:moveTo>
                  <a:cubicBezTo>
                    <a:pt x="9" y="21"/>
                    <a:pt x="4" y="22"/>
                    <a:pt x="1" y="24"/>
                  </a:cubicBezTo>
                  <a:cubicBezTo>
                    <a:pt x="24" y="15"/>
                    <a:pt x="41" y="9"/>
                    <a:pt x="67" y="1"/>
                  </a:cubicBezTo>
                  <a:cubicBezTo>
                    <a:pt x="50" y="6"/>
                    <a:pt x="31" y="14"/>
                    <a:pt x="15" y="1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5922775" y="1434675"/>
              <a:ext cx="127700" cy="74025"/>
            </a:xfrm>
            <a:custGeom>
              <a:avLst/>
              <a:gdLst/>
              <a:ahLst/>
              <a:cxnLst/>
              <a:rect l="l" t="t" r="r" b="b"/>
              <a:pathLst>
                <a:path w="5108" h="2961" extrusionOk="0">
                  <a:moveTo>
                    <a:pt x="1" y="2961"/>
                  </a:moveTo>
                  <a:cubicBezTo>
                    <a:pt x="2021" y="1850"/>
                    <a:pt x="3995" y="673"/>
                    <a:pt x="5108" y="1"/>
                  </a:cubicBezTo>
                  <a:cubicBezTo>
                    <a:pt x="3643" y="885"/>
                    <a:pt x="1834" y="1945"/>
                    <a:pt x="1" y="296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906875" y="1871775"/>
              <a:ext cx="114950" cy="28250"/>
            </a:xfrm>
            <a:custGeom>
              <a:avLst/>
              <a:gdLst/>
              <a:ahLst/>
              <a:cxnLst/>
              <a:rect l="l" t="t" r="r" b="b"/>
              <a:pathLst>
                <a:path w="4598" h="1130" extrusionOk="0">
                  <a:moveTo>
                    <a:pt x="1134" y="863"/>
                  </a:moveTo>
                  <a:cubicBezTo>
                    <a:pt x="743" y="953"/>
                    <a:pt x="368" y="1042"/>
                    <a:pt x="0" y="1130"/>
                  </a:cubicBezTo>
                  <a:cubicBezTo>
                    <a:pt x="1266" y="843"/>
                    <a:pt x="2938" y="446"/>
                    <a:pt x="4597" y="0"/>
                  </a:cubicBezTo>
                  <a:cubicBezTo>
                    <a:pt x="3419" y="302"/>
                    <a:pt x="2244" y="613"/>
                    <a:pt x="1134" y="86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3013150" y="1829500"/>
              <a:ext cx="4050" cy="1225"/>
            </a:xfrm>
            <a:custGeom>
              <a:avLst/>
              <a:gdLst/>
              <a:ahLst/>
              <a:cxnLst/>
              <a:rect l="l" t="t" r="r" b="b"/>
              <a:pathLst>
                <a:path w="162" h="49" extrusionOk="0">
                  <a:moveTo>
                    <a:pt x="64" y="19"/>
                  </a:moveTo>
                  <a:cubicBezTo>
                    <a:pt x="42" y="12"/>
                    <a:pt x="22" y="6"/>
                    <a:pt x="1" y="0"/>
                  </a:cubicBezTo>
                  <a:cubicBezTo>
                    <a:pt x="54" y="17"/>
                    <a:pt x="108" y="33"/>
                    <a:pt x="162" y="49"/>
                  </a:cubicBezTo>
                  <a:cubicBezTo>
                    <a:pt x="129" y="36"/>
                    <a:pt x="97" y="27"/>
                    <a:pt x="64" y="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2959050" y="1813100"/>
              <a:ext cx="26400" cy="8125"/>
            </a:xfrm>
            <a:custGeom>
              <a:avLst/>
              <a:gdLst/>
              <a:ahLst/>
              <a:cxnLst/>
              <a:rect l="l" t="t" r="r" b="b"/>
              <a:pathLst>
                <a:path w="1056" h="325" extrusionOk="0">
                  <a:moveTo>
                    <a:pt x="1" y="1"/>
                  </a:moveTo>
                  <a:cubicBezTo>
                    <a:pt x="301" y="99"/>
                    <a:pt x="651" y="209"/>
                    <a:pt x="1055" y="324"/>
                  </a:cubicBezTo>
                  <a:cubicBezTo>
                    <a:pt x="689" y="215"/>
                    <a:pt x="335" y="107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856575" y="1906300"/>
              <a:ext cx="21975" cy="4775"/>
            </a:xfrm>
            <a:custGeom>
              <a:avLst/>
              <a:gdLst/>
              <a:ahLst/>
              <a:cxnLst/>
              <a:rect l="l" t="t" r="r" b="b"/>
              <a:pathLst>
                <a:path w="879" h="191" extrusionOk="0">
                  <a:moveTo>
                    <a:pt x="108" y="167"/>
                  </a:moveTo>
                  <a:cubicBezTo>
                    <a:pt x="71" y="176"/>
                    <a:pt x="37" y="183"/>
                    <a:pt x="1" y="190"/>
                  </a:cubicBezTo>
                  <a:cubicBezTo>
                    <a:pt x="173" y="154"/>
                    <a:pt x="476" y="89"/>
                    <a:pt x="879" y="0"/>
                  </a:cubicBezTo>
                  <a:cubicBezTo>
                    <a:pt x="613" y="59"/>
                    <a:pt x="354" y="115"/>
                    <a:pt x="108" y="16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2859800" y="1783300"/>
              <a:ext cx="78950" cy="48325"/>
            </a:xfrm>
            <a:custGeom>
              <a:avLst/>
              <a:gdLst/>
              <a:ahLst/>
              <a:cxnLst/>
              <a:rect l="l" t="t" r="r" b="b"/>
              <a:pathLst>
                <a:path w="3158" h="1933" extrusionOk="0">
                  <a:moveTo>
                    <a:pt x="308" y="0"/>
                  </a:moveTo>
                  <a:lnTo>
                    <a:pt x="0" y="905"/>
                  </a:lnTo>
                  <a:cubicBezTo>
                    <a:pt x="0" y="905"/>
                    <a:pt x="1168" y="1286"/>
                    <a:pt x="2920" y="1855"/>
                  </a:cubicBezTo>
                  <a:cubicBezTo>
                    <a:pt x="2995" y="1881"/>
                    <a:pt x="3078" y="1908"/>
                    <a:pt x="3157" y="1933"/>
                  </a:cubicBezTo>
                  <a:cubicBezTo>
                    <a:pt x="3025" y="1263"/>
                    <a:pt x="2946" y="861"/>
                    <a:pt x="2946" y="860"/>
                  </a:cubicBezTo>
                  <a:cubicBezTo>
                    <a:pt x="1354" y="339"/>
                    <a:pt x="308" y="0"/>
                    <a:pt x="308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478975" y="1963800"/>
              <a:ext cx="66200" cy="7750"/>
            </a:xfrm>
            <a:custGeom>
              <a:avLst/>
              <a:gdLst/>
              <a:ahLst/>
              <a:cxnLst/>
              <a:rect l="l" t="t" r="r" b="b"/>
              <a:pathLst>
                <a:path w="2648" h="310" extrusionOk="0">
                  <a:moveTo>
                    <a:pt x="1" y="310"/>
                  </a:moveTo>
                  <a:cubicBezTo>
                    <a:pt x="843" y="224"/>
                    <a:pt x="1747" y="125"/>
                    <a:pt x="2647" y="1"/>
                  </a:cubicBezTo>
                  <a:cubicBezTo>
                    <a:pt x="1757" y="122"/>
                    <a:pt x="864" y="221"/>
                    <a:pt x="1" y="31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4608225" y="1951625"/>
              <a:ext cx="25425" cy="3800"/>
            </a:xfrm>
            <a:custGeom>
              <a:avLst/>
              <a:gdLst/>
              <a:ahLst/>
              <a:cxnLst/>
              <a:rect l="l" t="t" r="r" b="b"/>
              <a:pathLst>
                <a:path w="1017" h="152" extrusionOk="0">
                  <a:moveTo>
                    <a:pt x="1011" y="4"/>
                  </a:moveTo>
                  <a:cubicBezTo>
                    <a:pt x="681" y="51"/>
                    <a:pt x="343" y="101"/>
                    <a:pt x="1" y="152"/>
                  </a:cubicBezTo>
                  <a:cubicBezTo>
                    <a:pt x="351" y="100"/>
                    <a:pt x="691" y="50"/>
                    <a:pt x="1017" y="1"/>
                  </a:cubicBezTo>
                  <a:cubicBezTo>
                    <a:pt x="1015" y="4"/>
                    <a:pt x="1012" y="4"/>
                    <a:pt x="1011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198800" y="1989350"/>
              <a:ext cx="29875" cy="1075"/>
            </a:xfrm>
            <a:custGeom>
              <a:avLst/>
              <a:gdLst/>
              <a:ahLst/>
              <a:cxnLst/>
              <a:rect l="l" t="t" r="r" b="b"/>
              <a:pathLst>
                <a:path w="1195" h="43" extrusionOk="0">
                  <a:moveTo>
                    <a:pt x="1159" y="4"/>
                  </a:moveTo>
                  <a:cubicBezTo>
                    <a:pt x="798" y="14"/>
                    <a:pt x="407" y="28"/>
                    <a:pt x="1" y="42"/>
                  </a:cubicBezTo>
                  <a:cubicBezTo>
                    <a:pt x="538" y="25"/>
                    <a:pt x="953" y="11"/>
                    <a:pt x="1195" y="4"/>
                  </a:cubicBezTo>
                  <a:cubicBezTo>
                    <a:pt x="1183" y="1"/>
                    <a:pt x="1172" y="4"/>
                    <a:pt x="1159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117800" y="1991625"/>
              <a:ext cx="10400" cy="100"/>
            </a:xfrm>
            <a:custGeom>
              <a:avLst/>
              <a:gdLst/>
              <a:ahLst/>
              <a:cxnLst/>
              <a:rect l="l" t="t" r="r" b="b"/>
              <a:pathLst>
                <a:path w="416" h="4" extrusionOk="0">
                  <a:moveTo>
                    <a:pt x="416" y="0"/>
                  </a:moveTo>
                  <a:cubicBezTo>
                    <a:pt x="279" y="2"/>
                    <a:pt x="138" y="3"/>
                    <a:pt x="0" y="3"/>
                  </a:cubicBezTo>
                  <a:cubicBezTo>
                    <a:pt x="92" y="2"/>
                    <a:pt x="187" y="2"/>
                    <a:pt x="278" y="0"/>
                  </a:cubicBezTo>
                  <a:cubicBezTo>
                    <a:pt x="325" y="2"/>
                    <a:pt x="368" y="0"/>
                    <a:pt x="416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222375" y="1981275"/>
              <a:ext cx="164875" cy="32250"/>
            </a:xfrm>
            <a:custGeom>
              <a:avLst/>
              <a:gdLst/>
              <a:ahLst/>
              <a:cxnLst/>
              <a:rect l="l" t="t" r="r" b="b"/>
              <a:pathLst>
                <a:path w="6595" h="1290" extrusionOk="0">
                  <a:moveTo>
                    <a:pt x="250" y="1282"/>
                  </a:moveTo>
                  <a:cubicBezTo>
                    <a:pt x="1167" y="1255"/>
                    <a:pt x="1929" y="1225"/>
                    <a:pt x="2462" y="1186"/>
                  </a:cubicBezTo>
                  <a:cubicBezTo>
                    <a:pt x="2995" y="1156"/>
                    <a:pt x="3301" y="1138"/>
                    <a:pt x="3301" y="1138"/>
                  </a:cubicBezTo>
                  <a:cubicBezTo>
                    <a:pt x="3301" y="1138"/>
                    <a:pt x="3606" y="1120"/>
                    <a:pt x="4139" y="1090"/>
                  </a:cubicBezTo>
                  <a:cubicBezTo>
                    <a:pt x="4673" y="1067"/>
                    <a:pt x="5435" y="1006"/>
                    <a:pt x="6347" y="931"/>
                  </a:cubicBezTo>
                  <a:cubicBezTo>
                    <a:pt x="6426" y="924"/>
                    <a:pt x="6513" y="919"/>
                    <a:pt x="6595" y="911"/>
                  </a:cubicBezTo>
                  <a:cubicBezTo>
                    <a:pt x="6225" y="348"/>
                    <a:pt x="5998" y="3"/>
                    <a:pt x="5997" y="0"/>
                  </a:cubicBezTo>
                  <a:cubicBezTo>
                    <a:pt x="5212" y="65"/>
                    <a:pt x="4554" y="114"/>
                    <a:pt x="4078" y="135"/>
                  </a:cubicBezTo>
                  <a:cubicBezTo>
                    <a:pt x="3548" y="166"/>
                    <a:pt x="3245" y="183"/>
                    <a:pt x="3245" y="183"/>
                  </a:cubicBezTo>
                  <a:cubicBezTo>
                    <a:pt x="3245" y="183"/>
                    <a:pt x="2942" y="200"/>
                    <a:pt x="2412" y="230"/>
                  </a:cubicBezTo>
                  <a:cubicBezTo>
                    <a:pt x="1937" y="263"/>
                    <a:pt x="1278" y="292"/>
                    <a:pt x="492" y="316"/>
                  </a:cubicBezTo>
                  <a:cubicBezTo>
                    <a:pt x="489" y="321"/>
                    <a:pt x="305" y="687"/>
                    <a:pt x="0" y="1289"/>
                  </a:cubicBezTo>
                  <a:cubicBezTo>
                    <a:pt x="84" y="1286"/>
                    <a:pt x="171" y="1284"/>
                    <a:pt x="250" y="128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176125" y="1990675"/>
              <a:ext cx="13675" cy="400"/>
            </a:xfrm>
            <a:custGeom>
              <a:avLst/>
              <a:gdLst/>
              <a:ahLst/>
              <a:cxnLst/>
              <a:rect l="l" t="t" r="r" b="b"/>
              <a:pathLst>
                <a:path w="547" h="16" extrusionOk="0">
                  <a:moveTo>
                    <a:pt x="547" y="1"/>
                  </a:moveTo>
                  <a:cubicBezTo>
                    <a:pt x="369" y="5"/>
                    <a:pt x="186" y="11"/>
                    <a:pt x="1" y="15"/>
                  </a:cubicBezTo>
                  <a:cubicBezTo>
                    <a:pt x="57" y="15"/>
                    <a:pt x="117" y="12"/>
                    <a:pt x="172" y="12"/>
                  </a:cubicBezTo>
                  <a:cubicBezTo>
                    <a:pt x="301" y="9"/>
                    <a:pt x="426" y="5"/>
                    <a:pt x="54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087225" y="1991825"/>
              <a:ext cx="18200" cy="175"/>
            </a:xfrm>
            <a:custGeom>
              <a:avLst/>
              <a:gdLst/>
              <a:ahLst/>
              <a:cxnLst/>
              <a:rect l="l" t="t" r="r" b="b"/>
              <a:pathLst>
                <a:path w="728" h="7" extrusionOk="0">
                  <a:moveTo>
                    <a:pt x="727" y="1"/>
                  </a:moveTo>
                  <a:cubicBezTo>
                    <a:pt x="487" y="2"/>
                    <a:pt x="243" y="2"/>
                    <a:pt x="0" y="2"/>
                  </a:cubicBezTo>
                  <a:cubicBezTo>
                    <a:pt x="81" y="4"/>
                    <a:pt x="166" y="4"/>
                    <a:pt x="246" y="7"/>
                  </a:cubicBezTo>
                  <a:cubicBezTo>
                    <a:pt x="408" y="5"/>
                    <a:pt x="568" y="2"/>
                    <a:pt x="72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3978225" y="1989825"/>
              <a:ext cx="45400" cy="1275"/>
            </a:xfrm>
            <a:custGeom>
              <a:avLst/>
              <a:gdLst/>
              <a:ahLst/>
              <a:cxnLst/>
              <a:rect l="l" t="t" r="r" b="b"/>
              <a:pathLst>
                <a:path w="1816" h="51" extrusionOk="0">
                  <a:moveTo>
                    <a:pt x="1815" y="51"/>
                  </a:moveTo>
                  <a:cubicBezTo>
                    <a:pt x="1199" y="38"/>
                    <a:pt x="590" y="22"/>
                    <a:pt x="1" y="0"/>
                  </a:cubicBezTo>
                  <a:cubicBezTo>
                    <a:pt x="246" y="9"/>
                    <a:pt x="498" y="20"/>
                    <a:pt x="756" y="29"/>
                  </a:cubicBezTo>
                  <a:cubicBezTo>
                    <a:pt x="1100" y="39"/>
                    <a:pt x="1456" y="45"/>
                    <a:pt x="1815" y="5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4402275" y="1976200"/>
              <a:ext cx="30925" cy="2700"/>
            </a:xfrm>
            <a:custGeom>
              <a:avLst/>
              <a:gdLst/>
              <a:ahLst/>
              <a:cxnLst/>
              <a:rect l="l" t="t" r="r" b="b"/>
              <a:pathLst>
                <a:path w="1237" h="108" extrusionOk="0">
                  <a:moveTo>
                    <a:pt x="1236" y="1"/>
                  </a:moveTo>
                  <a:cubicBezTo>
                    <a:pt x="807" y="41"/>
                    <a:pt x="396" y="77"/>
                    <a:pt x="1" y="107"/>
                  </a:cubicBezTo>
                  <a:cubicBezTo>
                    <a:pt x="284" y="84"/>
                    <a:pt x="607" y="58"/>
                    <a:pt x="965" y="29"/>
                  </a:cubicBezTo>
                  <a:cubicBezTo>
                    <a:pt x="1053" y="21"/>
                    <a:pt x="1146" y="12"/>
                    <a:pt x="123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5172500" y="1827075"/>
              <a:ext cx="5975" cy="1875"/>
            </a:xfrm>
            <a:custGeom>
              <a:avLst/>
              <a:gdLst/>
              <a:ahLst/>
              <a:cxnLst/>
              <a:rect l="l" t="t" r="r" b="b"/>
              <a:pathLst>
                <a:path w="239" h="75" extrusionOk="0">
                  <a:moveTo>
                    <a:pt x="239" y="1"/>
                  </a:moveTo>
                  <a:cubicBezTo>
                    <a:pt x="160" y="25"/>
                    <a:pt x="81" y="50"/>
                    <a:pt x="0" y="74"/>
                  </a:cubicBezTo>
                  <a:cubicBezTo>
                    <a:pt x="31" y="66"/>
                    <a:pt x="67" y="54"/>
                    <a:pt x="95" y="45"/>
                  </a:cubicBezTo>
                  <a:cubicBezTo>
                    <a:pt x="147" y="30"/>
                    <a:pt x="190" y="15"/>
                    <a:pt x="239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4708200" y="1911975"/>
              <a:ext cx="162100" cy="52050"/>
            </a:xfrm>
            <a:custGeom>
              <a:avLst/>
              <a:gdLst/>
              <a:ahLst/>
              <a:cxnLst/>
              <a:rect l="l" t="t" r="r" b="b"/>
              <a:pathLst>
                <a:path w="6484" h="2082" extrusionOk="0">
                  <a:moveTo>
                    <a:pt x="245" y="2037"/>
                  </a:moveTo>
                  <a:cubicBezTo>
                    <a:pt x="1151" y="1887"/>
                    <a:pt x="1902" y="1752"/>
                    <a:pt x="2425" y="1647"/>
                  </a:cubicBezTo>
                  <a:cubicBezTo>
                    <a:pt x="2951" y="1547"/>
                    <a:pt x="3250" y="1489"/>
                    <a:pt x="3250" y="1489"/>
                  </a:cubicBezTo>
                  <a:cubicBezTo>
                    <a:pt x="3250" y="1489"/>
                    <a:pt x="4454" y="1274"/>
                    <a:pt x="6245" y="878"/>
                  </a:cubicBezTo>
                  <a:cubicBezTo>
                    <a:pt x="6322" y="861"/>
                    <a:pt x="6404" y="844"/>
                    <a:pt x="6483" y="825"/>
                  </a:cubicBezTo>
                  <a:cubicBezTo>
                    <a:pt x="6043" y="317"/>
                    <a:pt x="5778" y="6"/>
                    <a:pt x="5773" y="0"/>
                  </a:cubicBezTo>
                  <a:cubicBezTo>
                    <a:pt x="4145" y="357"/>
                    <a:pt x="3069" y="549"/>
                    <a:pt x="3069" y="549"/>
                  </a:cubicBezTo>
                  <a:cubicBezTo>
                    <a:pt x="3069" y="549"/>
                    <a:pt x="2770" y="607"/>
                    <a:pt x="2250" y="707"/>
                  </a:cubicBezTo>
                  <a:cubicBezTo>
                    <a:pt x="1783" y="802"/>
                    <a:pt x="1132" y="919"/>
                    <a:pt x="356" y="1051"/>
                  </a:cubicBezTo>
                  <a:cubicBezTo>
                    <a:pt x="354" y="1058"/>
                    <a:pt x="222" y="1443"/>
                    <a:pt x="1" y="2081"/>
                  </a:cubicBezTo>
                  <a:cubicBezTo>
                    <a:pt x="80" y="2065"/>
                    <a:pt x="166" y="2051"/>
                    <a:pt x="245" y="203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4656875" y="1945700"/>
              <a:ext cx="15575" cy="2500"/>
            </a:xfrm>
            <a:custGeom>
              <a:avLst/>
              <a:gdLst/>
              <a:ahLst/>
              <a:cxnLst/>
              <a:rect l="l" t="t" r="r" b="b"/>
              <a:pathLst>
                <a:path w="623" h="100" extrusionOk="0">
                  <a:moveTo>
                    <a:pt x="623" y="1"/>
                  </a:moveTo>
                  <a:cubicBezTo>
                    <a:pt x="420" y="35"/>
                    <a:pt x="212" y="68"/>
                    <a:pt x="0" y="100"/>
                  </a:cubicBezTo>
                  <a:cubicBezTo>
                    <a:pt x="90" y="87"/>
                    <a:pt x="180" y="73"/>
                    <a:pt x="266" y="61"/>
                  </a:cubicBezTo>
                  <a:cubicBezTo>
                    <a:pt x="388" y="41"/>
                    <a:pt x="508" y="21"/>
                    <a:pt x="623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2725" y="1960675"/>
              <a:ext cx="41550" cy="5175"/>
            </a:xfrm>
            <a:custGeom>
              <a:avLst/>
              <a:gdLst/>
              <a:ahLst/>
              <a:cxnLst/>
              <a:rect l="l" t="t" r="r" b="b"/>
              <a:pathLst>
                <a:path w="1662" h="207" extrusionOk="0">
                  <a:moveTo>
                    <a:pt x="1661" y="206"/>
                  </a:moveTo>
                  <a:cubicBezTo>
                    <a:pt x="1121" y="142"/>
                    <a:pt x="564" y="74"/>
                    <a:pt x="0" y="1"/>
                  </a:cubicBezTo>
                  <a:cubicBezTo>
                    <a:pt x="237" y="33"/>
                    <a:pt x="474" y="67"/>
                    <a:pt x="704" y="97"/>
                  </a:cubicBezTo>
                  <a:cubicBezTo>
                    <a:pt x="1035" y="135"/>
                    <a:pt x="1352" y="173"/>
                    <a:pt x="1661" y="2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488575" y="1940575"/>
              <a:ext cx="61425" cy="9975"/>
            </a:xfrm>
            <a:custGeom>
              <a:avLst/>
              <a:gdLst/>
              <a:ahLst/>
              <a:cxnLst/>
              <a:rect l="l" t="t" r="r" b="b"/>
              <a:pathLst>
                <a:path w="2457" h="399" extrusionOk="0">
                  <a:moveTo>
                    <a:pt x="2456" y="398"/>
                  </a:moveTo>
                  <a:cubicBezTo>
                    <a:pt x="1621" y="270"/>
                    <a:pt x="797" y="125"/>
                    <a:pt x="9" y="2"/>
                  </a:cubicBezTo>
                  <a:cubicBezTo>
                    <a:pt x="6" y="2"/>
                    <a:pt x="2" y="0"/>
                    <a:pt x="1" y="0"/>
                  </a:cubicBezTo>
                  <a:cubicBezTo>
                    <a:pt x="325" y="53"/>
                    <a:pt x="662" y="108"/>
                    <a:pt x="1012" y="166"/>
                  </a:cubicBezTo>
                  <a:cubicBezTo>
                    <a:pt x="1478" y="245"/>
                    <a:pt x="1962" y="324"/>
                    <a:pt x="2456" y="39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451500" y="1934275"/>
              <a:ext cx="14225" cy="2550"/>
            </a:xfrm>
            <a:custGeom>
              <a:avLst/>
              <a:gdLst/>
              <a:ahLst/>
              <a:cxnLst/>
              <a:rect l="l" t="t" r="r" b="b"/>
              <a:pathLst>
                <a:path w="569" h="102" extrusionOk="0">
                  <a:moveTo>
                    <a:pt x="568" y="101"/>
                  </a:moveTo>
                  <a:cubicBezTo>
                    <a:pt x="376" y="68"/>
                    <a:pt x="185" y="34"/>
                    <a:pt x="1" y="1"/>
                  </a:cubicBezTo>
                  <a:cubicBezTo>
                    <a:pt x="95" y="18"/>
                    <a:pt x="192" y="37"/>
                    <a:pt x="292" y="55"/>
                  </a:cubicBezTo>
                  <a:cubicBezTo>
                    <a:pt x="381" y="70"/>
                    <a:pt x="475" y="87"/>
                    <a:pt x="568" y="10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100800" y="1854650"/>
              <a:ext cx="62150" cy="16825"/>
            </a:xfrm>
            <a:custGeom>
              <a:avLst/>
              <a:gdLst/>
              <a:ahLst/>
              <a:cxnLst/>
              <a:rect l="l" t="t" r="r" b="b"/>
              <a:pathLst>
                <a:path w="2486" h="673" extrusionOk="0">
                  <a:moveTo>
                    <a:pt x="2485" y="673"/>
                  </a:moveTo>
                  <a:cubicBezTo>
                    <a:pt x="2245" y="608"/>
                    <a:pt x="2003" y="542"/>
                    <a:pt x="1758" y="474"/>
                  </a:cubicBezTo>
                  <a:cubicBezTo>
                    <a:pt x="1179" y="319"/>
                    <a:pt x="590" y="158"/>
                    <a:pt x="1" y="0"/>
                  </a:cubicBezTo>
                  <a:cubicBezTo>
                    <a:pt x="844" y="228"/>
                    <a:pt x="1686" y="457"/>
                    <a:pt x="2477" y="671"/>
                  </a:cubicBezTo>
                  <a:cubicBezTo>
                    <a:pt x="2478" y="673"/>
                    <a:pt x="2482" y="673"/>
                    <a:pt x="2485" y="67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890000" y="1985875"/>
              <a:ext cx="53700" cy="2675"/>
            </a:xfrm>
            <a:custGeom>
              <a:avLst/>
              <a:gdLst/>
              <a:ahLst/>
              <a:cxnLst/>
              <a:rect l="l" t="t" r="r" b="b"/>
              <a:pathLst>
                <a:path w="2148" h="107" extrusionOk="0">
                  <a:moveTo>
                    <a:pt x="2061" y="102"/>
                  </a:moveTo>
                  <a:cubicBezTo>
                    <a:pt x="2087" y="104"/>
                    <a:pt x="2118" y="104"/>
                    <a:pt x="2147" y="107"/>
                  </a:cubicBezTo>
                  <a:cubicBezTo>
                    <a:pt x="1368" y="72"/>
                    <a:pt x="643" y="36"/>
                    <a:pt x="0" y="0"/>
                  </a:cubicBezTo>
                  <a:cubicBezTo>
                    <a:pt x="101" y="7"/>
                    <a:pt x="265" y="16"/>
                    <a:pt x="487" y="30"/>
                  </a:cubicBezTo>
                  <a:cubicBezTo>
                    <a:pt x="865" y="59"/>
                    <a:pt x="1409" y="78"/>
                    <a:pt x="2061" y="1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3251800" y="1896200"/>
              <a:ext cx="161925" cy="55325"/>
            </a:xfrm>
            <a:custGeom>
              <a:avLst/>
              <a:gdLst/>
              <a:ahLst/>
              <a:cxnLst/>
              <a:rect l="l" t="t" r="r" b="b"/>
              <a:pathLst>
                <a:path w="6477" h="2213" extrusionOk="0">
                  <a:moveTo>
                    <a:pt x="6139" y="1175"/>
                  </a:moveTo>
                  <a:cubicBezTo>
                    <a:pt x="5366" y="1028"/>
                    <a:pt x="4715" y="902"/>
                    <a:pt x="4247" y="814"/>
                  </a:cubicBezTo>
                  <a:cubicBezTo>
                    <a:pt x="3725" y="700"/>
                    <a:pt x="3429" y="636"/>
                    <a:pt x="3429" y="636"/>
                  </a:cubicBezTo>
                  <a:cubicBezTo>
                    <a:pt x="3429" y="636"/>
                    <a:pt x="2258" y="383"/>
                    <a:pt x="498" y="1"/>
                  </a:cubicBezTo>
                  <a:cubicBezTo>
                    <a:pt x="646" y="34"/>
                    <a:pt x="726" y="51"/>
                    <a:pt x="726" y="51"/>
                  </a:cubicBezTo>
                  <a:cubicBezTo>
                    <a:pt x="726" y="51"/>
                    <a:pt x="575" y="220"/>
                    <a:pt x="309" y="522"/>
                  </a:cubicBezTo>
                  <a:cubicBezTo>
                    <a:pt x="219" y="621"/>
                    <a:pt x="114" y="741"/>
                    <a:pt x="0" y="866"/>
                  </a:cubicBezTo>
                  <a:cubicBezTo>
                    <a:pt x="79" y="886"/>
                    <a:pt x="161" y="906"/>
                    <a:pt x="239" y="923"/>
                  </a:cubicBezTo>
                  <a:cubicBezTo>
                    <a:pt x="2035" y="1313"/>
                    <a:pt x="3232" y="1571"/>
                    <a:pt x="3232" y="1571"/>
                  </a:cubicBezTo>
                  <a:cubicBezTo>
                    <a:pt x="3232" y="1571"/>
                    <a:pt x="3530" y="1636"/>
                    <a:pt x="4054" y="1749"/>
                  </a:cubicBezTo>
                  <a:cubicBezTo>
                    <a:pt x="4580" y="1850"/>
                    <a:pt x="5332" y="1994"/>
                    <a:pt x="6233" y="2166"/>
                  </a:cubicBezTo>
                  <a:cubicBezTo>
                    <a:pt x="6312" y="2180"/>
                    <a:pt x="6396" y="2196"/>
                    <a:pt x="6477" y="2212"/>
                  </a:cubicBezTo>
                  <a:cubicBezTo>
                    <a:pt x="6267" y="1567"/>
                    <a:pt x="6139" y="1175"/>
                    <a:pt x="6139" y="117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3734475" y="1975175"/>
              <a:ext cx="164525" cy="35150"/>
            </a:xfrm>
            <a:custGeom>
              <a:avLst/>
              <a:gdLst/>
              <a:ahLst/>
              <a:cxnLst/>
              <a:rect l="l" t="t" r="r" b="b"/>
              <a:pathLst>
                <a:path w="6581" h="1406" extrusionOk="0">
                  <a:moveTo>
                    <a:pt x="1" y="902"/>
                  </a:moveTo>
                  <a:cubicBezTo>
                    <a:pt x="80" y="911"/>
                    <a:pt x="164" y="920"/>
                    <a:pt x="241" y="927"/>
                  </a:cubicBezTo>
                  <a:cubicBezTo>
                    <a:pt x="2068" y="1088"/>
                    <a:pt x="3286" y="1196"/>
                    <a:pt x="3286" y="1196"/>
                  </a:cubicBezTo>
                  <a:cubicBezTo>
                    <a:pt x="3286" y="1196"/>
                    <a:pt x="4615" y="1299"/>
                    <a:pt x="6581" y="1405"/>
                  </a:cubicBezTo>
                  <a:cubicBezTo>
                    <a:pt x="6290" y="796"/>
                    <a:pt x="6114" y="424"/>
                    <a:pt x="6111" y="421"/>
                  </a:cubicBezTo>
                  <a:cubicBezTo>
                    <a:pt x="4448" y="328"/>
                    <a:pt x="3359" y="241"/>
                    <a:pt x="3359" y="241"/>
                  </a:cubicBezTo>
                  <a:cubicBezTo>
                    <a:pt x="3359" y="241"/>
                    <a:pt x="2271" y="147"/>
                    <a:pt x="611" y="0"/>
                  </a:cubicBezTo>
                  <a:cubicBezTo>
                    <a:pt x="611" y="0"/>
                    <a:pt x="484" y="191"/>
                    <a:pt x="259" y="522"/>
                  </a:cubicBezTo>
                  <a:cubicBezTo>
                    <a:pt x="185" y="631"/>
                    <a:pt x="94" y="762"/>
                    <a:pt x="1" y="9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183700" y="1780050"/>
              <a:ext cx="156925" cy="70375"/>
            </a:xfrm>
            <a:custGeom>
              <a:avLst/>
              <a:gdLst/>
              <a:ahLst/>
              <a:cxnLst/>
              <a:rect l="l" t="t" r="r" b="b"/>
              <a:pathLst>
                <a:path w="6277" h="2815" extrusionOk="0">
                  <a:moveTo>
                    <a:pt x="3148" y="1806"/>
                  </a:moveTo>
                  <a:cubicBezTo>
                    <a:pt x="3148" y="1806"/>
                    <a:pt x="3438" y="1708"/>
                    <a:pt x="3945" y="1536"/>
                  </a:cubicBezTo>
                  <a:cubicBezTo>
                    <a:pt x="4451" y="1359"/>
                    <a:pt x="5180" y="1127"/>
                    <a:pt x="6042" y="810"/>
                  </a:cubicBezTo>
                  <a:cubicBezTo>
                    <a:pt x="6118" y="783"/>
                    <a:pt x="6198" y="754"/>
                    <a:pt x="6276" y="725"/>
                  </a:cubicBezTo>
                  <a:cubicBezTo>
                    <a:pt x="5770" y="278"/>
                    <a:pt x="5463" y="5"/>
                    <a:pt x="5461" y="1"/>
                  </a:cubicBezTo>
                  <a:cubicBezTo>
                    <a:pt x="4718" y="268"/>
                    <a:pt x="4088" y="469"/>
                    <a:pt x="3639" y="626"/>
                  </a:cubicBezTo>
                  <a:cubicBezTo>
                    <a:pt x="3133" y="797"/>
                    <a:pt x="2846" y="896"/>
                    <a:pt x="2846" y="896"/>
                  </a:cubicBezTo>
                  <a:cubicBezTo>
                    <a:pt x="2846" y="896"/>
                    <a:pt x="1808" y="1248"/>
                    <a:pt x="215" y="1745"/>
                  </a:cubicBezTo>
                  <a:cubicBezTo>
                    <a:pt x="213" y="1760"/>
                    <a:pt x="136" y="2158"/>
                    <a:pt x="1" y="2814"/>
                  </a:cubicBezTo>
                  <a:cubicBezTo>
                    <a:pt x="1883" y="2235"/>
                    <a:pt x="3148" y="1806"/>
                    <a:pt x="3148" y="18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709825" y="1971000"/>
              <a:ext cx="32875" cy="3550"/>
            </a:xfrm>
            <a:custGeom>
              <a:avLst/>
              <a:gdLst/>
              <a:ahLst/>
              <a:cxnLst/>
              <a:rect l="l" t="t" r="r" b="b"/>
              <a:pathLst>
                <a:path w="1315" h="142" extrusionOk="0">
                  <a:moveTo>
                    <a:pt x="1314" y="141"/>
                  </a:moveTo>
                  <a:cubicBezTo>
                    <a:pt x="906" y="98"/>
                    <a:pt x="464" y="51"/>
                    <a:pt x="1" y="0"/>
                  </a:cubicBezTo>
                  <a:cubicBezTo>
                    <a:pt x="398" y="45"/>
                    <a:pt x="741" y="82"/>
                    <a:pt x="1001" y="114"/>
                  </a:cubicBezTo>
                  <a:cubicBezTo>
                    <a:pt x="1123" y="124"/>
                    <a:pt x="1225" y="134"/>
                    <a:pt x="1314" y="14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056575" y="1842400"/>
              <a:ext cx="21225" cy="6075"/>
            </a:xfrm>
            <a:custGeom>
              <a:avLst/>
              <a:gdLst/>
              <a:ahLst/>
              <a:cxnLst/>
              <a:rect l="l" t="t" r="r" b="b"/>
              <a:pathLst>
                <a:path w="849" h="243" extrusionOk="0">
                  <a:moveTo>
                    <a:pt x="849" y="243"/>
                  </a:moveTo>
                  <a:cubicBezTo>
                    <a:pt x="566" y="164"/>
                    <a:pt x="281" y="83"/>
                    <a:pt x="1" y="0"/>
                  </a:cubicBezTo>
                  <a:cubicBezTo>
                    <a:pt x="170" y="50"/>
                    <a:pt x="340" y="101"/>
                    <a:pt x="511" y="151"/>
                  </a:cubicBezTo>
                  <a:cubicBezTo>
                    <a:pt x="625" y="181"/>
                    <a:pt x="738" y="213"/>
                    <a:pt x="849" y="24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5348750" y="1752350"/>
              <a:ext cx="47650" cy="17600"/>
            </a:xfrm>
            <a:custGeom>
              <a:avLst/>
              <a:gdLst/>
              <a:ahLst/>
              <a:cxnLst/>
              <a:rect l="l" t="t" r="r" b="b"/>
              <a:pathLst>
                <a:path w="1906" h="704" extrusionOk="0">
                  <a:moveTo>
                    <a:pt x="1906" y="1"/>
                  </a:moveTo>
                  <a:cubicBezTo>
                    <a:pt x="1236" y="252"/>
                    <a:pt x="595" y="488"/>
                    <a:pt x="0" y="704"/>
                  </a:cubicBezTo>
                  <a:cubicBezTo>
                    <a:pt x="268" y="606"/>
                    <a:pt x="574" y="498"/>
                    <a:pt x="911" y="376"/>
                  </a:cubicBezTo>
                  <a:cubicBezTo>
                    <a:pt x="1219" y="260"/>
                    <a:pt x="1552" y="133"/>
                    <a:pt x="190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5634700" y="1551575"/>
              <a:ext cx="208700" cy="125225"/>
            </a:xfrm>
            <a:custGeom>
              <a:avLst/>
              <a:gdLst/>
              <a:ahLst/>
              <a:cxnLst/>
              <a:rect l="l" t="t" r="r" b="b"/>
              <a:pathLst>
                <a:path w="8348" h="5009" extrusionOk="0">
                  <a:moveTo>
                    <a:pt x="268" y="5009"/>
                  </a:moveTo>
                  <a:cubicBezTo>
                    <a:pt x="2067" y="4195"/>
                    <a:pt x="3271" y="3613"/>
                    <a:pt x="3271" y="3613"/>
                  </a:cubicBezTo>
                  <a:cubicBezTo>
                    <a:pt x="3271" y="3613"/>
                    <a:pt x="3548" y="3483"/>
                    <a:pt x="4033" y="3253"/>
                  </a:cubicBezTo>
                  <a:cubicBezTo>
                    <a:pt x="4514" y="3015"/>
                    <a:pt x="5201" y="2675"/>
                    <a:pt x="6026" y="2270"/>
                  </a:cubicBezTo>
                  <a:cubicBezTo>
                    <a:pt x="6095" y="2234"/>
                    <a:pt x="6171" y="2196"/>
                    <a:pt x="6243" y="2161"/>
                  </a:cubicBezTo>
                  <a:cubicBezTo>
                    <a:pt x="5685" y="1777"/>
                    <a:pt x="5348" y="1538"/>
                    <a:pt x="5348" y="1538"/>
                  </a:cubicBezTo>
                  <a:cubicBezTo>
                    <a:pt x="5348" y="1538"/>
                    <a:pt x="5544" y="1442"/>
                    <a:pt x="5885" y="1272"/>
                  </a:cubicBezTo>
                  <a:cubicBezTo>
                    <a:pt x="6224" y="1099"/>
                    <a:pt x="6710" y="849"/>
                    <a:pt x="7292" y="551"/>
                  </a:cubicBezTo>
                  <a:cubicBezTo>
                    <a:pt x="7617" y="383"/>
                    <a:pt x="7973" y="199"/>
                    <a:pt x="8348" y="1"/>
                  </a:cubicBezTo>
                  <a:cubicBezTo>
                    <a:pt x="7345" y="525"/>
                    <a:pt x="6404" y="1005"/>
                    <a:pt x="5596" y="1415"/>
                  </a:cubicBezTo>
                  <a:cubicBezTo>
                    <a:pt x="4777" y="1819"/>
                    <a:pt x="4095" y="2155"/>
                    <a:pt x="3615" y="2392"/>
                  </a:cubicBezTo>
                  <a:cubicBezTo>
                    <a:pt x="3133" y="2620"/>
                    <a:pt x="2859" y="2751"/>
                    <a:pt x="2859" y="2751"/>
                  </a:cubicBezTo>
                  <a:cubicBezTo>
                    <a:pt x="2859" y="2751"/>
                    <a:pt x="1718" y="3303"/>
                    <a:pt x="1" y="4080"/>
                  </a:cubicBezTo>
                  <a:cubicBezTo>
                    <a:pt x="223" y="3980"/>
                    <a:pt x="348" y="3922"/>
                    <a:pt x="348" y="3922"/>
                  </a:cubicBezTo>
                  <a:cubicBezTo>
                    <a:pt x="348" y="3922"/>
                    <a:pt x="321" y="4330"/>
                    <a:pt x="268" y="500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6073300" y="1321850"/>
              <a:ext cx="152600" cy="126150"/>
            </a:xfrm>
            <a:custGeom>
              <a:avLst/>
              <a:gdLst/>
              <a:ahLst/>
              <a:cxnLst/>
              <a:rect l="l" t="t" r="r" b="b"/>
              <a:pathLst>
                <a:path w="6104" h="5046" extrusionOk="0">
                  <a:moveTo>
                    <a:pt x="265" y="4919"/>
                  </a:moveTo>
                  <a:cubicBezTo>
                    <a:pt x="1828" y="3956"/>
                    <a:pt x="2859" y="3292"/>
                    <a:pt x="2859" y="3292"/>
                  </a:cubicBezTo>
                  <a:cubicBezTo>
                    <a:pt x="2859" y="3292"/>
                    <a:pt x="3893" y="2639"/>
                    <a:pt x="5418" y="1618"/>
                  </a:cubicBezTo>
                  <a:cubicBezTo>
                    <a:pt x="5483" y="1575"/>
                    <a:pt x="5555" y="1528"/>
                    <a:pt x="5621" y="1482"/>
                  </a:cubicBezTo>
                  <a:cubicBezTo>
                    <a:pt x="5019" y="1170"/>
                    <a:pt x="4656" y="977"/>
                    <a:pt x="4656" y="977"/>
                  </a:cubicBezTo>
                  <a:cubicBezTo>
                    <a:pt x="4656" y="977"/>
                    <a:pt x="5227" y="601"/>
                    <a:pt x="6103" y="0"/>
                  </a:cubicBezTo>
                  <a:cubicBezTo>
                    <a:pt x="5672" y="295"/>
                    <a:pt x="5264" y="569"/>
                    <a:pt x="4886" y="824"/>
                  </a:cubicBezTo>
                  <a:cubicBezTo>
                    <a:pt x="3370" y="1837"/>
                    <a:pt x="2343" y="2486"/>
                    <a:pt x="2343" y="2486"/>
                  </a:cubicBezTo>
                  <a:cubicBezTo>
                    <a:pt x="2343" y="2486"/>
                    <a:pt x="1422" y="3080"/>
                    <a:pt x="1" y="3958"/>
                  </a:cubicBezTo>
                  <a:cubicBezTo>
                    <a:pt x="1" y="3966"/>
                    <a:pt x="24" y="4373"/>
                    <a:pt x="54" y="5046"/>
                  </a:cubicBezTo>
                  <a:cubicBezTo>
                    <a:pt x="123" y="5005"/>
                    <a:pt x="197" y="4959"/>
                    <a:pt x="265" y="49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6213800" y="1167225"/>
              <a:ext cx="308300" cy="336750"/>
            </a:xfrm>
            <a:custGeom>
              <a:avLst/>
              <a:gdLst/>
              <a:ahLst/>
              <a:cxnLst/>
              <a:rect l="l" t="t" r="r" b="b"/>
              <a:pathLst>
                <a:path w="12332" h="13470" extrusionOk="0">
                  <a:moveTo>
                    <a:pt x="1" y="7670"/>
                  </a:moveTo>
                  <a:cubicBezTo>
                    <a:pt x="1200" y="8290"/>
                    <a:pt x="3363" y="9395"/>
                    <a:pt x="5580" y="10444"/>
                  </a:cubicBezTo>
                  <a:cubicBezTo>
                    <a:pt x="8897" y="12034"/>
                    <a:pt x="12331" y="13469"/>
                    <a:pt x="12331" y="13469"/>
                  </a:cubicBezTo>
                  <a:cubicBezTo>
                    <a:pt x="12331" y="13469"/>
                    <a:pt x="11968" y="9762"/>
                    <a:pt x="11415" y="6126"/>
                  </a:cubicBezTo>
                  <a:cubicBezTo>
                    <a:pt x="11144" y="4309"/>
                    <a:pt x="10828" y="2504"/>
                    <a:pt x="10571" y="1165"/>
                  </a:cubicBezTo>
                  <a:cubicBezTo>
                    <a:pt x="10485" y="722"/>
                    <a:pt x="10409" y="330"/>
                    <a:pt x="10341" y="1"/>
                  </a:cubicBezTo>
                  <a:cubicBezTo>
                    <a:pt x="8986" y="1129"/>
                    <a:pt x="7165" y="2564"/>
                    <a:pt x="5290" y="3948"/>
                  </a:cubicBezTo>
                  <a:cubicBezTo>
                    <a:pt x="3415" y="5332"/>
                    <a:pt x="1501" y="6665"/>
                    <a:pt x="1" y="767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6189650" y="1140750"/>
              <a:ext cx="282650" cy="218225"/>
            </a:xfrm>
            <a:custGeom>
              <a:avLst/>
              <a:gdLst/>
              <a:ahLst/>
              <a:cxnLst/>
              <a:rect l="l" t="t" r="r" b="b"/>
              <a:pathLst>
                <a:path w="11306" h="8729" extrusionOk="0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6189650" y="1140750"/>
              <a:ext cx="282650" cy="218225"/>
            </a:xfrm>
            <a:custGeom>
              <a:avLst/>
              <a:gdLst/>
              <a:ahLst/>
              <a:cxnLst/>
              <a:rect l="l" t="t" r="r" b="b"/>
              <a:pathLst>
                <a:path w="11306" h="8729" extrusionOk="0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768375" y="1420750"/>
              <a:ext cx="306275" cy="184775"/>
            </a:xfrm>
            <a:custGeom>
              <a:avLst/>
              <a:gdLst/>
              <a:ahLst/>
              <a:cxnLst/>
              <a:rect l="l" t="t" r="r" b="b"/>
              <a:pathLst>
                <a:path w="12251" h="7391" extrusionOk="0">
                  <a:moveTo>
                    <a:pt x="538" y="6504"/>
                  </a:moveTo>
                  <a:cubicBezTo>
                    <a:pt x="197" y="6672"/>
                    <a:pt x="1" y="6770"/>
                    <a:pt x="1" y="6770"/>
                  </a:cubicBezTo>
                  <a:cubicBezTo>
                    <a:pt x="1" y="6770"/>
                    <a:pt x="338" y="7008"/>
                    <a:pt x="896" y="7391"/>
                  </a:cubicBezTo>
                  <a:cubicBezTo>
                    <a:pt x="2511" y="6574"/>
                    <a:pt x="4592" y="5501"/>
                    <a:pt x="6639" y="4354"/>
                  </a:cubicBezTo>
                  <a:cubicBezTo>
                    <a:pt x="8691" y="3215"/>
                    <a:pt x="10706" y="2028"/>
                    <a:pt x="12251" y="1088"/>
                  </a:cubicBezTo>
                  <a:cubicBezTo>
                    <a:pt x="12221" y="414"/>
                    <a:pt x="12198" y="7"/>
                    <a:pt x="12198" y="0"/>
                  </a:cubicBezTo>
                  <a:cubicBezTo>
                    <a:pt x="12120" y="48"/>
                    <a:pt x="12042" y="95"/>
                    <a:pt x="11962" y="145"/>
                  </a:cubicBezTo>
                  <a:cubicBezTo>
                    <a:pt x="11825" y="227"/>
                    <a:pt x="11676" y="318"/>
                    <a:pt x="11532" y="406"/>
                  </a:cubicBezTo>
                  <a:cubicBezTo>
                    <a:pt x="11453" y="453"/>
                    <a:pt x="11373" y="503"/>
                    <a:pt x="11284" y="558"/>
                  </a:cubicBezTo>
                  <a:cubicBezTo>
                    <a:pt x="10173" y="1230"/>
                    <a:pt x="8199" y="2407"/>
                    <a:pt x="6177" y="3518"/>
                  </a:cubicBezTo>
                  <a:cubicBezTo>
                    <a:pt x="5105" y="4119"/>
                    <a:pt x="4021" y="4699"/>
                    <a:pt x="3002" y="5234"/>
                  </a:cubicBezTo>
                  <a:cubicBezTo>
                    <a:pt x="2627" y="5432"/>
                    <a:pt x="2271" y="5616"/>
                    <a:pt x="1946" y="5784"/>
                  </a:cubicBezTo>
                  <a:cubicBezTo>
                    <a:pt x="1363" y="6082"/>
                    <a:pt x="877" y="6330"/>
                    <a:pt x="538" y="650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5340625" y="1676750"/>
              <a:ext cx="300775" cy="338425"/>
            </a:xfrm>
            <a:custGeom>
              <a:avLst/>
              <a:gdLst/>
              <a:ahLst/>
              <a:cxnLst/>
              <a:rect l="l" t="t" r="r" b="b"/>
              <a:pathLst>
                <a:path w="12031" h="13537" extrusionOk="0">
                  <a:moveTo>
                    <a:pt x="0" y="4859"/>
                  </a:moveTo>
                  <a:cubicBezTo>
                    <a:pt x="252" y="5083"/>
                    <a:pt x="549" y="5346"/>
                    <a:pt x="890" y="5647"/>
                  </a:cubicBezTo>
                  <a:cubicBezTo>
                    <a:pt x="1919" y="6556"/>
                    <a:pt x="3308" y="7753"/>
                    <a:pt x="4722" y="8922"/>
                  </a:cubicBezTo>
                  <a:cubicBezTo>
                    <a:pt x="6136" y="10098"/>
                    <a:pt x="7579" y="11262"/>
                    <a:pt x="8668" y="12114"/>
                  </a:cubicBezTo>
                  <a:cubicBezTo>
                    <a:pt x="9768" y="12967"/>
                    <a:pt x="10499" y="13536"/>
                    <a:pt x="10499" y="13536"/>
                  </a:cubicBezTo>
                  <a:cubicBezTo>
                    <a:pt x="10499" y="13536"/>
                    <a:pt x="10534" y="13308"/>
                    <a:pt x="10594" y="12906"/>
                  </a:cubicBezTo>
                  <a:cubicBezTo>
                    <a:pt x="10651" y="12503"/>
                    <a:pt x="10733" y="11930"/>
                    <a:pt x="10830" y="11243"/>
                  </a:cubicBezTo>
                  <a:cubicBezTo>
                    <a:pt x="11018" y="9861"/>
                    <a:pt x="11253" y="8034"/>
                    <a:pt x="11455" y="6208"/>
                  </a:cubicBezTo>
                  <a:cubicBezTo>
                    <a:pt x="11654" y="4374"/>
                    <a:pt x="11827" y="2552"/>
                    <a:pt x="11942" y="1191"/>
                  </a:cubicBezTo>
                  <a:cubicBezTo>
                    <a:pt x="11976" y="739"/>
                    <a:pt x="12006" y="338"/>
                    <a:pt x="12031" y="0"/>
                  </a:cubicBezTo>
                  <a:cubicBezTo>
                    <a:pt x="10384" y="744"/>
                    <a:pt x="8242" y="1684"/>
                    <a:pt x="6065" y="2554"/>
                  </a:cubicBezTo>
                  <a:cubicBezTo>
                    <a:pt x="3895" y="3440"/>
                    <a:pt x="1702" y="4252"/>
                    <a:pt x="0" y="485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5483275" y="1656225"/>
              <a:ext cx="145550" cy="62250"/>
            </a:xfrm>
            <a:custGeom>
              <a:avLst/>
              <a:gdLst/>
              <a:ahLst/>
              <a:cxnLst/>
              <a:rect l="l" t="t" r="r" b="b"/>
              <a:pathLst>
                <a:path w="5822" h="2490" extrusionOk="0">
                  <a:moveTo>
                    <a:pt x="1" y="2489"/>
                  </a:moveTo>
                  <a:cubicBezTo>
                    <a:pt x="2119" y="1646"/>
                    <a:pt x="4200" y="733"/>
                    <a:pt x="5822" y="1"/>
                  </a:cubicBezTo>
                  <a:cubicBezTo>
                    <a:pt x="4761" y="478"/>
                    <a:pt x="2402" y="1527"/>
                    <a:pt x="1" y="248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5320225" y="1777900"/>
              <a:ext cx="6200" cy="2300"/>
            </a:xfrm>
            <a:custGeom>
              <a:avLst/>
              <a:gdLst/>
              <a:ahLst/>
              <a:cxnLst/>
              <a:rect l="l" t="t" r="r" b="b"/>
              <a:pathLst>
                <a:path w="248" h="92" extrusionOk="0">
                  <a:moveTo>
                    <a:pt x="0" y="88"/>
                  </a:moveTo>
                  <a:cubicBezTo>
                    <a:pt x="0" y="88"/>
                    <a:pt x="2" y="91"/>
                    <a:pt x="0" y="88"/>
                  </a:cubicBezTo>
                  <a:cubicBezTo>
                    <a:pt x="82" y="60"/>
                    <a:pt x="164" y="31"/>
                    <a:pt x="247" y="1"/>
                  </a:cubicBezTo>
                  <a:cubicBezTo>
                    <a:pt x="92" y="57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328075" y="1769925"/>
              <a:ext cx="20700" cy="7425"/>
            </a:xfrm>
            <a:custGeom>
              <a:avLst/>
              <a:gdLst/>
              <a:ahLst/>
              <a:cxnLst/>
              <a:rect l="l" t="t" r="r" b="b"/>
              <a:pathLst>
                <a:path w="828" h="297" extrusionOk="0">
                  <a:moveTo>
                    <a:pt x="1" y="297"/>
                  </a:moveTo>
                  <a:cubicBezTo>
                    <a:pt x="264" y="203"/>
                    <a:pt x="541" y="103"/>
                    <a:pt x="827" y="1"/>
                  </a:cubicBezTo>
                  <a:cubicBezTo>
                    <a:pt x="479" y="124"/>
                    <a:pt x="196" y="226"/>
                    <a:pt x="1" y="297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5320250" y="1649575"/>
              <a:ext cx="323250" cy="148650"/>
            </a:xfrm>
            <a:custGeom>
              <a:avLst/>
              <a:gdLst/>
              <a:ahLst/>
              <a:cxnLst/>
              <a:rect l="l" t="t" r="r" b="b"/>
              <a:pathLst>
                <a:path w="12930" h="5946" extrusionOk="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5320250" y="1649575"/>
              <a:ext cx="323250" cy="148650"/>
            </a:xfrm>
            <a:custGeom>
              <a:avLst/>
              <a:gdLst/>
              <a:ahLst/>
              <a:cxnLst/>
              <a:rect l="l" t="t" r="r" b="b"/>
              <a:pathLst>
                <a:path w="12930" h="5946" extrusionOk="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52550" y="1823750"/>
              <a:ext cx="336575" cy="108875"/>
            </a:xfrm>
            <a:custGeom>
              <a:avLst/>
              <a:gdLst/>
              <a:ahLst/>
              <a:cxnLst/>
              <a:rect l="l" t="t" r="r" b="b"/>
              <a:pathLst>
                <a:path w="13463" h="4355" extrusionOk="0">
                  <a:moveTo>
                    <a:pt x="1919" y="4094"/>
                  </a:moveTo>
                  <a:cubicBezTo>
                    <a:pt x="2429" y="3973"/>
                    <a:pt x="2969" y="3847"/>
                    <a:pt x="3526" y="3715"/>
                  </a:cubicBezTo>
                  <a:cubicBezTo>
                    <a:pt x="4645" y="3462"/>
                    <a:pt x="5828" y="3151"/>
                    <a:pt x="7013" y="2848"/>
                  </a:cubicBezTo>
                  <a:cubicBezTo>
                    <a:pt x="9279" y="2266"/>
                    <a:pt x="11525" y="1605"/>
                    <a:pt x="13250" y="1069"/>
                  </a:cubicBezTo>
                  <a:cubicBezTo>
                    <a:pt x="13383" y="416"/>
                    <a:pt x="13461" y="15"/>
                    <a:pt x="13462" y="0"/>
                  </a:cubicBezTo>
                  <a:cubicBezTo>
                    <a:pt x="13324" y="43"/>
                    <a:pt x="13182" y="89"/>
                    <a:pt x="13036" y="134"/>
                  </a:cubicBezTo>
                  <a:cubicBezTo>
                    <a:pt x="12988" y="148"/>
                    <a:pt x="12945" y="163"/>
                    <a:pt x="12892" y="178"/>
                  </a:cubicBezTo>
                  <a:cubicBezTo>
                    <a:pt x="12863" y="187"/>
                    <a:pt x="12827" y="199"/>
                    <a:pt x="12797" y="207"/>
                  </a:cubicBezTo>
                  <a:cubicBezTo>
                    <a:pt x="11106" y="729"/>
                    <a:pt x="8949" y="1362"/>
                    <a:pt x="6769" y="1921"/>
                  </a:cubicBezTo>
                  <a:cubicBezTo>
                    <a:pt x="5109" y="2367"/>
                    <a:pt x="3438" y="2764"/>
                    <a:pt x="2172" y="3051"/>
                  </a:cubicBezTo>
                  <a:cubicBezTo>
                    <a:pt x="2015" y="3087"/>
                    <a:pt x="1857" y="3124"/>
                    <a:pt x="1706" y="3160"/>
                  </a:cubicBezTo>
                  <a:cubicBezTo>
                    <a:pt x="1478" y="3209"/>
                    <a:pt x="1255" y="3258"/>
                    <a:pt x="1040" y="3304"/>
                  </a:cubicBezTo>
                  <a:cubicBezTo>
                    <a:pt x="637" y="3391"/>
                    <a:pt x="334" y="3456"/>
                    <a:pt x="162" y="3495"/>
                  </a:cubicBezTo>
                  <a:cubicBezTo>
                    <a:pt x="108" y="3506"/>
                    <a:pt x="52" y="3518"/>
                    <a:pt x="1" y="3531"/>
                  </a:cubicBezTo>
                  <a:cubicBezTo>
                    <a:pt x="4" y="3535"/>
                    <a:pt x="269" y="3847"/>
                    <a:pt x="709" y="4354"/>
                  </a:cubicBezTo>
                  <a:cubicBezTo>
                    <a:pt x="1093" y="4272"/>
                    <a:pt x="1492" y="4186"/>
                    <a:pt x="1919" y="409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4372275" y="1980650"/>
              <a:ext cx="7650" cy="650"/>
            </a:xfrm>
            <a:custGeom>
              <a:avLst/>
              <a:gdLst/>
              <a:ahLst/>
              <a:cxnLst/>
              <a:rect l="l" t="t" r="r" b="b"/>
              <a:pathLst>
                <a:path w="306" h="26" extrusionOk="0">
                  <a:moveTo>
                    <a:pt x="305" y="1"/>
                  </a:moveTo>
                  <a:cubicBezTo>
                    <a:pt x="110" y="17"/>
                    <a:pt x="1" y="25"/>
                    <a:pt x="1" y="25"/>
                  </a:cubicBezTo>
                  <a:lnTo>
                    <a:pt x="1" y="25"/>
                  </a:lnTo>
                  <a:cubicBezTo>
                    <a:pt x="90" y="18"/>
                    <a:pt x="182" y="11"/>
                    <a:pt x="277" y="2"/>
                  </a:cubicBezTo>
                  <a:cubicBezTo>
                    <a:pt x="287" y="2"/>
                    <a:pt x="297" y="2"/>
                    <a:pt x="305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4433200" y="1971525"/>
              <a:ext cx="45800" cy="4700"/>
            </a:xfrm>
            <a:custGeom>
              <a:avLst/>
              <a:gdLst/>
              <a:ahLst/>
              <a:cxnLst/>
              <a:rect l="l" t="t" r="r" b="b"/>
              <a:pathLst>
                <a:path w="1832" h="188" extrusionOk="0">
                  <a:moveTo>
                    <a:pt x="1832" y="1"/>
                  </a:moveTo>
                  <a:cubicBezTo>
                    <a:pt x="1172" y="70"/>
                    <a:pt x="554" y="129"/>
                    <a:pt x="1" y="188"/>
                  </a:cubicBezTo>
                  <a:cubicBezTo>
                    <a:pt x="307" y="159"/>
                    <a:pt x="619" y="129"/>
                    <a:pt x="936" y="93"/>
                  </a:cubicBezTo>
                  <a:cubicBezTo>
                    <a:pt x="1229" y="63"/>
                    <a:pt x="1530" y="34"/>
                    <a:pt x="183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4580725" y="1955400"/>
              <a:ext cx="27575" cy="3950"/>
            </a:xfrm>
            <a:custGeom>
              <a:avLst/>
              <a:gdLst/>
              <a:ahLst/>
              <a:cxnLst/>
              <a:rect l="l" t="t" r="r" b="b"/>
              <a:pathLst>
                <a:path w="1103" h="158" extrusionOk="0">
                  <a:moveTo>
                    <a:pt x="1102" y="1"/>
                  </a:moveTo>
                  <a:cubicBezTo>
                    <a:pt x="744" y="54"/>
                    <a:pt x="377" y="106"/>
                    <a:pt x="0" y="157"/>
                  </a:cubicBezTo>
                  <a:cubicBezTo>
                    <a:pt x="125" y="142"/>
                    <a:pt x="252" y="124"/>
                    <a:pt x="374" y="111"/>
                  </a:cubicBezTo>
                  <a:cubicBezTo>
                    <a:pt x="618" y="73"/>
                    <a:pt x="861" y="37"/>
                    <a:pt x="110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4633625" y="1948175"/>
              <a:ext cx="23275" cy="3475"/>
            </a:xfrm>
            <a:custGeom>
              <a:avLst/>
              <a:gdLst/>
              <a:ahLst/>
              <a:cxnLst/>
              <a:rect l="l" t="t" r="r" b="b"/>
              <a:pathLst>
                <a:path w="931" h="139" extrusionOk="0">
                  <a:moveTo>
                    <a:pt x="1" y="139"/>
                  </a:moveTo>
                  <a:cubicBezTo>
                    <a:pt x="318" y="94"/>
                    <a:pt x="627" y="48"/>
                    <a:pt x="930" y="1"/>
                  </a:cubicBezTo>
                  <a:cubicBezTo>
                    <a:pt x="639" y="44"/>
                    <a:pt x="327" y="91"/>
                    <a:pt x="1" y="13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4672425" y="1938125"/>
              <a:ext cx="44650" cy="7600"/>
            </a:xfrm>
            <a:custGeom>
              <a:avLst/>
              <a:gdLst/>
              <a:ahLst/>
              <a:cxnLst/>
              <a:rect l="l" t="t" r="r" b="b"/>
              <a:pathLst>
                <a:path w="1786" h="304" extrusionOk="0">
                  <a:moveTo>
                    <a:pt x="1785" y="2"/>
                  </a:moveTo>
                  <a:cubicBezTo>
                    <a:pt x="1785" y="2"/>
                    <a:pt x="1785" y="1"/>
                    <a:pt x="1785" y="2"/>
                  </a:cubicBezTo>
                  <a:cubicBezTo>
                    <a:pt x="1785" y="1"/>
                    <a:pt x="1084" y="121"/>
                    <a:pt x="1" y="304"/>
                  </a:cubicBezTo>
                  <a:cubicBezTo>
                    <a:pt x="538" y="216"/>
                    <a:pt x="1048" y="128"/>
                    <a:pt x="1515" y="48"/>
                  </a:cubicBezTo>
                  <a:cubicBezTo>
                    <a:pt x="1606" y="34"/>
                    <a:pt x="1696" y="16"/>
                    <a:pt x="1785" y="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4372350" y="1938150"/>
              <a:ext cx="344825" cy="65950"/>
            </a:xfrm>
            <a:custGeom>
              <a:avLst/>
              <a:gdLst/>
              <a:ahLst/>
              <a:cxnLst/>
              <a:rect l="l" t="t" r="r" b="b"/>
              <a:pathLst>
                <a:path w="13793" h="2638" extrusionOk="0">
                  <a:moveTo>
                    <a:pt x="3465" y="2379"/>
                  </a:moveTo>
                  <a:cubicBezTo>
                    <a:pt x="4605" y="2264"/>
                    <a:pt x="5820" y="2141"/>
                    <a:pt x="7033" y="1977"/>
                  </a:cubicBezTo>
                  <a:cubicBezTo>
                    <a:pt x="7638" y="1899"/>
                    <a:pt x="8246" y="1823"/>
                    <a:pt x="8842" y="1747"/>
                  </a:cubicBezTo>
                  <a:cubicBezTo>
                    <a:pt x="9437" y="1659"/>
                    <a:pt x="10022" y="1572"/>
                    <a:pt x="10590" y="1488"/>
                  </a:cubicBezTo>
                  <a:cubicBezTo>
                    <a:pt x="11626" y="1345"/>
                    <a:pt x="12589" y="1178"/>
                    <a:pt x="13436" y="1033"/>
                  </a:cubicBezTo>
                  <a:cubicBezTo>
                    <a:pt x="13656" y="395"/>
                    <a:pt x="13788" y="10"/>
                    <a:pt x="13793" y="1"/>
                  </a:cubicBezTo>
                  <a:cubicBezTo>
                    <a:pt x="13702" y="15"/>
                    <a:pt x="13613" y="31"/>
                    <a:pt x="13520" y="46"/>
                  </a:cubicBezTo>
                  <a:cubicBezTo>
                    <a:pt x="13053" y="127"/>
                    <a:pt x="12544" y="215"/>
                    <a:pt x="12005" y="303"/>
                  </a:cubicBezTo>
                  <a:cubicBezTo>
                    <a:pt x="11890" y="323"/>
                    <a:pt x="11771" y="343"/>
                    <a:pt x="11650" y="365"/>
                  </a:cubicBezTo>
                  <a:cubicBezTo>
                    <a:pt x="11565" y="376"/>
                    <a:pt x="11473" y="389"/>
                    <a:pt x="11384" y="403"/>
                  </a:cubicBezTo>
                  <a:cubicBezTo>
                    <a:pt x="11080" y="451"/>
                    <a:pt x="10771" y="497"/>
                    <a:pt x="10453" y="541"/>
                  </a:cubicBezTo>
                  <a:cubicBezTo>
                    <a:pt x="10127" y="590"/>
                    <a:pt x="9789" y="640"/>
                    <a:pt x="9439" y="692"/>
                  </a:cubicBezTo>
                  <a:cubicBezTo>
                    <a:pt x="9197" y="728"/>
                    <a:pt x="8956" y="764"/>
                    <a:pt x="8712" y="800"/>
                  </a:cubicBezTo>
                  <a:cubicBezTo>
                    <a:pt x="8587" y="817"/>
                    <a:pt x="8462" y="833"/>
                    <a:pt x="8338" y="847"/>
                  </a:cubicBezTo>
                  <a:cubicBezTo>
                    <a:pt x="7868" y="911"/>
                    <a:pt x="7392" y="972"/>
                    <a:pt x="6915" y="1028"/>
                  </a:cubicBezTo>
                  <a:cubicBezTo>
                    <a:pt x="6013" y="1152"/>
                    <a:pt x="5109" y="1251"/>
                    <a:pt x="4267" y="1337"/>
                  </a:cubicBezTo>
                  <a:cubicBezTo>
                    <a:pt x="3965" y="1368"/>
                    <a:pt x="3665" y="1399"/>
                    <a:pt x="3373" y="1429"/>
                  </a:cubicBezTo>
                  <a:cubicBezTo>
                    <a:pt x="3053" y="1465"/>
                    <a:pt x="2742" y="1495"/>
                    <a:pt x="2436" y="1524"/>
                  </a:cubicBezTo>
                  <a:cubicBezTo>
                    <a:pt x="2347" y="1533"/>
                    <a:pt x="2252" y="1544"/>
                    <a:pt x="2166" y="1553"/>
                  </a:cubicBezTo>
                  <a:cubicBezTo>
                    <a:pt x="1808" y="1582"/>
                    <a:pt x="1485" y="1608"/>
                    <a:pt x="1201" y="1630"/>
                  </a:cubicBezTo>
                  <a:cubicBezTo>
                    <a:pt x="818" y="1661"/>
                    <a:pt x="514" y="1687"/>
                    <a:pt x="307" y="1702"/>
                  </a:cubicBezTo>
                  <a:cubicBezTo>
                    <a:pt x="298" y="1702"/>
                    <a:pt x="287" y="1704"/>
                    <a:pt x="278" y="1704"/>
                  </a:cubicBezTo>
                  <a:cubicBezTo>
                    <a:pt x="185" y="1711"/>
                    <a:pt x="93" y="1720"/>
                    <a:pt x="1" y="1727"/>
                  </a:cubicBezTo>
                  <a:cubicBezTo>
                    <a:pt x="4" y="1730"/>
                    <a:pt x="229" y="2075"/>
                    <a:pt x="600" y="2638"/>
                  </a:cubicBezTo>
                  <a:cubicBezTo>
                    <a:pt x="1452" y="2569"/>
                    <a:pt x="2426" y="2497"/>
                    <a:pt x="3465" y="237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3887200" y="1985750"/>
              <a:ext cx="347525" cy="30525"/>
            </a:xfrm>
            <a:custGeom>
              <a:avLst/>
              <a:gdLst/>
              <a:ahLst/>
              <a:cxnLst/>
              <a:rect l="l" t="t" r="r" b="b"/>
              <a:pathLst>
                <a:path w="13901" h="1221" extrusionOk="0">
                  <a:moveTo>
                    <a:pt x="6939" y="1191"/>
                  </a:moveTo>
                  <a:cubicBezTo>
                    <a:pt x="8161" y="1221"/>
                    <a:pt x="9382" y="1191"/>
                    <a:pt x="10529" y="1184"/>
                  </a:cubicBezTo>
                  <a:cubicBezTo>
                    <a:pt x="11574" y="1185"/>
                    <a:pt x="12549" y="1139"/>
                    <a:pt x="13410" y="1112"/>
                  </a:cubicBezTo>
                  <a:cubicBezTo>
                    <a:pt x="13713" y="510"/>
                    <a:pt x="13899" y="142"/>
                    <a:pt x="13900" y="140"/>
                  </a:cubicBezTo>
                  <a:cubicBezTo>
                    <a:pt x="13821" y="142"/>
                    <a:pt x="13742" y="145"/>
                    <a:pt x="13659" y="148"/>
                  </a:cubicBezTo>
                  <a:cubicBezTo>
                    <a:pt x="13417" y="156"/>
                    <a:pt x="13002" y="169"/>
                    <a:pt x="12465" y="186"/>
                  </a:cubicBezTo>
                  <a:cubicBezTo>
                    <a:pt x="12344" y="191"/>
                    <a:pt x="12227" y="195"/>
                    <a:pt x="12104" y="199"/>
                  </a:cubicBezTo>
                  <a:cubicBezTo>
                    <a:pt x="11983" y="202"/>
                    <a:pt x="11860" y="208"/>
                    <a:pt x="11729" y="211"/>
                  </a:cubicBezTo>
                  <a:cubicBezTo>
                    <a:pt x="11673" y="211"/>
                    <a:pt x="11614" y="214"/>
                    <a:pt x="11558" y="214"/>
                  </a:cubicBezTo>
                  <a:cubicBezTo>
                    <a:pt x="11219" y="222"/>
                    <a:pt x="10871" y="228"/>
                    <a:pt x="10515" y="228"/>
                  </a:cubicBezTo>
                  <a:cubicBezTo>
                    <a:pt x="10227" y="229"/>
                    <a:pt x="9936" y="234"/>
                    <a:pt x="9640" y="237"/>
                  </a:cubicBezTo>
                  <a:cubicBezTo>
                    <a:pt x="9592" y="237"/>
                    <a:pt x="9548" y="238"/>
                    <a:pt x="9502" y="238"/>
                  </a:cubicBezTo>
                  <a:cubicBezTo>
                    <a:pt x="9410" y="239"/>
                    <a:pt x="9316" y="239"/>
                    <a:pt x="9224" y="242"/>
                  </a:cubicBezTo>
                  <a:cubicBezTo>
                    <a:pt x="9059" y="244"/>
                    <a:pt x="8895" y="245"/>
                    <a:pt x="8728" y="247"/>
                  </a:cubicBezTo>
                  <a:cubicBezTo>
                    <a:pt x="8569" y="250"/>
                    <a:pt x="8409" y="251"/>
                    <a:pt x="8247" y="252"/>
                  </a:cubicBezTo>
                  <a:cubicBezTo>
                    <a:pt x="8167" y="251"/>
                    <a:pt x="8082" y="251"/>
                    <a:pt x="8001" y="250"/>
                  </a:cubicBezTo>
                  <a:cubicBezTo>
                    <a:pt x="7652" y="245"/>
                    <a:pt x="7303" y="241"/>
                    <a:pt x="6951" y="237"/>
                  </a:cubicBezTo>
                  <a:cubicBezTo>
                    <a:pt x="6451" y="234"/>
                    <a:pt x="5952" y="227"/>
                    <a:pt x="5456" y="215"/>
                  </a:cubicBezTo>
                  <a:cubicBezTo>
                    <a:pt x="5097" y="209"/>
                    <a:pt x="4741" y="205"/>
                    <a:pt x="4397" y="195"/>
                  </a:cubicBezTo>
                  <a:cubicBezTo>
                    <a:pt x="4139" y="185"/>
                    <a:pt x="3887" y="176"/>
                    <a:pt x="3642" y="166"/>
                  </a:cubicBezTo>
                  <a:cubicBezTo>
                    <a:pt x="3166" y="150"/>
                    <a:pt x="2705" y="133"/>
                    <a:pt x="2256" y="113"/>
                  </a:cubicBezTo>
                  <a:cubicBezTo>
                    <a:pt x="2230" y="112"/>
                    <a:pt x="2199" y="112"/>
                    <a:pt x="2170" y="109"/>
                  </a:cubicBezTo>
                  <a:cubicBezTo>
                    <a:pt x="1519" y="84"/>
                    <a:pt x="976" y="66"/>
                    <a:pt x="597" y="37"/>
                  </a:cubicBezTo>
                  <a:cubicBezTo>
                    <a:pt x="374" y="23"/>
                    <a:pt x="209" y="12"/>
                    <a:pt x="111" y="7"/>
                  </a:cubicBezTo>
                  <a:cubicBezTo>
                    <a:pt x="75" y="5"/>
                    <a:pt x="36" y="4"/>
                    <a:pt x="0" y="1"/>
                  </a:cubicBezTo>
                  <a:cubicBezTo>
                    <a:pt x="3" y="5"/>
                    <a:pt x="178" y="375"/>
                    <a:pt x="470" y="985"/>
                  </a:cubicBezTo>
                  <a:cubicBezTo>
                    <a:pt x="2271" y="1077"/>
                    <a:pt x="4603" y="1175"/>
                    <a:pt x="6939" y="119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3405275" y="1925550"/>
              <a:ext cx="46175" cy="8750"/>
            </a:xfrm>
            <a:custGeom>
              <a:avLst/>
              <a:gdLst/>
              <a:ahLst/>
              <a:cxnLst/>
              <a:rect l="l" t="t" r="r" b="b"/>
              <a:pathLst>
                <a:path w="1847" h="350" extrusionOk="0">
                  <a:moveTo>
                    <a:pt x="1847" y="350"/>
                  </a:moveTo>
                  <a:cubicBezTo>
                    <a:pt x="729" y="137"/>
                    <a:pt x="0" y="1"/>
                    <a:pt x="0" y="1"/>
                  </a:cubicBezTo>
                  <a:cubicBezTo>
                    <a:pt x="91" y="19"/>
                    <a:pt x="180" y="35"/>
                    <a:pt x="272" y="52"/>
                  </a:cubicBezTo>
                  <a:cubicBezTo>
                    <a:pt x="758" y="146"/>
                    <a:pt x="1286" y="249"/>
                    <a:pt x="1847" y="35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3742600" y="1974525"/>
              <a:ext cx="7125" cy="625"/>
            </a:xfrm>
            <a:custGeom>
              <a:avLst/>
              <a:gdLst/>
              <a:ahLst/>
              <a:cxnLst/>
              <a:rect l="l" t="t" r="r" b="b"/>
              <a:pathLst>
                <a:path w="285" h="25" extrusionOk="0">
                  <a:moveTo>
                    <a:pt x="285" y="25"/>
                  </a:moveTo>
                  <a:lnTo>
                    <a:pt x="285" y="25"/>
                  </a:lnTo>
                  <a:cubicBezTo>
                    <a:pt x="285" y="25"/>
                    <a:pt x="184" y="16"/>
                    <a:pt x="0" y="0"/>
                  </a:cubicBezTo>
                  <a:lnTo>
                    <a:pt x="8" y="0"/>
                  </a:lnTo>
                  <a:cubicBezTo>
                    <a:pt x="104" y="9"/>
                    <a:pt x="194" y="17"/>
                    <a:pt x="285" y="25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3664250" y="1965825"/>
              <a:ext cx="45600" cy="5200"/>
            </a:xfrm>
            <a:custGeom>
              <a:avLst/>
              <a:gdLst/>
              <a:ahLst/>
              <a:cxnLst/>
              <a:rect l="l" t="t" r="r" b="b"/>
              <a:pathLst>
                <a:path w="1824" h="208" extrusionOk="0">
                  <a:moveTo>
                    <a:pt x="1258" y="144"/>
                  </a:moveTo>
                  <a:cubicBezTo>
                    <a:pt x="874" y="101"/>
                    <a:pt x="450" y="54"/>
                    <a:pt x="0" y="0"/>
                  </a:cubicBezTo>
                  <a:cubicBezTo>
                    <a:pt x="637" y="77"/>
                    <a:pt x="1248" y="144"/>
                    <a:pt x="1824" y="207"/>
                  </a:cubicBezTo>
                  <a:cubicBezTo>
                    <a:pt x="1644" y="187"/>
                    <a:pt x="1459" y="166"/>
                    <a:pt x="1258" y="144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3405225" y="1925550"/>
              <a:ext cx="344500" cy="72200"/>
            </a:xfrm>
            <a:custGeom>
              <a:avLst/>
              <a:gdLst/>
              <a:ahLst/>
              <a:cxnLst/>
              <a:rect l="l" t="t" r="r" b="b"/>
              <a:pathLst>
                <a:path w="13780" h="2888" extrusionOk="0">
                  <a:moveTo>
                    <a:pt x="3185" y="1545"/>
                  </a:moveTo>
                  <a:cubicBezTo>
                    <a:pt x="4319" y="1725"/>
                    <a:pt x="5523" y="1946"/>
                    <a:pt x="6734" y="2100"/>
                  </a:cubicBezTo>
                  <a:cubicBezTo>
                    <a:pt x="9054" y="2443"/>
                    <a:pt x="11374" y="2699"/>
                    <a:pt x="13169" y="2887"/>
                  </a:cubicBezTo>
                  <a:cubicBezTo>
                    <a:pt x="13264" y="2747"/>
                    <a:pt x="13352" y="2617"/>
                    <a:pt x="13428" y="2507"/>
                  </a:cubicBezTo>
                  <a:cubicBezTo>
                    <a:pt x="13651" y="2176"/>
                    <a:pt x="13779" y="1985"/>
                    <a:pt x="13780" y="1985"/>
                  </a:cubicBezTo>
                  <a:cubicBezTo>
                    <a:pt x="13689" y="1978"/>
                    <a:pt x="13599" y="1969"/>
                    <a:pt x="13503" y="1961"/>
                  </a:cubicBezTo>
                  <a:lnTo>
                    <a:pt x="13495" y="1961"/>
                  </a:lnTo>
                  <a:cubicBezTo>
                    <a:pt x="13409" y="1953"/>
                    <a:pt x="13306" y="1945"/>
                    <a:pt x="13184" y="1933"/>
                  </a:cubicBezTo>
                  <a:cubicBezTo>
                    <a:pt x="12924" y="1905"/>
                    <a:pt x="12580" y="1866"/>
                    <a:pt x="12183" y="1820"/>
                  </a:cubicBezTo>
                  <a:cubicBezTo>
                    <a:pt x="11606" y="1758"/>
                    <a:pt x="10995" y="1689"/>
                    <a:pt x="10360" y="1614"/>
                  </a:cubicBezTo>
                  <a:cubicBezTo>
                    <a:pt x="10051" y="1578"/>
                    <a:pt x="9733" y="1542"/>
                    <a:pt x="9403" y="1504"/>
                  </a:cubicBezTo>
                  <a:cubicBezTo>
                    <a:pt x="9173" y="1472"/>
                    <a:pt x="8937" y="1439"/>
                    <a:pt x="8699" y="1407"/>
                  </a:cubicBezTo>
                  <a:cubicBezTo>
                    <a:pt x="8102" y="1324"/>
                    <a:pt x="7486" y="1241"/>
                    <a:pt x="6870" y="1154"/>
                  </a:cubicBezTo>
                  <a:cubicBezTo>
                    <a:pt x="6605" y="1120"/>
                    <a:pt x="6345" y="1084"/>
                    <a:pt x="6084" y="1044"/>
                  </a:cubicBezTo>
                  <a:cubicBezTo>
                    <a:pt x="5984" y="1029"/>
                    <a:pt x="5887" y="1015"/>
                    <a:pt x="5789" y="999"/>
                  </a:cubicBezTo>
                  <a:cubicBezTo>
                    <a:pt x="5295" y="925"/>
                    <a:pt x="4809" y="846"/>
                    <a:pt x="4342" y="767"/>
                  </a:cubicBezTo>
                  <a:cubicBezTo>
                    <a:pt x="3993" y="709"/>
                    <a:pt x="3656" y="653"/>
                    <a:pt x="3332" y="601"/>
                  </a:cubicBezTo>
                  <a:cubicBezTo>
                    <a:pt x="3010" y="548"/>
                    <a:pt x="2704" y="498"/>
                    <a:pt x="2415" y="450"/>
                  </a:cubicBezTo>
                  <a:cubicBezTo>
                    <a:pt x="2323" y="436"/>
                    <a:pt x="2228" y="419"/>
                    <a:pt x="2140" y="404"/>
                  </a:cubicBezTo>
                  <a:cubicBezTo>
                    <a:pt x="2040" y="386"/>
                    <a:pt x="1942" y="367"/>
                    <a:pt x="1847" y="350"/>
                  </a:cubicBezTo>
                  <a:cubicBezTo>
                    <a:pt x="1287" y="249"/>
                    <a:pt x="757" y="146"/>
                    <a:pt x="272" y="52"/>
                  </a:cubicBezTo>
                  <a:cubicBezTo>
                    <a:pt x="179" y="35"/>
                    <a:pt x="88" y="19"/>
                    <a:pt x="1" y="1"/>
                  </a:cubicBezTo>
                  <a:cubicBezTo>
                    <a:pt x="1" y="1"/>
                    <a:pt x="129" y="390"/>
                    <a:pt x="340" y="1040"/>
                  </a:cubicBezTo>
                  <a:cubicBezTo>
                    <a:pt x="1188" y="1202"/>
                    <a:pt x="2149" y="1386"/>
                    <a:pt x="3185" y="154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372275" y="1938275"/>
              <a:ext cx="344825" cy="343175"/>
            </a:xfrm>
            <a:custGeom>
              <a:avLst/>
              <a:gdLst/>
              <a:ahLst/>
              <a:cxnLst/>
              <a:rect l="l" t="t" r="r" b="b"/>
              <a:pathLst>
                <a:path w="13793" h="13727" extrusionOk="0">
                  <a:moveTo>
                    <a:pt x="13518" y="42"/>
                  </a:moveTo>
                  <a:cubicBezTo>
                    <a:pt x="13051" y="122"/>
                    <a:pt x="12544" y="210"/>
                    <a:pt x="12005" y="298"/>
                  </a:cubicBezTo>
                  <a:cubicBezTo>
                    <a:pt x="11890" y="318"/>
                    <a:pt x="11771" y="338"/>
                    <a:pt x="11649" y="360"/>
                  </a:cubicBezTo>
                  <a:cubicBezTo>
                    <a:pt x="11564" y="372"/>
                    <a:pt x="11474" y="384"/>
                    <a:pt x="11383" y="398"/>
                  </a:cubicBezTo>
                  <a:cubicBezTo>
                    <a:pt x="11080" y="446"/>
                    <a:pt x="10771" y="492"/>
                    <a:pt x="10453" y="538"/>
                  </a:cubicBezTo>
                  <a:cubicBezTo>
                    <a:pt x="10126" y="585"/>
                    <a:pt x="9788" y="635"/>
                    <a:pt x="9437" y="689"/>
                  </a:cubicBezTo>
                  <a:cubicBezTo>
                    <a:pt x="9197" y="725"/>
                    <a:pt x="8955" y="760"/>
                    <a:pt x="8710" y="796"/>
                  </a:cubicBezTo>
                  <a:cubicBezTo>
                    <a:pt x="8587" y="812"/>
                    <a:pt x="8460" y="828"/>
                    <a:pt x="8337" y="842"/>
                  </a:cubicBezTo>
                  <a:cubicBezTo>
                    <a:pt x="7868" y="906"/>
                    <a:pt x="7393" y="969"/>
                    <a:pt x="6914" y="1023"/>
                  </a:cubicBezTo>
                  <a:cubicBezTo>
                    <a:pt x="6013" y="1148"/>
                    <a:pt x="5109" y="1246"/>
                    <a:pt x="4267" y="1332"/>
                  </a:cubicBezTo>
                  <a:cubicBezTo>
                    <a:pt x="3965" y="1363"/>
                    <a:pt x="3665" y="1394"/>
                    <a:pt x="3372" y="1424"/>
                  </a:cubicBezTo>
                  <a:cubicBezTo>
                    <a:pt x="3053" y="1460"/>
                    <a:pt x="2741" y="1490"/>
                    <a:pt x="2436" y="1519"/>
                  </a:cubicBezTo>
                  <a:cubicBezTo>
                    <a:pt x="2346" y="1528"/>
                    <a:pt x="2251" y="1539"/>
                    <a:pt x="2165" y="1548"/>
                  </a:cubicBezTo>
                  <a:cubicBezTo>
                    <a:pt x="1807" y="1577"/>
                    <a:pt x="1484" y="1603"/>
                    <a:pt x="1201" y="1625"/>
                  </a:cubicBezTo>
                  <a:cubicBezTo>
                    <a:pt x="818" y="1656"/>
                    <a:pt x="512" y="1682"/>
                    <a:pt x="305" y="1697"/>
                  </a:cubicBezTo>
                  <a:cubicBezTo>
                    <a:pt x="297" y="1697"/>
                    <a:pt x="287" y="1699"/>
                    <a:pt x="277" y="1699"/>
                  </a:cubicBezTo>
                  <a:cubicBezTo>
                    <a:pt x="183" y="1706"/>
                    <a:pt x="93" y="1715"/>
                    <a:pt x="1" y="1723"/>
                  </a:cubicBezTo>
                  <a:cubicBezTo>
                    <a:pt x="2" y="1725"/>
                    <a:pt x="229" y="2070"/>
                    <a:pt x="599" y="2633"/>
                  </a:cubicBezTo>
                  <a:cubicBezTo>
                    <a:pt x="784" y="2914"/>
                    <a:pt x="1001" y="3248"/>
                    <a:pt x="1251" y="3629"/>
                  </a:cubicBezTo>
                  <a:cubicBezTo>
                    <a:pt x="1635" y="4199"/>
                    <a:pt x="2084" y="4866"/>
                    <a:pt x="2564" y="5579"/>
                  </a:cubicBezTo>
                  <a:cubicBezTo>
                    <a:pt x="3054" y="6281"/>
                    <a:pt x="3580" y="7031"/>
                    <a:pt x="4105" y="7783"/>
                  </a:cubicBezTo>
                  <a:cubicBezTo>
                    <a:pt x="5167" y="9277"/>
                    <a:pt x="6266" y="10786"/>
                    <a:pt x="7101" y="11887"/>
                  </a:cubicBezTo>
                  <a:cubicBezTo>
                    <a:pt x="7946" y="12990"/>
                    <a:pt x="8508" y="13726"/>
                    <a:pt x="8508" y="13726"/>
                  </a:cubicBezTo>
                  <a:cubicBezTo>
                    <a:pt x="8508" y="13726"/>
                    <a:pt x="9998" y="10328"/>
                    <a:pt x="11307" y="6883"/>
                  </a:cubicBezTo>
                  <a:cubicBezTo>
                    <a:pt x="11971" y="5171"/>
                    <a:pt x="12597" y="3456"/>
                    <a:pt x="13050" y="2156"/>
                  </a:cubicBezTo>
                  <a:cubicBezTo>
                    <a:pt x="13198" y="1728"/>
                    <a:pt x="13329" y="1348"/>
                    <a:pt x="13438" y="1031"/>
                  </a:cubicBezTo>
                  <a:cubicBezTo>
                    <a:pt x="13658" y="394"/>
                    <a:pt x="13790" y="9"/>
                    <a:pt x="13793" y="0"/>
                  </a:cubicBezTo>
                  <a:cubicBezTo>
                    <a:pt x="13702" y="10"/>
                    <a:pt x="13612" y="28"/>
                    <a:pt x="13518" y="4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3405275" y="1925525"/>
              <a:ext cx="344450" cy="345500"/>
            </a:xfrm>
            <a:custGeom>
              <a:avLst/>
              <a:gdLst/>
              <a:ahLst/>
              <a:cxnLst/>
              <a:rect l="l" t="t" r="r" b="b"/>
              <a:pathLst>
                <a:path w="13778" h="13820" extrusionOk="0">
                  <a:moveTo>
                    <a:pt x="13496" y="1960"/>
                  </a:moveTo>
                  <a:cubicBezTo>
                    <a:pt x="13410" y="1953"/>
                    <a:pt x="13305" y="1943"/>
                    <a:pt x="13183" y="1933"/>
                  </a:cubicBezTo>
                  <a:cubicBezTo>
                    <a:pt x="12923" y="1904"/>
                    <a:pt x="12580" y="1864"/>
                    <a:pt x="12183" y="1819"/>
                  </a:cubicBezTo>
                  <a:cubicBezTo>
                    <a:pt x="11607" y="1756"/>
                    <a:pt x="10996" y="1689"/>
                    <a:pt x="10359" y="1612"/>
                  </a:cubicBezTo>
                  <a:cubicBezTo>
                    <a:pt x="10050" y="1577"/>
                    <a:pt x="9733" y="1541"/>
                    <a:pt x="9402" y="1503"/>
                  </a:cubicBezTo>
                  <a:cubicBezTo>
                    <a:pt x="9172" y="1470"/>
                    <a:pt x="8937" y="1439"/>
                    <a:pt x="8698" y="1407"/>
                  </a:cubicBezTo>
                  <a:cubicBezTo>
                    <a:pt x="8102" y="1324"/>
                    <a:pt x="7485" y="1239"/>
                    <a:pt x="6869" y="1153"/>
                  </a:cubicBezTo>
                  <a:cubicBezTo>
                    <a:pt x="6606" y="1120"/>
                    <a:pt x="6344" y="1084"/>
                    <a:pt x="6083" y="1043"/>
                  </a:cubicBezTo>
                  <a:cubicBezTo>
                    <a:pt x="5984" y="1029"/>
                    <a:pt x="5888" y="1015"/>
                    <a:pt x="5788" y="999"/>
                  </a:cubicBezTo>
                  <a:cubicBezTo>
                    <a:pt x="5294" y="923"/>
                    <a:pt x="4810" y="844"/>
                    <a:pt x="4343" y="765"/>
                  </a:cubicBezTo>
                  <a:cubicBezTo>
                    <a:pt x="3992" y="707"/>
                    <a:pt x="3656" y="653"/>
                    <a:pt x="3331" y="599"/>
                  </a:cubicBezTo>
                  <a:cubicBezTo>
                    <a:pt x="3009" y="548"/>
                    <a:pt x="2705" y="497"/>
                    <a:pt x="2414" y="448"/>
                  </a:cubicBezTo>
                  <a:cubicBezTo>
                    <a:pt x="2324" y="434"/>
                    <a:pt x="2228" y="418"/>
                    <a:pt x="2140" y="404"/>
                  </a:cubicBezTo>
                  <a:cubicBezTo>
                    <a:pt x="2039" y="384"/>
                    <a:pt x="1943" y="367"/>
                    <a:pt x="1847" y="348"/>
                  </a:cubicBezTo>
                  <a:cubicBezTo>
                    <a:pt x="1286" y="247"/>
                    <a:pt x="758" y="145"/>
                    <a:pt x="272" y="52"/>
                  </a:cubicBezTo>
                  <a:cubicBezTo>
                    <a:pt x="178" y="35"/>
                    <a:pt x="89" y="17"/>
                    <a:pt x="0" y="0"/>
                  </a:cubicBezTo>
                  <a:cubicBezTo>
                    <a:pt x="0" y="0"/>
                    <a:pt x="128" y="390"/>
                    <a:pt x="341" y="1038"/>
                  </a:cubicBezTo>
                  <a:cubicBezTo>
                    <a:pt x="444" y="1358"/>
                    <a:pt x="568" y="1740"/>
                    <a:pt x="710" y="2170"/>
                  </a:cubicBezTo>
                  <a:cubicBezTo>
                    <a:pt x="1141" y="3481"/>
                    <a:pt x="1742" y="5205"/>
                    <a:pt x="2374" y="6926"/>
                  </a:cubicBezTo>
                  <a:cubicBezTo>
                    <a:pt x="3003" y="8651"/>
                    <a:pt x="3667" y="10382"/>
                    <a:pt x="4179" y="11681"/>
                  </a:cubicBezTo>
                  <a:cubicBezTo>
                    <a:pt x="4702" y="12965"/>
                    <a:pt x="5050" y="13820"/>
                    <a:pt x="5050" y="13820"/>
                  </a:cubicBezTo>
                  <a:cubicBezTo>
                    <a:pt x="5050" y="13820"/>
                    <a:pt x="5625" y="13092"/>
                    <a:pt x="6488" y="12000"/>
                  </a:cubicBezTo>
                  <a:cubicBezTo>
                    <a:pt x="7346" y="10905"/>
                    <a:pt x="8464" y="9458"/>
                    <a:pt x="9556" y="7961"/>
                  </a:cubicBezTo>
                  <a:cubicBezTo>
                    <a:pt x="10651" y="6474"/>
                    <a:pt x="11709" y="4985"/>
                    <a:pt x="12490" y="3866"/>
                  </a:cubicBezTo>
                  <a:cubicBezTo>
                    <a:pt x="12751" y="3493"/>
                    <a:pt x="12976" y="3164"/>
                    <a:pt x="13167" y="2884"/>
                  </a:cubicBezTo>
                  <a:cubicBezTo>
                    <a:pt x="13262" y="2745"/>
                    <a:pt x="13350" y="2615"/>
                    <a:pt x="13426" y="2503"/>
                  </a:cubicBezTo>
                  <a:cubicBezTo>
                    <a:pt x="13649" y="2173"/>
                    <a:pt x="13777" y="1983"/>
                    <a:pt x="13778" y="1983"/>
                  </a:cubicBezTo>
                  <a:cubicBezTo>
                    <a:pt x="13687" y="1976"/>
                    <a:pt x="13597" y="1967"/>
                    <a:pt x="13501" y="1957"/>
                  </a:cubicBezTo>
                  <a:cubicBezTo>
                    <a:pt x="13499" y="1962"/>
                    <a:pt x="13498" y="1960"/>
                    <a:pt x="13496" y="196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2933400" y="1804800"/>
              <a:ext cx="336575" cy="113100"/>
            </a:xfrm>
            <a:custGeom>
              <a:avLst/>
              <a:gdLst/>
              <a:ahLst/>
              <a:cxnLst/>
              <a:rect l="l" t="t" r="r" b="b"/>
              <a:pathLst>
                <a:path w="13463" h="4524" extrusionOk="0">
                  <a:moveTo>
                    <a:pt x="13462" y="3707"/>
                  </a:moveTo>
                  <a:cubicBezTo>
                    <a:pt x="13462" y="3707"/>
                    <a:pt x="13382" y="3690"/>
                    <a:pt x="13234" y="3657"/>
                  </a:cubicBezTo>
                  <a:cubicBezTo>
                    <a:pt x="13219" y="3652"/>
                    <a:pt x="13205" y="3651"/>
                    <a:pt x="13191" y="3647"/>
                  </a:cubicBezTo>
                  <a:cubicBezTo>
                    <a:pt x="13170" y="3641"/>
                    <a:pt x="13149" y="3636"/>
                    <a:pt x="13130" y="3632"/>
                  </a:cubicBezTo>
                  <a:cubicBezTo>
                    <a:pt x="13067" y="3618"/>
                    <a:pt x="12994" y="3601"/>
                    <a:pt x="12915" y="3580"/>
                  </a:cubicBezTo>
                  <a:cubicBezTo>
                    <a:pt x="12088" y="3379"/>
                    <a:pt x="11156" y="3152"/>
                    <a:pt x="10157" y="2908"/>
                  </a:cubicBezTo>
                  <a:cubicBezTo>
                    <a:pt x="9880" y="2840"/>
                    <a:pt x="9598" y="2771"/>
                    <a:pt x="9312" y="2704"/>
                  </a:cubicBezTo>
                  <a:cubicBezTo>
                    <a:pt x="9269" y="2691"/>
                    <a:pt x="9224" y="2681"/>
                    <a:pt x="9180" y="2668"/>
                  </a:cubicBezTo>
                  <a:cubicBezTo>
                    <a:pt x="9176" y="2668"/>
                    <a:pt x="9173" y="2667"/>
                    <a:pt x="9171" y="2667"/>
                  </a:cubicBezTo>
                  <a:cubicBezTo>
                    <a:pt x="8382" y="2452"/>
                    <a:pt x="7537" y="2224"/>
                    <a:pt x="6695" y="1995"/>
                  </a:cubicBezTo>
                  <a:cubicBezTo>
                    <a:pt x="6386" y="1916"/>
                    <a:pt x="6079" y="1833"/>
                    <a:pt x="5774" y="1748"/>
                  </a:cubicBezTo>
                  <a:cubicBezTo>
                    <a:pt x="5662" y="1718"/>
                    <a:pt x="5550" y="1687"/>
                    <a:pt x="5438" y="1656"/>
                  </a:cubicBezTo>
                  <a:cubicBezTo>
                    <a:pt x="5266" y="1606"/>
                    <a:pt x="5097" y="1556"/>
                    <a:pt x="4928" y="1505"/>
                  </a:cubicBezTo>
                  <a:cubicBezTo>
                    <a:pt x="4390" y="1349"/>
                    <a:pt x="3863" y="1189"/>
                    <a:pt x="3352" y="1037"/>
                  </a:cubicBezTo>
                  <a:cubicBezTo>
                    <a:pt x="3297" y="1021"/>
                    <a:pt x="3244" y="1004"/>
                    <a:pt x="3191" y="988"/>
                  </a:cubicBezTo>
                  <a:cubicBezTo>
                    <a:pt x="2808" y="875"/>
                    <a:pt x="2441" y="765"/>
                    <a:pt x="2080" y="658"/>
                  </a:cubicBezTo>
                  <a:cubicBezTo>
                    <a:pt x="1677" y="543"/>
                    <a:pt x="1325" y="432"/>
                    <a:pt x="1025" y="334"/>
                  </a:cubicBezTo>
                  <a:cubicBezTo>
                    <a:pt x="762" y="252"/>
                    <a:pt x="506" y="169"/>
                    <a:pt x="265" y="87"/>
                  </a:cubicBezTo>
                  <a:cubicBezTo>
                    <a:pt x="176" y="58"/>
                    <a:pt x="87" y="30"/>
                    <a:pt x="1" y="1"/>
                  </a:cubicBezTo>
                  <a:cubicBezTo>
                    <a:pt x="1" y="2"/>
                    <a:pt x="80" y="406"/>
                    <a:pt x="212" y="1074"/>
                  </a:cubicBezTo>
                  <a:cubicBezTo>
                    <a:pt x="1032" y="1346"/>
                    <a:pt x="1972" y="1626"/>
                    <a:pt x="2979" y="1924"/>
                  </a:cubicBezTo>
                  <a:cubicBezTo>
                    <a:pt x="4082" y="2253"/>
                    <a:pt x="5256" y="2612"/>
                    <a:pt x="6442" y="2919"/>
                  </a:cubicBezTo>
                  <a:cubicBezTo>
                    <a:pt x="7035" y="3079"/>
                    <a:pt x="7627" y="3238"/>
                    <a:pt x="8209" y="3397"/>
                  </a:cubicBezTo>
                  <a:cubicBezTo>
                    <a:pt x="8499" y="3476"/>
                    <a:pt x="8788" y="3555"/>
                    <a:pt x="9074" y="3632"/>
                  </a:cubicBezTo>
                  <a:cubicBezTo>
                    <a:pt x="9361" y="3703"/>
                    <a:pt x="9646" y="3770"/>
                    <a:pt x="9923" y="3839"/>
                  </a:cubicBezTo>
                  <a:cubicBezTo>
                    <a:pt x="10943" y="4086"/>
                    <a:pt x="11896" y="4319"/>
                    <a:pt x="12735" y="4523"/>
                  </a:cubicBezTo>
                  <a:cubicBezTo>
                    <a:pt x="12847" y="4398"/>
                    <a:pt x="12953" y="4279"/>
                    <a:pt x="13044" y="4180"/>
                  </a:cubicBezTo>
                  <a:cubicBezTo>
                    <a:pt x="13311" y="3876"/>
                    <a:pt x="13462" y="3707"/>
                    <a:pt x="13462" y="370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768375" y="1420750"/>
              <a:ext cx="311550" cy="367800"/>
            </a:xfrm>
            <a:custGeom>
              <a:avLst/>
              <a:gdLst/>
              <a:ahLst/>
              <a:cxnLst/>
              <a:rect l="l" t="t" r="r" b="b"/>
              <a:pathLst>
                <a:path w="12462" h="14712" extrusionOk="0">
                  <a:moveTo>
                    <a:pt x="12251" y="1090"/>
                  </a:moveTo>
                  <a:cubicBezTo>
                    <a:pt x="12221" y="417"/>
                    <a:pt x="12198" y="9"/>
                    <a:pt x="12198" y="2"/>
                  </a:cubicBezTo>
                  <a:lnTo>
                    <a:pt x="12198" y="0"/>
                  </a:lnTo>
                  <a:cubicBezTo>
                    <a:pt x="12198" y="0"/>
                    <a:pt x="11949" y="153"/>
                    <a:pt x="11531" y="407"/>
                  </a:cubicBezTo>
                  <a:cubicBezTo>
                    <a:pt x="11452" y="454"/>
                    <a:pt x="11371" y="505"/>
                    <a:pt x="11281" y="561"/>
                  </a:cubicBezTo>
                  <a:cubicBezTo>
                    <a:pt x="10171" y="1232"/>
                    <a:pt x="8197" y="2409"/>
                    <a:pt x="6175" y="3521"/>
                  </a:cubicBezTo>
                  <a:cubicBezTo>
                    <a:pt x="5073" y="4129"/>
                    <a:pt x="3969" y="4725"/>
                    <a:pt x="3001" y="5235"/>
                  </a:cubicBezTo>
                  <a:cubicBezTo>
                    <a:pt x="2626" y="5433"/>
                    <a:pt x="2270" y="5619"/>
                    <a:pt x="1945" y="5786"/>
                  </a:cubicBezTo>
                  <a:cubicBezTo>
                    <a:pt x="1363" y="6083"/>
                    <a:pt x="877" y="6333"/>
                    <a:pt x="538" y="6507"/>
                  </a:cubicBezTo>
                  <a:cubicBezTo>
                    <a:pt x="197" y="6676"/>
                    <a:pt x="1" y="6773"/>
                    <a:pt x="1" y="6773"/>
                  </a:cubicBezTo>
                  <a:cubicBezTo>
                    <a:pt x="1" y="6773"/>
                    <a:pt x="338" y="7013"/>
                    <a:pt x="896" y="7395"/>
                  </a:cubicBezTo>
                  <a:cubicBezTo>
                    <a:pt x="1175" y="7587"/>
                    <a:pt x="1502" y="7812"/>
                    <a:pt x="1880" y="8066"/>
                  </a:cubicBezTo>
                  <a:cubicBezTo>
                    <a:pt x="3010" y="8832"/>
                    <a:pt x="4541" y="9858"/>
                    <a:pt x="6089" y="10844"/>
                  </a:cubicBezTo>
                  <a:cubicBezTo>
                    <a:pt x="9181" y="12837"/>
                    <a:pt x="12387" y="14712"/>
                    <a:pt x="12387" y="14712"/>
                  </a:cubicBezTo>
                  <a:cubicBezTo>
                    <a:pt x="12387" y="14712"/>
                    <a:pt x="12406" y="13785"/>
                    <a:pt x="12433" y="12394"/>
                  </a:cubicBezTo>
                  <a:cubicBezTo>
                    <a:pt x="12452" y="11003"/>
                    <a:pt x="12462" y="9162"/>
                    <a:pt x="12435" y="7319"/>
                  </a:cubicBezTo>
                  <a:cubicBezTo>
                    <a:pt x="12409" y="4869"/>
                    <a:pt x="12313" y="2443"/>
                    <a:pt x="12251" y="10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852475" y="1823825"/>
              <a:ext cx="336750" cy="357525"/>
            </a:xfrm>
            <a:custGeom>
              <a:avLst/>
              <a:gdLst/>
              <a:ahLst/>
              <a:cxnLst/>
              <a:rect l="l" t="t" r="r" b="b"/>
              <a:pathLst>
                <a:path w="13470" h="14301" extrusionOk="0">
                  <a:moveTo>
                    <a:pt x="12895" y="175"/>
                  </a:moveTo>
                  <a:cubicBezTo>
                    <a:pt x="12866" y="184"/>
                    <a:pt x="12830" y="196"/>
                    <a:pt x="12800" y="204"/>
                  </a:cubicBezTo>
                  <a:cubicBezTo>
                    <a:pt x="12441" y="312"/>
                    <a:pt x="11959" y="456"/>
                    <a:pt x="11382" y="628"/>
                  </a:cubicBezTo>
                  <a:cubicBezTo>
                    <a:pt x="10757" y="816"/>
                    <a:pt x="10027" y="1035"/>
                    <a:pt x="9239" y="1247"/>
                  </a:cubicBezTo>
                  <a:cubicBezTo>
                    <a:pt x="8450" y="1460"/>
                    <a:pt x="7617" y="1712"/>
                    <a:pt x="6773" y="1920"/>
                  </a:cubicBezTo>
                  <a:cubicBezTo>
                    <a:pt x="5114" y="2365"/>
                    <a:pt x="3442" y="2762"/>
                    <a:pt x="2176" y="3049"/>
                  </a:cubicBezTo>
                  <a:cubicBezTo>
                    <a:pt x="1747" y="3147"/>
                    <a:pt x="1365" y="3233"/>
                    <a:pt x="1043" y="3302"/>
                  </a:cubicBezTo>
                  <a:cubicBezTo>
                    <a:pt x="640" y="3391"/>
                    <a:pt x="337" y="3456"/>
                    <a:pt x="165" y="3493"/>
                  </a:cubicBezTo>
                  <a:cubicBezTo>
                    <a:pt x="58" y="3515"/>
                    <a:pt x="1" y="3528"/>
                    <a:pt x="1" y="3528"/>
                  </a:cubicBezTo>
                  <a:lnTo>
                    <a:pt x="4" y="3529"/>
                  </a:lnTo>
                  <a:cubicBezTo>
                    <a:pt x="7" y="3535"/>
                    <a:pt x="272" y="3845"/>
                    <a:pt x="712" y="4354"/>
                  </a:cubicBezTo>
                  <a:cubicBezTo>
                    <a:pt x="1599" y="5376"/>
                    <a:pt x="3202" y="7202"/>
                    <a:pt x="4876" y="8990"/>
                  </a:cubicBezTo>
                  <a:cubicBezTo>
                    <a:pt x="6130" y="10343"/>
                    <a:pt x="7413" y="11671"/>
                    <a:pt x="8386" y="12657"/>
                  </a:cubicBezTo>
                  <a:cubicBezTo>
                    <a:pt x="9368" y="13644"/>
                    <a:pt x="10024" y="14301"/>
                    <a:pt x="10024" y="14301"/>
                  </a:cubicBezTo>
                  <a:cubicBezTo>
                    <a:pt x="10024" y="14301"/>
                    <a:pt x="10087" y="14078"/>
                    <a:pt x="10199" y="13689"/>
                  </a:cubicBezTo>
                  <a:cubicBezTo>
                    <a:pt x="10307" y="13296"/>
                    <a:pt x="10459" y="12739"/>
                    <a:pt x="10645" y="12068"/>
                  </a:cubicBezTo>
                  <a:cubicBezTo>
                    <a:pt x="11007" y="10723"/>
                    <a:pt x="11468" y="8934"/>
                    <a:pt x="11902" y="7153"/>
                  </a:cubicBezTo>
                  <a:cubicBezTo>
                    <a:pt x="12330" y="5360"/>
                    <a:pt x="12728" y="3568"/>
                    <a:pt x="13011" y="2235"/>
                  </a:cubicBezTo>
                  <a:cubicBezTo>
                    <a:pt x="13106" y="1792"/>
                    <a:pt x="13188" y="1401"/>
                    <a:pt x="13256" y="1071"/>
                  </a:cubicBezTo>
                  <a:cubicBezTo>
                    <a:pt x="13391" y="417"/>
                    <a:pt x="13468" y="16"/>
                    <a:pt x="13470" y="2"/>
                  </a:cubicBezTo>
                  <a:lnTo>
                    <a:pt x="13470" y="0"/>
                  </a:lnTo>
                  <a:cubicBezTo>
                    <a:pt x="13470" y="0"/>
                    <a:pt x="13312" y="50"/>
                    <a:pt x="13041" y="134"/>
                  </a:cubicBezTo>
                  <a:cubicBezTo>
                    <a:pt x="12991" y="145"/>
                    <a:pt x="12948" y="160"/>
                    <a:pt x="12895" y="17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3887200" y="1985700"/>
              <a:ext cx="347525" cy="325925"/>
            </a:xfrm>
            <a:custGeom>
              <a:avLst/>
              <a:gdLst/>
              <a:ahLst/>
              <a:cxnLst/>
              <a:rect l="l" t="t" r="r" b="b"/>
              <a:pathLst>
                <a:path w="13901" h="13037" extrusionOk="0">
                  <a:moveTo>
                    <a:pt x="12465" y="188"/>
                  </a:moveTo>
                  <a:cubicBezTo>
                    <a:pt x="12344" y="193"/>
                    <a:pt x="12227" y="197"/>
                    <a:pt x="12104" y="201"/>
                  </a:cubicBezTo>
                  <a:cubicBezTo>
                    <a:pt x="11983" y="204"/>
                    <a:pt x="11860" y="210"/>
                    <a:pt x="11729" y="213"/>
                  </a:cubicBezTo>
                  <a:cubicBezTo>
                    <a:pt x="11673" y="213"/>
                    <a:pt x="11614" y="216"/>
                    <a:pt x="11558" y="216"/>
                  </a:cubicBezTo>
                  <a:cubicBezTo>
                    <a:pt x="10983" y="223"/>
                    <a:pt x="10334" y="230"/>
                    <a:pt x="9640" y="237"/>
                  </a:cubicBezTo>
                  <a:cubicBezTo>
                    <a:pt x="9592" y="237"/>
                    <a:pt x="9548" y="239"/>
                    <a:pt x="9502" y="239"/>
                  </a:cubicBezTo>
                  <a:cubicBezTo>
                    <a:pt x="9410" y="240"/>
                    <a:pt x="9316" y="240"/>
                    <a:pt x="9224" y="241"/>
                  </a:cubicBezTo>
                  <a:cubicBezTo>
                    <a:pt x="9059" y="244"/>
                    <a:pt x="8895" y="246"/>
                    <a:pt x="8728" y="247"/>
                  </a:cubicBezTo>
                  <a:cubicBezTo>
                    <a:pt x="8569" y="249"/>
                    <a:pt x="8409" y="252"/>
                    <a:pt x="8247" y="253"/>
                  </a:cubicBezTo>
                  <a:cubicBezTo>
                    <a:pt x="8167" y="252"/>
                    <a:pt x="8082" y="252"/>
                    <a:pt x="8001" y="249"/>
                  </a:cubicBezTo>
                  <a:cubicBezTo>
                    <a:pt x="7652" y="246"/>
                    <a:pt x="7303" y="240"/>
                    <a:pt x="6951" y="237"/>
                  </a:cubicBezTo>
                  <a:cubicBezTo>
                    <a:pt x="6451" y="233"/>
                    <a:pt x="5951" y="226"/>
                    <a:pt x="5456" y="216"/>
                  </a:cubicBezTo>
                  <a:cubicBezTo>
                    <a:pt x="5097" y="210"/>
                    <a:pt x="4741" y="204"/>
                    <a:pt x="4397" y="196"/>
                  </a:cubicBezTo>
                  <a:cubicBezTo>
                    <a:pt x="4139" y="185"/>
                    <a:pt x="3887" y="175"/>
                    <a:pt x="3642" y="167"/>
                  </a:cubicBezTo>
                  <a:cubicBezTo>
                    <a:pt x="3146" y="147"/>
                    <a:pt x="2680" y="129"/>
                    <a:pt x="2256" y="114"/>
                  </a:cubicBezTo>
                  <a:cubicBezTo>
                    <a:pt x="2230" y="111"/>
                    <a:pt x="2199" y="111"/>
                    <a:pt x="2170" y="109"/>
                  </a:cubicBezTo>
                  <a:cubicBezTo>
                    <a:pt x="1518" y="85"/>
                    <a:pt x="976" y="66"/>
                    <a:pt x="597" y="37"/>
                  </a:cubicBezTo>
                  <a:cubicBezTo>
                    <a:pt x="374" y="23"/>
                    <a:pt x="209" y="13"/>
                    <a:pt x="109" y="7"/>
                  </a:cubicBezTo>
                  <a:cubicBezTo>
                    <a:pt x="40" y="3"/>
                    <a:pt x="0" y="0"/>
                    <a:pt x="0" y="0"/>
                  </a:cubicBezTo>
                  <a:lnTo>
                    <a:pt x="0" y="0"/>
                  </a:lnTo>
                  <a:cubicBezTo>
                    <a:pt x="2" y="3"/>
                    <a:pt x="178" y="374"/>
                    <a:pt x="469" y="984"/>
                  </a:cubicBezTo>
                  <a:cubicBezTo>
                    <a:pt x="615" y="1289"/>
                    <a:pt x="788" y="1653"/>
                    <a:pt x="985" y="2065"/>
                  </a:cubicBezTo>
                  <a:cubicBezTo>
                    <a:pt x="1585" y="3289"/>
                    <a:pt x="2404" y="4922"/>
                    <a:pt x="3256" y="6556"/>
                  </a:cubicBezTo>
                  <a:cubicBezTo>
                    <a:pt x="3683" y="7372"/>
                    <a:pt x="4116" y="8192"/>
                    <a:pt x="4528" y="8954"/>
                  </a:cubicBezTo>
                  <a:cubicBezTo>
                    <a:pt x="4948" y="9710"/>
                    <a:pt x="5339" y="10417"/>
                    <a:pt x="5673" y="11020"/>
                  </a:cubicBezTo>
                  <a:cubicBezTo>
                    <a:pt x="6360" y="12230"/>
                    <a:pt x="6820" y="13036"/>
                    <a:pt x="6820" y="13036"/>
                  </a:cubicBezTo>
                  <a:cubicBezTo>
                    <a:pt x="6820" y="13036"/>
                    <a:pt x="7294" y="12243"/>
                    <a:pt x="8009" y="11053"/>
                  </a:cubicBezTo>
                  <a:cubicBezTo>
                    <a:pt x="8713" y="9852"/>
                    <a:pt x="9629" y="8240"/>
                    <a:pt x="10513" y="6632"/>
                  </a:cubicBezTo>
                  <a:cubicBezTo>
                    <a:pt x="11401" y="5031"/>
                    <a:pt x="12250" y="3404"/>
                    <a:pt x="12874" y="2177"/>
                  </a:cubicBezTo>
                  <a:cubicBezTo>
                    <a:pt x="13078" y="1770"/>
                    <a:pt x="13256" y="1416"/>
                    <a:pt x="13409" y="1115"/>
                  </a:cubicBezTo>
                  <a:cubicBezTo>
                    <a:pt x="13713" y="513"/>
                    <a:pt x="13897" y="145"/>
                    <a:pt x="13900" y="144"/>
                  </a:cubicBezTo>
                  <a:lnTo>
                    <a:pt x="13900" y="142"/>
                  </a:lnTo>
                  <a:cubicBezTo>
                    <a:pt x="13900" y="142"/>
                    <a:pt x="13815" y="145"/>
                    <a:pt x="13659" y="151"/>
                  </a:cubicBezTo>
                  <a:cubicBezTo>
                    <a:pt x="13417" y="157"/>
                    <a:pt x="13002" y="171"/>
                    <a:pt x="12465" y="18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2933475" y="1804775"/>
              <a:ext cx="336525" cy="358450"/>
            </a:xfrm>
            <a:custGeom>
              <a:avLst/>
              <a:gdLst/>
              <a:ahLst/>
              <a:cxnLst/>
              <a:rect l="l" t="t" r="r" b="b"/>
              <a:pathLst>
                <a:path w="13461" h="14338" extrusionOk="0">
                  <a:moveTo>
                    <a:pt x="13129" y="3633"/>
                  </a:moveTo>
                  <a:cubicBezTo>
                    <a:pt x="13065" y="3619"/>
                    <a:pt x="12992" y="3602"/>
                    <a:pt x="12913" y="3581"/>
                  </a:cubicBezTo>
                  <a:cubicBezTo>
                    <a:pt x="12900" y="3579"/>
                    <a:pt x="12887" y="3576"/>
                    <a:pt x="12876" y="3573"/>
                  </a:cubicBezTo>
                  <a:cubicBezTo>
                    <a:pt x="12505" y="3482"/>
                    <a:pt x="11975" y="3353"/>
                    <a:pt x="11340" y="3199"/>
                  </a:cubicBezTo>
                  <a:cubicBezTo>
                    <a:pt x="10707" y="3044"/>
                    <a:pt x="9969" y="2863"/>
                    <a:pt x="9178" y="2669"/>
                  </a:cubicBezTo>
                  <a:cubicBezTo>
                    <a:pt x="9175" y="2669"/>
                    <a:pt x="9171" y="2668"/>
                    <a:pt x="9170" y="2668"/>
                  </a:cubicBezTo>
                  <a:cubicBezTo>
                    <a:pt x="8381" y="2453"/>
                    <a:pt x="7537" y="2225"/>
                    <a:pt x="6694" y="1998"/>
                  </a:cubicBezTo>
                  <a:cubicBezTo>
                    <a:pt x="6385" y="1917"/>
                    <a:pt x="6077" y="1834"/>
                    <a:pt x="5773" y="1749"/>
                  </a:cubicBezTo>
                  <a:cubicBezTo>
                    <a:pt x="5661" y="1719"/>
                    <a:pt x="5549" y="1688"/>
                    <a:pt x="5436" y="1657"/>
                  </a:cubicBezTo>
                  <a:cubicBezTo>
                    <a:pt x="5264" y="1607"/>
                    <a:pt x="5096" y="1557"/>
                    <a:pt x="4926" y="1506"/>
                  </a:cubicBezTo>
                  <a:cubicBezTo>
                    <a:pt x="4689" y="1436"/>
                    <a:pt x="4456" y="1367"/>
                    <a:pt x="4228" y="1298"/>
                  </a:cubicBezTo>
                  <a:cubicBezTo>
                    <a:pt x="3925" y="1209"/>
                    <a:pt x="3633" y="1120"/>
                    <a:pt x="3350" y="1037"/>
                  </a:cubicBezTo>
                  <a:cubicBezTo>
                    <a:pt x="3295" y="1019"/>
                    <a:pt x="3242" y="1004"/>
                    <a:pt x="3190" y="988"/>
                  </a:cubicBezTo>
                  <a:cubicBezTo>
                    <a:pt x="2797" y="871"/>
                    <a:pt x="2425" y="759"/>
                    <a:pt x="2084" y="659"/>
                  </a:cubicBezTo>
                  <a:cubicBezTo>
                    <a:pt x="2081" y="659"/>
                    <a:pt x="2080" y="657"/>
                    <a:pt x="2078" y="657"/>
                  </a:cubicBezTo>
                  <a:cubicBezTo>
                    <a:pt x="1676" y="542"/>
                    <a:pt x="1324" y="432"/>
                    <a:pt x="1024" y="334"/>
                  </a:cubicBezTo>
                  <a:cubicBezTo>
                    <a:pt x="857" y="281"/>
                    <a:pt x="700" y="229"/>
                    <a:pt x="571" y="187"/>
                  </a:cubicBezTo>
                  <a:cubicBezTo>
                    <a:pt x="209" y="68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"/>
                    <a:pt x="79" y="406"/>
                    <a:pt x="210" y="1074"/>
                  </a:cubicBezTo>
                  <a:cubicBezTo>
                    <a:pt x="275" y="1404"/>
                    <a:pt x="352" y="1800"/>
                    <a:pt x="440" y="2245"/>
                  </a:cubicBezTo>
                  <a:cubicBezTo>
                    <a:pt x="709" y="3597"/>
                    <a:pt x="1097" y="5368"/>
                    <a:pt x="1511" y="7165"/>
                  </a:cubicBezTo>
                  <a:cubicBezTo>
                    <a:pt x="1923" y="8954"/>
                    <a:pt x="2360" y="10765"/>
                    <a:pt x="2709" y="12104"/>
                  </a:cubicBezTo>
                  <a:cubicBezTo>
                    <a:pt x="3064" y="13445"/>
                    <a:pt x="3301" y="14337"/>
                    <a:pt x="3301" y="14337"/>
                  </a:cubicBezTo>
                  <a:cubicBezTo>
                    <a:pt x="3301" y="14337"/>
                    <a:pt x="3964" y="13688"/>
                    <a:pt x="4955" y="12713"/>
                  </a:cubicBezTo>
                  <a:cubicBezTo>
                    <a:pt x="5942" y="11733"/>
                    <a:pt x="7233" y="10442"/>
                    <a:pt x="8509" y="9094"/>
                  </a:cubicBezTo>
                  <a:cubicBezTo>
                    <a:pt x="9780" y="7757"/>
                    <a:pt x="11023" y="6412"/>
                    <a:pt x="11942" y="5401"/>
                  </a:cubicBezTo>
                  <a:cubicBezTo>
                    <a:pt x="12245" y="5066"/>
                    <a:pt x="12511" y="4771"/>
                    <a:pt x="12735" y="4521"/>
                  </a:cubicBezTo>
                  <a:cubicBezTo>
                    <a:pt x="12848" y="4395"/>
                    <a:pt x="12955" y="4277"/>
                    <a:pt x="13044" y="4178"/>
                  </a:cubicBezTo>
                  <a:cubicBezTo>
                    <a:pt x="13308" y="3877"/>
                    <a:pt x="13461" y="3705"/>
                    <a:pt x="13461" y="3705"/>
                  </a:cubicBezTo>
                  <a:cubicBezTo>
                    <a:pt x="13461" y="3705"/>
                    <a:pt x="13380" y="3689"/>
                    <a:pt x="13232" y="3655"/>
                  </a:cubicBezTo>
                  <a:cubicBezTo>
                    <a:pt x="13199" y="3650"/>
                    <a:pt x="13165" y="3643"/>
                    <a:pt x="13129" y="3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4"/>
          <p:cNvSpPr/>
          <p:nvPr/>
        </p:nvSpPr>
        <p:spPr>
          <a:xfrm>
            <a:off x="1313225" y="1275853"/>
            <a:ext cx="6475500" cy="8952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4"/>
          <p:cNvSpPr/>
          <p:nvPr/>
        </p:nvSpPr>
        <p:spPr>
          <a:xfrm>
            <a:off x="3772900" y="311400"/>
            <a:ext cx="1645800" cy="1092600"/>
          </a:xfrm>
          <a:prstGeom prst="snip2DiagRect">
            <a:avLst>
              <a:gd name="adj1" fmla="val 11380"/>
              <a:gd name="adj2" fmla="val 11033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4"/>
          <p:cNvSpPr txBox="1">
            <a:spLocks noGrp="1"/>
          </p:cNvSpPr>
          <p:nvPr>
            <p:ph type="title"/>
          </p:nvPr>
        </p:nvSpPr>
        <p:spPr>
          <a:xfrm>
            <a:off x="1559175" y="1412944"/>
            <a:ext cx="6025800" cy="62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smtClean="0"/>
              <a:t>NEW YEAR’S WISHES</a:t>
            </a:r>
            <a:endParaRPr sz="3600" dirty="0"/>
          </a:p>
        </p:txBody>
      </p:sp>
      <p:sp>
        <p:nvSpPr>
          <p:cNvPr id="769" name="Google Shape;769;p34"/>
          <p:cNvSpPr txBox="1">
            <a:spLocks noGrp="1"/>
          </p:cNvSpPr>
          <p:nvPr>
            <p:ph type="title" idx="2"/>
          </p:nvPr>
        </p:nvSpPr>
        <p:spPr>
          <a:xfrm>
            <a:off x="3931750" y="380650"/>
            <a:ext cx="1328100" cy="89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70" name="Google Shape;770;p34"/>
          <p:cNvGrpSpPr/>
          <p:nvPr/>
        </p:nvGrpSpPr>
        <p:grpSpPr>
          <a:xfrm>
            <a:off x="152345" y="152398"/>
            <a:ext cx="731439" cy="739690"/>
            <a:chOff x="1232318" y="505126"/>
            <a:chExt cx="2079724" cy="2097222"/>
          </a:xfrm>
        </p:grpSpPr>
        <p:sp>
          <p:nvSpPr>
            <p:cNvPr id="771" name="Google Shape;771;p34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34"/>
          <p:cNvGrpSpPr/>
          <p:nvPr/>
        </p:nvGrpSpPr>
        <p:grpSpPr>
          <a:xfrm>
            <a:off x="8260170" y="152398"/>
            <a:ext cx="731439" cy="739690"/>
            <a:chOff x="1232318" y="505126"/>
            <a:chExt cx="2079724" cy="2097222"/>
          </a:xfrm>
        </p:grpSpPr>
        <p:sp>
          <p:nvSpPr>
            <p:cNvPr id="775" name="Google Shape;775;p34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4"/>
          <p:cNvGrpSpPr/>
          <p:nvPr/>
        </p:nvGrpSpPr>
        <p:grpSpPr>
          <a:xfrm>
            <a:off x="152345" y="4251398"/>
            <a:ext cx="731439" cy="739690"/>
            <a:chOff x="1232318" y="505126"/>
            <a:chExt cx="2079724" cy="2097222"/>
          </a:xfrm>
        </p:grpSpPr>
        <p:sp>
          <p:nvSpPr>
            <p:cNvPr id="781" name="Google Shape;781;p34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4"/>
          <p:cNvGrpSpPr/>
          <p:nvPr/>
        </p:nvGrpSpPr>
        <p:grpSpPr>
          <a:xfrm>
            <a:off x="8260170" y="4251398"/>
            <a:ext cx="731439" cy="739690"/>
            <a:chOff x="1232318" y="505126"/>
            <a:chExt cx="2079724" cy="2097222"/>
          </a:xfrm>
        </p:grpSpPr>
        <p:sp>
          <p:nvSpPr>
            <p:cNvPr id="785" name="Google Shape;785;p34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34"/>
          <p:cNvGrpSpPr/>
          <p:nvPr/>
        </p:nvGrpSpPr>
        <p:grpSpPr>
          <a:xfrm>
            <a:off x="2141363" y="2571762"/>
            <a:ext cx="5013805" cy="986636"/>
            <a:chOff x="2141363" y="2571762"/>
            <a:chExt cx="5013805" cy="986636"/>
          </a:xfrm>
        </p:grpSpPr>
        <p:sp>
          <p:nvSpPr>
            <p:cNvPr id="789" name="Google Shape;789;p34"/>
            <p:cNvSpPr/>
            <p:nvPr/>
          </p:nvSpPr>
          <p:spPr>
            <a:xfrm rot="-8487037">
              <a:off x="2161571" y="2835139"/>
              <a:ext cx="194484" cy="132779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 rot="3344778">
              <a:off x="2727357" y="3007575"/>
              <a:ext cx="194543" cy="132801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 rot="3344778">
              <a:off x="6031157" y="2835137"/>
              <a:ext cx="194543" cy="132801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 rot="-4310672">
              <a:off x="6648333" y="3083719"/>
              <a:ext cx="194482" cy="13291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 rot="-10486895">
              <a:off x="6291964" y="3281010"/>
              <a:ext cx="194607" cy="13284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 rot="-10486895">
              <a:off x="4810964" y="2707410"/>
              <a:ext cx="194607" cy="13284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 rot="6561405">
              <a:off x="2139632" y="3230495"/>
              <a:ext cx="194600" cy="132928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 rot="-9789418">
              <a:off x="2865374" y="2597127"/>
              <a:ext cx="194650" cy="13287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 rot="10046547">
              <a:off x="3121124" y="2835123"/>
              <a:ext cx="194554" cy="132827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 rot="8291414">
              <a:off x="2499469" y="3377602"/>
              <a:ext cx="194402" cy="13299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 rot="2177224">
              <a:off x="4758101" y="2979947"/>
              <a:ext cx="194650" cy="13267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 rot="10046547">
              <a:off x="5896649" y="3120060"/>
              <a:ext cx="194554" cy="132827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 rot="1778779">
              <a:off x="6940525" y="2979905"/>
              <a:ext cx="194685" cy="132731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50;p32"/>
          <p:cNvSpPr/>
          <p:nvPr/>
        </p:nvSpPr>
        <p:spPr>
          <a:xfrm>
            <a:off x="1569255" y="3941220"/>
            <a:ext cx="5948724" cy="497100"/>
          </a:xfrm>
          <a:prstGeom prst="snip2DiagRect">
            <a:avLst>
              <a:gd name="adj1" fmla="val 26206"/>
              <a:gd name="adj2" fmla="val 30889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2"/>
          <p:cNvGrpSpPr/>
          <p:nvPr/>
        </p:nvGrpSpPr>
        <p:grpSpPr>
          <a:xfrm flipH="1">
            <a:off x="7219545" y="678226"/>
            <a:ext cx="1322274" cy="2944938"/>
            <a:chOff x="545414" y="678226"/>
            <a:chExt cx="1322274" cy="2944938"/>
          </a:xfrm>
        </p:grpSpPr>
        <p:sp>
          <p:nvSpPr>
            <p:cNvPr id="545" name="Google Shape;545;p32"/>
            <p:cNvSpPr/>
            <p:nvPr/>
          </p:nvSpPr>
          <p:spPr>
            <a:xfrm>
              <a:off x="738970" y="678226"/>
              <a:ext cx="1128718" cy="540471"/>
            </a:xfrm>
            <a:custGeom>
              <a:avLst/>
              <a:gdLst/>
              <a:ahLst/>
              <a:cxnLst/>
              <a:rect l="l" t="t" r="r" b="b"/>
              <a:pathLst>
                <a:path w="108635" h="51339" extrusionOk="0">
                  <a:moveTo>
                    <a:pt x="27052" y="0"/>
                  </a:moveTo>
                  <a:lnTo>
                    <a:pt x="8268" y="18785"/>
                  </a:lnTo>
                  <a:lnTo>
                    <a:pt x="17356" y="18785"/>
                  </a:lnTo>
                  <a:cubicBezTo>
                    <a:pt x="21125" y="18815"/>
                    <a:pt x="24195" y="21885"/>
                    <a:pt x="24195" y="25684"/>
                  </a:cubicBezTo>
                  <a:cubicBezTo>
                    <a:pt x="24195" y="29484"/>
                    <a:pt x="21125" y="32554"/>
                    <a:pt x="17326" y="32554"/>
                  </a:cubicBezTo>
                  <a:lnTo>
                    <a:pt x="9392" y="32554"/>
                  </a:lnTo>
                  <a:cubicBezTo>
                    <a:pt x="4225" y="32554"/>
                    <a:pt x="0" y="36779"/>
                    <a:pt x="0" y="41946"/>
                  </a:cubicBezTo>
                  <a:cubicBezTo>
                    <a:pt x="0" y="47144"/>
                    <a:pt x="4225" y="51338"/>
                    <a:pt x="9392" y="51338"/>
                  </a:cubicBezTo>
                  <a:lnTo>
                    <a:pt x="56627" y="51338"/>
                  </a:lnTo>
                  <a:cubicBezTo>
                    <a:pt x="61825" y="51338"/>
                    <a:pt x="66020" y="47144"/>
                    <a:pt x="66020" y="41946"/>
                  </a:cubicBezTo>
                  <a:cubicBezTo>
                    <a:pt x="66020" y="36748"/>
                    <a:pt x="61825" y="32554"/>
                    <a:pt x="56627" y="32554"/>
                  </a:cubicBezTo>
                  <a:lnTo>
                    <a:pt x="47448" y="32554"/>
                  </a:lnTo>
                  <a:cubicBezTo>
                    <a:pt x="43648" y="32554"/>
                    <a:pt x="40578" y="29484"/>
                    <a:pt x="40578" y="25684"/>
                  </a:cubicBezTo>
                  <a:cubicBezTo>
                    <a:pt x="40578" y="21885"/>
                    <a:pt x="43648" y="18815"/>
                    <a:pt x="47417" y="18785"/>
                  </a:cubicBezTo>
                  <a:lnTo>
                    <a:pt x="99242" y="18785"/>
                  </a:lnTo>
                  <a:cubicBezTo>
                    <a:pt x="104440" y="18785"/>
                    <a:pt x="108634" y="14590"/>
                    <a:pt x="108634" y="9392"/>
                  </a:cubicBezTo>
                  <a:cubicBezTo>
                    <a:pt x="108634" y="4195"/>
                    <a:pt x="104409" y="0"/>
                    <a:pt x="99242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545414" y="2637279"/>
              <a:ext cx="1128623" cy="985885"/>
            </a:xfrm>
            <a:custGeom>
              <a:avLst/>
              <a:gdLst/>
              <a:ahLst/>
              <a:cxnLst/>
              <a:rect l="l" t="t" r="r" b="b"/>
              <a:pathLst>
                <a:path w="97358" h="83923" extrusionOk="0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32"/>
          <p:cNvGrpSpPr/>
          <p:nvPr/>
        </p:nvGrpSpPr>
        <p:grpSpPr>
          <a:xfrm>
            <a:off x="554899" y="678226"/>
            <a:ext cx="1312788" cy="2944938"/>
            <a:chOff x="554899" y="678226"/>
            <a:chExt cx="1312788" cy="2944938"/>
          </a:xfrm>
        </p:grpSpPr>
        <p:sp>
          <p:nvSpPr>
            <p:cNvPr id="548" name="Google Shape;548;p32"/>
            <p:cNvSpPr/>
            <p:nvPr/>
          </p:nvSpPr>
          <p:spPr>
            <a:xfrm>
              <a:off x="738970" y="678226"/>
              <a:ext cx="1128718" cy="540471"/>
            </a:xfrm>
            <a:custGeom>
              <a:avLst/>
              <a:gdLst/>
              <a:ahLst/>
              <a:cxnLst/>
              <a:rect l="l" t="t" r="r" b="b"/>
              <a:pathLst>
                <a:path w="108635" h="51339" extrusionOk="0">
                  <a:moveTo>
                    <a:pt x="27052" y="0"/>
                  </a:moveTo>
                  <a:lnTo>
                    <a:pt x="8268" y="18785"/>
                  </a:lnTo>
                  <a:lnTo>
                    <a:pt x="17356" y="18785"/>
                  </a:lnTo>
                  <a:cubicBezTo>
                    <a:pt x="21125" y="18815"/>
                    <a:pt x="24195" y="21885"/>
                    <a:pt x="24195" y="25684"/>
                  </a:cubicBezTo>
                  <a:cubicBezTo>
                    <a:pt x="24195" y="29484"/>
                    <a:pt x="21125" y="32554"/>
                    <a:pt x="17326" y="32554"/>
                  </a:cubicBezTo>
                  <a:lnTo>
                    <a:pt x="9392" y="32554"/>
                  </a:lnTo>
                  <a:cubicBezTo>
                    <a:pt x="4225" y="32554"/>
                    <a:pt x="0" y="36779"/>
                    <a:pt x="0" y="41946"/>
                  </a:cubicBezTo>
                  <a:cubicBezTo>
                    <a:pt x="0" y="47144"/>
                    <a:pt x="4225" y="51338"/>
                    <a:pt x="9392" y="51338"/>
                  </a:cubicBezTo>
                  <a:lnTo>
                    <a:pt x="56627" y="51338"/>
                  </a:lnTo>
                  <a:cubicBezTo>
                    <a:pt x="61825" y="51338"/>
                    <a:pt x="66020" y="47144"/>
                    <a:pt x="66020" y="41946"/>
                  </a:cubicBezTo>
                  <a:cubicBezTo>
                    <a:pt x="66020" y="36748"/>
                    <a:pt x="61825" y="32554"/>
                    <a:pt x="56627" y="32554"/>
                  </a:cubicBezTo>
                  <a:lnTo>
                    <a:pt x="47448" y="32554"/>
                  </a:lnTo>
                  <a:cubicBezTo>
                    <a:pt x="43648" y="32554"/>
                    <a:pt x="40578" y="29484"/>
                    <a:pt x="40578" y="25684"/>
                  </a:cubicBezTo>
                  <a:cubicBezTo>
                    <a:pt x="40578" y="21885"/>
                    <a:pt x="43648" y="18815"/>
                    <a:pt x="47417" y="18785"/>
                  </a:cubicBezTo>
                  <a:lnTo>
                    <a:pt x="99242" y="18785"/>
                  </a:lnTo>
                  <a:cubicBezTo>
                    <a:pt x="104440" y="18785"/>
                    <a:pt x="108634" y="14590"/>
                    <a:pt x="108634" y="9392"/>
                  </a:cubicBezTo>
                  <a:cubicBezTo>
                    <a:pt x="108634" y="4195"/>
                    <a:pt x="104409" y="0"/>
                    <a:pt x="99242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554899" y="2637279"/>
              <a:ext cx="1128623" cy="985885"/>
            </a:xfrm>
            <a:custGeom>
              <a:avLst/>
              <a:gdLst/>
              <a:ahLst/>
              <a:cxnLst/>
              <a:rect l="l" t="t" r="r" b="b"/>
              <a:pathLst>
                <a:path w="97358" h="83923" extrusionOk="0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32"/>
          <p:cNvSpPr/>
          <p:nvPr/>
        </p:nvSpPr>
        <p:spPr>
          <a:xfrm>
            <a:off x="1569255" y="1093213"/>
            <a:ext cx="5948724" cy="497100"/>
          </a:xfrm>
          <a:prstGeom prst="snip2DiagRect">
            <a:avLst>
              <a:gd name="adj1" fmla="val 26206"/>
              <a:gd name="adj2" fmla="val 30889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2"/>
          <p:cNvSpPr txBox="1">
            <a:spLocks noGrp="1"/>
          </p:cNvSpPr>
          <p:nvPr>
            <p:ph type="title"/>
          </p:nvPr>
        </p:nvSpPr>
        <p:spPr>
          <a:xfrm>
            <a:off x="2121234" y="1144501"/>
            <a:ext cx="4853344" cy="39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sz="1600" dirty="0"/>
              <a:t>EX 1: </a:t>
            </a:r>
            <a:r>
              <a:rPr lang="en-US" sz="1600" dirty="0"/>
              <a:t>Listen and </a:t>
            </a:r>
            <a:r>
              <a:rPr lang="en-US" sz="1600" dirty="0" smtClean="0"/>
              <a:t>read </a:t>
            </a:r>
            <a:r>
              <a:rPr lang="en-US" sz="1600" dirty="0"/>
              <a:t>the New Year’s wish</a:t>
            </a:r>
            <a:endParaRPr sz="1600" dirty="0"/>
          </a:p>
        </p:txBody>
      </p:sp>
      <p:sp>
        <p:nvSpPr>
          <p:cNvPr id="552" name="Google Shape;552;p32"/>
          <p:cNvSpPr txBox="1">
            <a:spLocks noGrp="1"/>
          </p:cNvSpPr>
          <p:nvPr>
            <p:ph type="subTitle" idx="1"/>
          </p:nvPr>
        </p:nvSpPr>
        <p:spPr>
          <a:xfrm>
            <a:off x="2827283" y="3903740"/>
            <a:ext cx="3633226" cy="5239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/>
              <a:t>Wishing you + N </a:t>
            </a:r>
            <a:endParaRPr b="1" dirty="0"/>
          </a:p>
        </p:txBody>
      </p:sp>
      <p:pic>
        <p:nvPicPr>
          <p:cNvPr id="13" name="Picture 2" descr="https://cdn.sachmem.vn/public/images/v2/TA6T1SHSTD/U6-L4-1-1_26d0a9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67" y="1810054"/>
            <a:ext cx="6054058" cy="186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6 U6 L4 Act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915" end="1176.870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36587" y="434545"/>
            <a:ext cx="487362" cy="487362"/>
          </a:xfrm>
          <a:prstGeom prst="rect">
            <a:avLst/>
          </a:prstGeom>
        </p:spPr>
      </p:pic>
      <p:sp>
        <p:nvSpPr>
          <p:cNvPr id="14" name="Google Shape;552;p32"/>
          <p:cNvSpPr txBox="1">
            <a:spLocks/>
          </p:cNvSpPr>
          <p:nvPr/>
        </p:nvSpPr>
        <p:spPr>
          <a:xfrm>
            <a:off x="2038182" y="3893070"/>
            <a:ext cx="5375014" cy="5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Ubuntu"/>
              <a:buNone/>
              <a:defRPr sz="30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Ubuntu"/>
              <a:buNone/>
              <a:defRPr sz="25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Ubuntu"/>
              <a:buNone/>
              <a:defRPr sz="25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Ubuntu"/>
              <a:buNone/>
              <a:defRPr sz="25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Ubuntu"/>
              <a:buNone/>
              <a:defRPr sz="25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Ubuntu"/>
              <a:buNone/>
              <a:defRPr sz="25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Ubuntu"/>
              <a:buNone/>
              <a:defRPr sz="25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Ubuntu"/>
              <a:buNone/>
              <a:defRPr sz="25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Ubuntu"/>
              <a:buNone/>
              <a:defRPr sz="25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/>
            <a:r>
              <a:rPr lang="vi-VN" b="1" dirty="0" smtClean="0"/>
              <a:t>What structure is he using?</a:t>
            </a:r>
            <a:endParaRPr 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" grpId="0" animBg="1"/>
      <p:bldP spid="552" grpId="0" build="p"/>
      <p:bldP spid="14" grpId="0" build="p"/>
      <p:bldP spid="14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5"/>
          <p:cNvSpPr/>
          <p:nvPr/>
        </p:nvSpPr>
        <p:spPr>
          <a:xfrm>
            <a:off x="457200" y="1187975"/>
            <a:ext cx="4832400" cy="3591000"/>
          </a:xfrm>
          <a:prstGeom prst="snip2DiagRect">
            <a:avLst>
              <a:gd name="adj1" fmla="val 3354"/>
              <a:gd name="adj2" fmla="val 2976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7" name="Google Shape;807;p35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vi-VN" sz="2000" dirty="0" smtClean="0"/>
              <a:t>Any wishes for the new year?</a:t>
            </a:r>
            <a:endParaRPr lang="en-US" sz="2000" dirty="0"/>
          </a:p>
        </p:txBody>
      </p:sp>
      <p:sp>
        <p:nvSpPr>
          <p:cNvPr id="808" name="Google Shape;808;p35"/>
          <p:cNvSpPr txBox="1">
            <a:spLocks noGrp="1"/>
          </p:cNvSpPr>
          <p:nvPr>
            <p:ph type="body" idx="1"/>
          </p:nvPr>
        </p:nvSpPr>
        <p:spPr>
          <a:xfrm>
            <a:off x="542845" y="1307164"/>
            <a:ext cx="4756710" cy="20118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73D40"/>
              </a:buClr>
              <a:buSzPts val="600"/>
            </a:pPr>
            <a:r>
              <a:rPr lang="en-US" sz="2200" dirty="0" smtClean="0"/>
              <a:t>In </a:t>
            </a:r>
            <a:r>
              <a:rPr lang="vi-VN" sz="2200" b="1" dirty="0" smtClean="0">
                <a:solidFill>
                  <a:schemeClr val="tx1"/>
                </a:solidFill>
              </a:rPr>
              <a:t>group of 4</a:t>
            </a:r>
            <a:r>
              <a:rPr lang="en-US" sz="2200" dirty="0" smtClean="0"/>
              <a:t>.</a:t>
            </a:r>
            <a:endParaRPr lang="en-US" sz="2200" dirty="0"/>
          </a:p>
          <a:p>
            <a:pPr marL="285750" indent="-285750">
              <a:lnSpc>
                <a:spcPct val="120000"/>
              </a:lnSpc>
              <a:buClr>
                <a:srgbClr val="273D40"/>
              </a:buClr>
              <a:buSzPts val="600"/>
            </a:pPr>
            <a:r>
              <a:rPr lang="vi-VN" sz="2200" dirty="0" smtClean="0"/>
              <a:t>Take turn to </a:t>
            </a:r>
            <a:r>
              <a:rPr lang="vi-VN" sz="2200" b="1" dirty="0" smtClean="0">
                <a:solidFill>
                  <a:schemeClr val="tx1"/>
                </a:solidFill>
              </a:rPr>
              <a:t>m</a:t>
            </a:r>
            <a:r>
              <a:rPr lang="vi-VN" sz="2200" b="1" dirty="0" smtClean="0">
                <a:solidFill>
                  <a:schemeClr val="tx1"/>
                </a:solidFill>
              </a:rPr>
              <a:t>ake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vi-VN" sz="2200" b="1" dirty="0" smtClean="0">
                <a:solidFill>
                  <a:schemeClr val="tx1"/>
                </a:solidFill>
              </a:rPr>
              <a:t>wishe</a:t>
            </a:r>
            <a:r>
              <a:rPr lang="en-US" sz="2200" b="1" dirty="0" smtClean="0">
                <a:solidFill>
                  <a:schemeClr val="tx1"/>
                </a:solidFill>
              </a:rPr>
              <a:t>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vi-VN" sz="2200" dirty="0" smtClean="0"/>
              <a:t>with your friends </a:t>
            </a:r>
            <a:r>
              <a:rPr lang="vi-VN" sz="2200" b="1" dirty="0" smtClean="0">
                <a:solidFill>
                  <a:schemeClr val="tx1"/>
                </a:solidFill>
              </a:rPr>
              <a:t>using these phrases: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– happy days from January to December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– a year full of fun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– happiness and cheers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– a life full of happy moments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– success in your studies</a:t>
            </a:r>
          </a:p>
          <a:p>
            <a:pPr marL="285750" indent="-285750">
              <a:lnSpc>
                <a:spcPct val="120000"/>
              </a:lnSpc>
              <a:buClr>
                <a:srgbClr val="273D40"/>
              </a:buClr>
              <a:buSzPts val="600"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Clr>
                <a:srgbClr val="273D40"/>
              </a:buClr>
              <a:buSzPts val="600"/>
            </a:pPr>
            <a:endParaRPr lang="en-US" sz="2200" dirty="0"/>
          </a:p>
        </p:txBody>
      </p:sp>
      <p:sp>
        <p:nvSpPr>
          <p:cNvPr id="809" name="Google Shape;809;p35"/>
          <p:cNvSpPr/>
          <p:nvPr/>
        </p:nvSpPr>
        <p:spPr>
          <a:xfrm>
            <a:off x="5540700" y="1188075"/>
            <a:ext cx="3140400" cy="3591000"/>
          </a:xfrm>
          <a:prstGeom prst="snip2DiagRect">
            <a:avLst>
              <a:gd name="adj1" fmla="val 3354"/>
              <a:gd name="adj2" fmla="val 2976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0" name="Google Shape;8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660" y="1013250"/>
            <a:ext cx="2482350" cy="376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0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4"/>
          <p:cNvSpPr/>
          <p:nvPr/>
        </p:nvSpPr>
        <p:spPr>
          <a:xfrm>
            <a:off x="573225" y="1720825"/>
            <a:ext cx="7955400" cy="2858700"/>
          </a:xfrm>
          <a:prstGeom prst="octagon">
            <a:avLst>
              <a:gd name="adj" fmla="val 150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34"/>
          <p:cNvGrpSpPr/>
          <p:nvPr/>
        </p:nvGrpSpPr>
        <p:grpSpPr>
          <a:xfrm rot="-520714">
            <a:off x="561539" y="1782896"/>
            <a:ext cx="2997487" cy="958327"/>
            <a:chOff x="2859800" y="1140750"/>
            <a:chExt cx="3662300" cy="1170875"/>
          </a:xfrm>
        </p:grpSpPr>
        <p:sp>
          <p:nvSpPr>
            <p:cNvPr id="616" name="Google Shape;616;p34"/>
            <p:cNvSpPr/>
            <p:nvPr/>
          </p:nvSpPr>
          <p:spPr>
            <a:xfrm>
              <a:off x="6225975" y="1246625"/>
              <a:ext cx="105825" cy="75200"/>
            </a:xfrm>
            <a:custGeom>
              <a:avLst/>
              <a:gdLst/>
              <a:ahLst/>
              <a:cxnLst/>
              <a:rect l="l" t="t" r="r" b="b"/>
              <a:pathLst>
                <a:path w="4233" h="3008" extrusionOk="0">
                  <a:moveTo>
                    <a:pt x="1" y="3008"/>
                  </a:moveTo>
                  <a:cubicBezTo>
                    <a:pt x="1103" y="2253"/>
                    <a:pt x="2688" y="1150"/>
                    <a:pt x="4233" y="0"/>
                  </a:cubicBezTo>
                  <a:cubicBezTo>
                    <a:pt x="2777" y="1078"/>
                    <a:pt x="1293" y="2126"/>
                    <a:pt x="1" y="300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5326425" y="1777325"/>
              <a:ext cx="1675" cy="600"/>
            </a:xfrm>
            <a:custGeom>
              <a:avLst/>
              <a:gdLst/>
              <a:ahLst/>
              <a:cxnLst/>
              <a:rect l="l" t="t" r="r" b="b"/>
              <a:pathLst>
                <a:path w="67" h="24" extrusionOk="0">
                  <a:moveTo>
                    <a:pt x="15" y="18"/>
                  </a:moveTo>
                  <a:cubicBezTo>
                    <a:pt x="9" y="21"/>
                    <a:pt x="4" y="22"/>
                    <a:pt x="1" y="24"/>
                  </a:cubicBezTo>
                  <a:cubicBezTo>
                    <a:pt x="24" y="15"/>
                    <a:pt x="41" y="9"/>
                    <a:pt x="67" y="1"/>
                  </a:cubicBezTo>
                  <a:cubicBezTo>
                    <a:pt x="50" y="6"/>
                    <a:pt x="31" y="14"/>
                    <a:pt x="15" y="1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5922775" y="1434675"/>
              <a:ext cx="127700" cy="74025"/>
            </a:xfrm>
            <a:custGeom>
              <a:avLst/>
              <a:gdLst/>
              <a:ahLst/>
              <a:cxnLst/>
              <a:rect l="l" t="t" r="r" b="b"/>
              <a:pathLst>
                <a:path w="5108" h="2961" extrusionOk="0">
                  <a:moveTo>
                    <a:pt x="1" y="2961"/>
                  </a:moveTo>
                  <a:cubicBezTo>
                    <a:pt x="2021" y="1850"/>
                    <a:pt x="3995" y="673"/>
                    <a:pt x="5108" y="1"/>
                  </a:cubicBezTo>
                  <a:cubicBezTo>
                    <a:pt x="3643" y="885"/>
                    <a:pt x="1834" y="1945"/>
                    <a:pt x="1" y="296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4906875" y="1871775"/>
              <a:ext cx="114950" cy="28250"/>
            </a:xfrm>
            <a:custGeom>
              <a:avLst/>
              <a:gdLst/>
              <a:ahLst/>
              <a:cxnLst/>
              <a:rect l="l" t="t" r="r" b="b"/>
              <a:pathLst>
                <a:path w="4598" h="1130" extrusionOk="0">
                  <a:moveTo>
                    <a:pt x="1134" y="863"/>
                  </a:moveTo>
                  <a:cubicBezTo>
                    <a:pt x="743" y="953"/>
                    <a:pt x="368" y="1042"/>
                    <a:pt x="0" y="1130"/>
                  </a:cubicBezTo>
                  <a:cubicBezTo>
                    <a:pt x="1266" y="843"/>
                    <a:pt x="2938" y="446"/>
                    <a:pt x="4597" y="0"/>
                  </a:cubicBezTo>
                  <a:cubicBezTo>
                    <a:pt x="3419" y="302"/>
                    <a:pt x="2244" y="613"/>
                    <a:pt x="1134" y="86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3013150" y="1829500"/>
              <a:ext cx="4050" cy="1225"/>
            </a:xfrm>
            <a:custGeom>
              <a:avLst/>
              <a:gdLst/>
              <a:ahLst/>
              <a:cxnLst/>
              <a:rect l="l" t="t" r="r" b="b"/>
              <a:pathLst>
                <a:path w="162" h="49" extrusionOk="0">
                  <a:moveTo>
                    <a:pt x="64" y="19"/>
                  </a:moveTo>
                  <a:cubicBezTo>
                    <a:pt x="42" y="12"/>
                    <a:pt x="22" y="6"/>
                    <a:pt x="1" y="0"/>
                  </a:cubicBezTo>
                  <a:cubicBezTo>
                    <a:pt x="54" y="17"/>
                    <a:pt x="108" y="33"/>
                    <a:pt x="162" y="49"/>
                  </a:cubicBezTo>
                  <a:cubicBezTo>
                    <a:pt x="129" y="36"/>
                    <a:pt x="97" y="27"/>
                    <a:pt x="64" y="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2959050" y="1813100"/>
              <a:ext cx="26400" cy="8125"/>
            </a:xfrm>
            <a:custGeom>
              <a:avLst/>
              <a:gdLst/>
              <a:ahLst/>
              <a:cxnLst/>
              <a:rect l="l" t="t" r="r" b="b"/>
              <a:pathLst>
                <a:path w="1056" h="325" extrusionOk="0">
                  <a:moveTo>
                    <a:pt x="1" y="1"/>
                  </a:moveTo>
                  <a:cubicBezTo>
                    <a:pt x="301" y="99"/>
                    <a:pt x="651" y="209"/>
                    <a:pt x="1055" y="324"/>
                  </a:cubicBezTo>
                  <a:cubicBezTo>
                    <a:pt x="689" y="215"/>
                    <a:pt x="335" y="107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56575" y="1906300"/>
              <a:ext cx="21975" cy="4775"/>
            </a:xfrm>
            <a:custGeom>
              <a:avLst/>
              <a:gdLst/>
              <a:ahLst/>
              <a:cxnLst/>
              <a:rect l="l" t="t" r="r" b="b"/>
              <a:pathLst>
                <a:path w="879" h="191" extrusionOk="0">
                  <a:moveTo>
                    <a:pt x="108" y="167"/>
                  </a:moveTo>
                  <a:cubicBezTo>
                    <a:pt x="71" y="176"/>
                    <a:pt x="37" y="183"/>
                    <a:pt x="1" y="190"/>
                  </a:cubicBezTo>
                  <a:cubicBezTo>
                    <a:pt x="173" y="154"/>
                    <a:pt x="476" y="89"/>
                    <a:pt x="879" y="0"/>
                  </a:cubicBezTo>
                  <a:cubicBezTo>
                    <a:pt x="613" y="59"/>
                    <a:pt x="354" y="115"/>
                    <a:pt x="108" y="16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2859800" y="1783300"/>
              <a:ext cx="78950" cy="48325"/>
            </a:xfrm>
            <a:custGeom>
              <a:avLst/>
              <a:gdLst/>
              <a:ahLst/>
              <a:cxnLst/>
              <a:rect l="l" t="t" r="r" b="b"/>
              <a:pathLst>
                <a:path w="3158" h="1933" extrusionOk="0">
                  <a:moveTo>
                    <a:pt x="308" y="0"/>
                  </a:moveTo>
                  <a:lnTo>
                    <a:pt x="0" y="905"/>
                  </a:lnTo>
                  <a:cubicBezTo>
                    <a:pt x="0" y="905"/>
                    <a:pt x="1168" y="1286"/>
                    <a:pt x="2920" y="1855"/>
                  </a:cubicBezTo>
                  <a:cubicBezTo>
                    <a:pt x="2995" y="1881"/>
                    <a:pt x="3078" y="1908"/>
                    <a:pt x="3157" y="1933"/>
                  </a:cubicBezTo>
                  <a:cubicBezTo>
                    <a:pt x="3025" y="1263"/>
                    <a:pt x="2946" y="861"/>
                    <a:pt x="2946" y="860"/>
                  </a:cubicBezTo>
                  <a:cubicBezTo>
                    <a:pt x="1354" y="339"/>
                    <a:pt x="308" y="0"/>
                    <a:pt x="308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478975" y="1963800"/>
              <a:ext cx="66200" cy="7750"/>
            </a:xfrm>
            <a:custGeom>
              <a:avLst/>
              <a:gdLst/>
              <a:ahLst/>
              <a:cxnLst/>
              <a:rect l="l" t="t" r="r" b="b"/>
              <a:pathLst>
                <a:path w="2648" h="310" extrusionOk="0">
                  <a:moveTo>
                    <a:pt x="1" y="310"/>
                  </a:moveTo>
                  <a:cubicBezTo>
                    <a:pt x="843" y="224"/>
                    <a:pt x="1747" y="125"/>
                    <a:pt x="2647" y="1"/>
                  </a:cubicBezTo>
                  <a:cubicBezTo>
                    <a:pt x="1757" y="122"/>
                    <a:pt x="864" y="221"/>
                    <a:pt x="1" y="31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608225" y="1951625"/>
              <a:ext cx="25425" cy="3800"/>
            </a:xfrm>
            <a:custGeom>
              <a:avLst/>
              <a:gdLst/>
              <a:ahLst/>
              <a:cxnLst/>
              <a:rect l="l" t="t" r="r" b="b"/>
              <a:pathLst>
                <a:path w="1017" h="152" extrusionOk="0">
                  <a:moveTo>
                    <a:pt x="1011" y="4"/>
                  </a:moveTo>
                  <a:cubicBezTo>
                    <a:pt x="681" y="51"/>
                    <a:pt x="343" y="101"/>
                    <a:pt x="1" y="152"/>
                  </a:cubicBezTo>
                  <a:cubicBezTo>
                    <a:pt x="351" y="100"/>
                    <a:pt x="691" y="50"/>
                    <a:pt x="1017" y="1"/>
                  </a:cubicBezTo>
                  <a:cubicBezTo>
                    <a:pt x="1015" y="4"/>
                    <a:pt x="1012" y="4"/>
                    <a:pt x="1011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198800" y="1989350"/>
              <a:ext cx="29875" cy="1075"/>
            </a:xfrm>
            <a:custGeom>
              <a:avLst/>
              <a:gdLst/>
              <a:ahLst/>
              <a:cxnLst/>
              <a:rect l="l" t="t" r="r" b="b"/>
              <a:pathLst>
                <a:path w="1195" h="43" extrusionOk="0">
                  <a:moveTo>
                    <a:pt x="1159" y="4"/>
                  </a:moveTo>
                  <a:cubicBezTo>
                    <a:pt x="798" y="14"/>
                    <a:pt x="407" y="28"/>
                    <a:pt x="1" y="42"/>
                  </a:cubicBezTo>
                  <a:cubicBezTo>
                    <a:pt x="538" y="25"/>
                    <a:pt x="953" y="11"/>
                    <a:pt x="1195" y="4"/>
                  </a:cubicBezTo>
                  <a:cubicBezTo>
                    <a:pt x="1183" y="1"/>
                    <a:pt x="1172" y="4"/>
                    <a:pt x="1159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4117800" y="1991625"/>
              <a:ext cx="10400" cy="100"/>
            </a:xfrm>
            <a:custGeom>
              <a:avLst/>
              <a:gdLst/>
              <a:ahLst/>
              <a:cxnLst/>
              <a:rect l="l" t="t" r="r" b="b"/>
              <a:pathLst>
                <a:path w="416" h="4" extrusionOk="0">
                  <a:moveTo>
                    <a:pt x="416" y="0"/>
                  </a:moveTo>
                  <a:cubicBezTo>
                    <a:pt x="279" y="2"/>
                    <a:pt x="138" y="3"/>
                    <a:pt x="0" y="3"/>
                  </a:cubicBezTo>
                  <a:cubicBezTo>
                    <a:pt x="92" y="2"/>
                    <a:pt x="187" y="2"/>
                    <a:pt x="278" y="0"/>
                  </a:cubicBezTo>
                  <a:cubicBezTo>
                    <a:pt x="325" y="2"/>
                    <a:pt x="368" y="0"/>
                    <a:pt x="416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222375" y="1981275"/>
              <a:ext cx="164875" cy="32250"/>
            </a:xfrm>
            <a:custGeom>
              <a:avLst/>
              <a:gdLst/>
              <a:ahLst/>
              <a:cxnLst/>
              <a:rect l="l" t="t" r="r" b="b"/>
              <a:pathLst>
                <a:path w="6595" h="1290" extrusionOk="0">
                  <a:moveTo>
                    <a:pt x="250" y="1282"/>
                  </a:moveTo>
                  <a:cubicBezTo>
                    <a:pt x="1167" y="1255"/>
                    <a:pt x="1929" y="1225"/>
                    <a:pt x="2462" y="1186"/>
                  </a:cubicBezTo>
                  <a:cubicBezTo>
                    <a:pt x="2995" y="1156"/>
                    <a:pt x="3301" y="1138"/>
                    <a:pt x="3301" y="1138"/>
                  </a:cubicBezTo>
                  <a:cubicBezTo>
                    <a:pt x="3301" y="1138"/>
                    <a:pt x="3606" y="1120"/>
                    <a:pt x="4139" y="1090"/>
                  </a:cubicBezTo>
                  <a:cubicBezTo>
                    <a:pt x="4673" y="1067"/>
                    <a:pt x="5435" y="1006"/>
                    <a:pt x="6347" y="931"/>
                  </a:cubicBezTo>
                  <a:cubicBezTo>
                    <a:pt x="6426" y="924"/>
                    <a:pt x="6513" y="919"/>
                    <a:pt x="6595" y="911"/>
                  </a:cubicBezTo>
                  <a:cubicBezTo>
                    <a:pt x="6225" y="348"/>
                    <a:pt x="5998" y="3"/>
                    <a:pt x="5997" y="0"/>
                  </a:cubicBezTo>
                  <a:cubicBezTo>
                    <a:pt x="5212" y="65"/>
                    <a:pt x="4554" y="114"/>
                    <a:pt x="4078" y="135"/>
                  </a:cubicBezTo>
                  <a:cubicBezTo>
                    <a:pt x="3548" y="166"/>
                    <a:pt x="3245" y="183"/>
                    <a:pt x="3245" y="183"/>
                  </a:cubicBezTo>
                  <a:cubicBezTo>
                    <a:pt x="3245" y="183"/>
                    <a:pt x="2942" y="200"/>
                    <a:pt x="2412" y="230"/>
                  </a:cubicBezTo>
                  <a:cubicBezTo>
                    <a:pt x="1937" y="263"/>
                    <a:pt x="1278" y="292"/>
                    <a:pt x="492" y="316"/>
                  </a:cubicBezTo>
                  <a:cubicBezTo>
                    <a:pt x="489" y="321"/>
                    <a:pt x="305" y="687"/>
                    <a:pt x="0" y="1289"/>
                  </a:cubicBezTo>
                  <a:cubicBezTo>
                    <a:pt x="84" y="1286"/>
                    <a:pt x="171" y="1284"/>
                    <a:pt x="250" y="128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4176125" y="1990675"/>
              <a:ext cx="13675" cy="400"/>
            </a:xfrm>
            <a:custGeom>
              <a:avLst/>
              <a:gdLst/>
              <a:ahLst/>
              <a:cxnLst/>
              <a:rect l="l" t="t" r="r" b="b"/>
              <a:pathLst>
                <a:path w="547" h="16" extrusionOk="0">
                  <a:moveTo>
                    <a:pt x="547" y="1"/>
                  </a:moveTo>
                  <a:cubicBezTo>
                    <a:pt x="369" y="5"/>
                    <a:pt x="186" y="11"/>
                    <a:pt x="1" y="15"/>
                  </a:cubicBezTo>
                  <a:cubicBezTo>
                    <a:pt x="57" y="15"/>
                    <a:pt x="117" y="12"/>
                    <a:pt x="172" y="12"/>
                  </a:cubicBezTo>
                  <a:cubicBezTo>
                    <a:pt x="301" y="9"/>
                    <a:pt x="426" y="5"/>
                    <a:pt x="54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4087225" y="1991825"/>
              <a:ext cx="18200" cy="175"/>
            </a:xfrm>
            <a:custGeom>
              <a:avLst/>
              <a:gdLst/>
              <a:ahLst/>
              <a:cxnLst/>
              <a:rect l="l" t="t" r="r" b="b"/>
              <a:pathLst>
                <a:path w="728" h="7" extrusionOk="0">
                  <a:moveTo>
                    <a:pt x="727" y="1"/>
                  </a:moveTo>
                  <a:cubicBezTo>
                    <a:pt x="487" y="2"/>
                    <a:pt x="243" y="2"/>
                    <a:pt x="0" y="2"/>
                  </a:cubicBezTo>
                  <a:cubicBezTo>
                    <a:pt x="81" y="4"/>
                    <a:pt x="166" y="4"/>
                    <a:pt x="246" y="7"/>
                  </a:cubicBezTo>
                  <a:cubicBezTo>
                    <a:pt x="408" y="5"/>
                    <a:pt x="568" y="2"/>
                    <a:pt x="72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3978225" y="1989825"/>
              <a:ext cx="45400" cy="1275"/>
            </a:xfrm>
            <a:custGeom>
              <a:avLst/>
              <a:gdLst/>
              <a:ahLst/>
              <a:cxnLst/>
              <a:rect l="l" t="t" r="r" b="b"/>
              <a:pathLst>
                <a:path w="1816" h="51" extrusionOk="0">
                  <a:moveTo>
                    <a:pt x="1815" y="51"/>
                  </a:moveTo>
                  <a:cubicBezTo>
                    <a:pt x="1199" y="38"/>
                    <a:pt x="590" y="22"/>
                    <a:pt x="1" y="0"/>
                  </a:cubicBezTo>
                  <a:cubicBezTo>
                    <a:pt x="246" y="9"/>
                    <a:pt x="498" y="20"/>
                    <a:pt x="756" y="29"/>
                  </a:cubicBezTo>
                  <a:cubicBezTo>
                    <a:pt x="1100" y="39"/>
                    <a:pt x="1456" y="45"/>
                    <a:pt x="1815" y="5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4402275" y="1976200"/>
              <a:ext cx="30925" cy="2700"/>
            </a:xfrm>
            <a:custGeom>
              <a:avLst/>
              <a:gdLst/>
              <a:ahLst/>
              <a:cxnLst/>
              <a:rect l="l" t="t" r="r" b="b"/>
              <a:pathLst>
                <a:path w="1237" h="108" extrusionOk="0">
                  <a:moveTo>
                    <a:pt x="1236" y="1"/>
                  </a:moveTo>
                  <a:cubicBezTo>
                    <a:pt x="807" y="41"/>
                    <a:pt x="396" y="77"/>
                    <a:pt x="1" y="107"/>
                  </a:cubicBezTo>
                  <a:cubicBezTo>
                    <a:pt x="284" y="84"/>
                    <a:pt x="607" y="58"/>
                    <a:pt x="965" y="29"/>
                  </a:cubicBezTo>
                  <a:cubicBezTo>
                    <a:pt x="1053" y="21"/>
                    <a:pt x="1146" y="12"/>
                    <a:pt x="123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172500" y="1827075"/>
              <a:ext cx="5975" cy="1875"/>
            </a:xfrm>
            <a:custGeom>
              <a:avLst/>
              <a:gdLst/>
              <a:ahLst/>
              <a:cxnLst/>
              <a:rect l="l" t="t" r="r" b="b"/>
              <a:pathLst>
                <a:path w="239" h="75" extrusionOk="0">
                  <a:moveTo>
                    <a:pt x="239" y="1"/>
                  </a:moveTo>
                  <a:cubicBezTo>
                    <a:pt x="160" y="25"/>
                    <a:pt x="81" y="50"/>
                    <a:pt x="0" y="74"/>
                  </a:cubicBezTo>
                  <a:cubicBezTo>
                    <a:pt x="31" y="66"/>
                    <a:pt x="67" y="54"/>
                    <a:pt x="95" y="45"/>
                  </a:cubicBezTo>
                  <a:cubicBezTo>
                    <a:pt x="147" y="30"/>
                    <a:pt x="190" y="15"/>
                    <a:pt x="239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4708200" y="1911975"/>
              <a:ext cx="162100" cy="52050"/>
            </a:xfrm>
            <a:custGeom>
              <a:avLst/>
              <a:gdLst/>
              <a:ahLst/>
              <a:cxnLst/>
              <a:rect l="l" t="t" r="r" b="b"/>
              <a:pathLst>
                <a:path w="6484" h="2082" extrusionOk="0">
                  <a:moveTo>
                    <a:pt x="245" y="2037"/>
                  </a:moveTo>
                  <a:cubicBezTo>
                    <a:pt x="1151" y="1887"/>
                    <a:pt x="1902" y="1752"/>
                    <a:pt x="2425" y="1647"/>
                  </a:cubicBezTo>
                  <a:cubicBezTo>
                    <a:pt x="2951" y="1547"/>
                    <a:pt x="3250" y="1489"/>
                    <a:pt x="3250" y="1489"/>
                  </a:cubicBezTo>
                  <a:cubicBezTo>
                    <a:pt x="3250" y="1489"/>
                    <a:pt x="4454" y="1274"/>
                    <a:pt x="6245" y="878"/>
                  </a:cubicBezTo>
                  <a:cubicBezTo>
                    <a:pt x="6322" y="861"/>
                    <a:pt x="6404" y="844"/>
                    <a:pt x="6483" y="825"/>
                  </a:cubicBezTo>
                  <a:cubicBezTo>
                    <a:pt x="6043" y="317"/>
                    <a:pt x="5778" y="6"/>
                    <a:pt x="5773" y="0"/>
                  </a:cubicBezTo>
                  <a:cubicBezTo>
                    <a:pt x="4145" y="357"/>
                    <a:pt x="3069" y="549"/>
                    <a:pt x="3069" y="549"/>
                  </a:cubicBezTo>
                  <a:cubicBezTo>
                    <a:pt x="3069" y="549"/>
                    <a:pt x="2770" y="607"/>
                    <a:pt x="2250" y="707"/>
                  </a:cubicBezTo>
                  <a:cubicBezTo>
                    <a:pt x="1783" y="802"/>
                    <a:pt x="1132" y="919"/>
                    <a:pt x="356" y="1051"/>
                  </a:cubicBezTo>
                  <a:cubicBezTo>
                    <a:pt x="354" y="1058"/>
                    <a:pt x="222" y="1443"/>
                    <a:pt x="1" y="2081"/>
                  </a:cubicBezTo>
                  <a:cubicBezTo>
                    <a:pt x="80" y="2065"/>
                    <a:pt x="166" y="2051"/>
                    <a:pt x="245" y="203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4656875" y="1945700"/>
              <a:ext cx="15575" cy="2500"/>
            </a:xfrm>
            <a:custGeom>
              <a:avLst/>
              <a:gdLst/>
              <a:ahLst/>
              <a:cxnLst/>
              <a:rect l="l" t="t" r="r" b="b"/>
              <a:pathLst>
                <a:path w="623" h="100" extrusionOk="0">
                  <a:moveTo>
                    <a:pt x="623" y="1"/>
                  </a:moveTo>
                  <a:cubicBezTo>
                    <a:pt x="420" y="35"/>
                    <a:pt x="212" y="68"/>
                    <a:pt x="0" y="100"/>
                  </a:cubicBezTo>
                  <a:cubicBezTo>
                    <a:pt x="90" y="87"/>
                    <a:pt x="180" y="73"/>
                    <a:pt x="266" y="61"/>
                  </a:cubicBezTo>
                  <a:cubicBezTo>
                    <a:pt x="388" y="41"/>
                    <a:pt x="508" y="21"/>
                    <a:pt x="623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3622725" y="1960675"/>
              <a:ext cx="41550" cy="5175"/>
            </a:xfrm>
            <a:custGeom>
              <a:avLst/>
              <a:gdLst/>
              <a:ahLst/>
              <a:cxnLst/>
              <a:rect l="l" t="t" r="r" b="b"/>
              <a:pathLst>
                <a:path w="1662" h="207" extrusionOk="0">
                  <a:moveTo>
                    <a:pt x="1661" y="206"/>
                  </a:moveTo>
                  <a:cubicBezTo>
                    <a:pt x="1121" y="142"/>
                    <a:pt x="564" y="74"/>
                    <a:pt x="0" y="1"/>
                  </a:cubicBezTo>
                  <a:cubicBezTo>
                    <a:pt x="237" y="33"/>
                    <a:pt x="474" y="67"/>
                    <a:pt x="704" y="97"/>
                  </a:cubicBezTo>
                  <a:cubicBezTo>
                    <a:pt x="1035" y="135"/>
                    <a:pt x="1352" y="173"/>
                    <a:pt x="1661" y="2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3488575" y="1940575"/>
              <a:ext cx="61425" cy="9975"/>
            </a:xfrm>
            <a:custGeom>
              <a:avLst/>
              <a:gdLst/>
              <a:ahLst/>
              <a:cxnLst/>
              <a:rect l="l" t="t" r="r" b="b"/>
              <a:pathLst>
                <a:path w="2457" h="399" extrusionOk="0">
                  <a:moveTo>
                    <a:pt x="2456" y="398"/>
                  </a:moveTo>
                  <a:cubicBezTo>
                    <a:pt x="1621" y="270"/>
                    <a:pt x="797" y="125"/>
                    <a:pt x="9" y="2"/>
                  </a:cubicBezTo>
                  <a:cubicBezTo>
                    <a:pt x="6" y="2"/>
                    <a:pt x="2" y="0"/>
                    <a:pt x="1" y="0"/>
                  </a:cubicBezTo>
                  <a:cubicBezTo>
                    <a:pt x="325" y="53"/>
                    <a:pt x="662" y="108"/>
                    <a:pt x="1012" y="166"/>
                  </a:cubicBezTo>
                  <a:cubicBezTo>
                    <a:pt x="1478" y="245"/>
                    <a:pt x="1962" y="324"/>
                    <a:pt x="2456" y="39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3451500" y="1934275"/>
              <a:ext cx="14225" cy="2550"/>
            </a:xfrm>
            <a:custGeom>
              <a:avLst/>
              <a:gdLst/>
              <a:ahLst/>
              <a:cxnLst/>
              <a:rect l="l" t="t" r="r" b="b"/>
              <a:pathLst>
                <a:path w="569" h="102" extrusionOk="0">
                  <a:moveTo>
                    <a:pt x="568" y="101"/>
                  </a:moveTo>
                  <a:cubicBezTo>
                    <a:pt x="376" y="68"/>
                    <a:pt x="185" y="34"/>
                    <a:pt x="1" y="1"/>
                  </a:cubicBezTo>
                  <a:cubicBezTo>
                    <a:pt x="95" y="18"/>
                    <a:pt x="192" y="37"/>
                    <a:pt x="292" y="55"/>
                  </a:cubicBezTo>
                  <a:cubicBezTo>
                    <a:pt x="381" y="70"/>
                    <a:pt x="475" y="87"/>
                    <a:pt x="568" y="10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3100800" y="1854650"/>
              <a:ext cx="62150" cy="16825"/>
            </a:xfrm>
            <a:custGeom>
              <a:avLst/>
              <a:gdLst/>
              <a:ahLst/>
              <a:cxnLst/>
              <a:rect l="l" t="t" r="r" b="b"/>
              <a:pathLst>
                <a:path w="2486" h="673" extrusionOk="0">
                  <a:moveTo>
                    <a:pt x="2485" y="673"/>
                  </a:moveTo>
                  <a:cubicBezTo>
                    <a:pt x="2245" y="608"/>
                    <a:pt x="2003" y="542"/>
                    <a:pt x="1758" y="474"/>
                  </a:cubicBezTo>
                  <a:cubicBezTo>
                    <a:pt x="1179" y="319"/>
                    <a:pt x="590" y="158"/>
                    <a:pt x="1" y="0"/>
                  </a:cubicBezTo>
                  <a:cubicBezTo>
                    <a:pt x="844" y="228"/>
                    <a:pt x="1686" y="457"/>
                    <a:pt x="2477" y="671"/>
                  </a:cubicBezTo>
                  <a:cubicBezTo>
                    <a:pt x="2478" y="673"/>
                    <a:pt x="2482" y="673"/>
                    <a:pt x="2485" y="67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3890000" y="1985875"/>
              <a:ext cx="53700" cy="2675"/>
            </a:xfrm>
            <a:custGeom>
              <a:avLst/>
              <a:gdLst/>
              <a:ahLst/>
              <a:cxnLst/>
              <a:rect l="l" t="t" r="r" b="b"/>
              <a:pathLst>
                <a:path w="2148" h="107" extrusionOk="0">
                  <a:moveTo>
                    <a:pt x="2061" y="102"/>
                  </a:moveTo>
                  <a:cubicBezTo>
                    <a:pt x="2087" y="104"/>
                    <a:pt x="2118" y="104"/>
                    <a:pt x="2147" y="107"/>
                  </a:cubicBezTo>
                  <a:cubicBezTo>
                    <a:pt x="1368" y="72"/>
                    <a:pt x="643" y="36"/>
                    <a:pt x="0" y="0"/>
                  </a:cubicBezTo>
                  <a:cubicBezTo>
                    <a:pt x="101" y="7"/>
                    <a:pt x="265" y="16"/>
                    <a:pt x="487" y="30"/>
                  </a:cubicBezTo>
                  <a:cubicBezTo>
                    <a:pt x="865" y="59"/>
                    <a:pt x="1409" y="78"/>
                    <a:pt x="2061" y="1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3251800" y="1896200"/>
              <a:ext cx="161925" cy="55325"/>
            </a:xfrm>
            <a:custGeom>
              <a:avLst/>
              <a:gdLst/>
              <a:ahLst/>
              <a:cxnLst/>
              <a:rect l="l" t="t" r="r" b="b"/>
              <a:pathLst>
                <a:path w="6477" h="2213" extrusionOk="0">
                  <a:moveTo>
                    <a:pt x="6139" y="1175"/>
                  </a:moveTo>
                  <a:cubicBezTo>
                    <a:pt x="5366" y="1028"/>
                    <a:pt x="4715" y="902"/>
                    <a:pt x="4247" y="814"/>
                  </a:cubicBezTo>
                  <a:cubicBezTo>
                    <a:pt x="3725" y="700"/>
                    <a:pt x="3429" y="636"/>
                    <a:pt x="3429" y="636"/>
                  </a:cubicBezTo>
                  <a:cubicBezTo>
                    <a:pt x="3429" y="636"/>
                    <a:pt x="2258" y="383"/>
                    <a:pt x="498" y="1"/>
                  </a:cubicBezTo>
                  <a:cubicBezTo>
                    <a:pt x="646" y="34"/>
                    <a:pt x="726" y="51"/>
                    <a:pt x="726" y="51"/>
                  </a:cubicBezTo>
                  <a:cubicBezTo>
                    <a:pt x="726" y="51"/>
                    <a:pt x="575" y="220"/>
                    <a:pt x="309" y="522"/>
                  </a:cubicBezTo>
                  <a:cubicBezTo>
                    <a:pt x="219" y="621"/>
                    <a:pt x="114" y="741"/>
                    <a:pt x="0" y="866"/>
                  </a:cubicBezTo>
                  <a:cubicBezTo>
                    <a:pt x="79" y="886"/>
                    <a:pt x="161" y="906"/>
                    <a:pt x="239" y="923"/>
                  </a:cubicBezTo>
                  <a:cubicBezTo>
                    <a:pt x="2035" y="1313"/>
                    <a:pt x="3232" y="1571"/>
                    <a:pt x="3232" y="1571"/>
                  </a:cubicBezTo>
                  <a:cubicBezTo>
                    <a:pt x="3232" y="1571"/>
                    <a:pt x="3530" y="1636"/>
                    <a:pt x="4054" y="1749"/>
                  </a:cubicBezTo>
                  <a:cubicBezTo>
                    <a:pt x="4580" y="1850"/>
                    <a:pt x="5332" y="1994"/>
                    <a:pt x="6233" y="2166"/>
                  </a:cubicBezTo>
                  <a:cubicBezTo>
                    <a:pt x="6312" y="2180"/>
                    <a:pt x="6396" y="2196"/>
                    <a:pt x="6477" y="2212"/>
                  </a:cubicBezTo>
                  <a:cubicBezTo>
                    <a:pt x="6267" y="1567"/>
                    <a:pt x="6139" y="1175"/>
                    <a:pt x="6139" y="117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3734475" y="1975175"/>
              <a:ext cx="164525" cy="35150"/>
            </a:xfrm>
            <a:custGeom>
              <a:avLst/>
              <a:gdLst/>
              <a:ahLst/>
              <a:cxnLst/>
              <a:rect l="l" t="t" r="r" b="b"/>
              <a:pathLst>
                <a:path w="6581" h="1406" extrusionOk="0">
                  <a:moveTo>
                    <a:pt x="1" y="902"/>
                  </a:moveTo>
                  <a:cubicBezTo>
                    <a:pt x="80" y="911"/>
                    <a:pt x="164" y="920"/>
                    <a:pt x="241" y="927"/>
                  </a:cubicBezTo>
                  <a:cubicBezTo>
                    <a:pt x="2068" y="1088"/>
                    <a:pt x="3286" y="1196"/>
                    <a:pt x="3286" y="1196"/>
                  </a:cubicBezTo>
                  <a:cubicBezTo>
                    <a:pt x="3286" y="1196"/>
                    <a:pt x="4615" y="1299"/>
                    <a:pt x="6581" y="1405"/>
                  </a:cubicBezTo>
                  <a:cubicBezTo>
                    <a:pt x="6290" y="796"/>
                    <a:pt x="6114" y="424"/>
                    <a:pt x="6111" y="421"/>
                  </a:cubicBezTo>
                  <a:cubicBezTo>
                    <a:pt x="4448" y="328"/>
                    <a:pt x="3359" y="241"/>
                    <a:pt x="3359" y="241"/>
                  </a:cubicBezTo>
                  <a:cubicBezTo>
                    <a:pt x="3359" y="241"/>
                    <a:pt x="2271" y="147"/>
                    <a:pt x="611" y="0"/>
                  </a:cubicBezTo>
                  <a:cubicBezTo>
                    <a:pt x="611" y="0"/>
                    <a:pt x="484" y="191"/>
                    <a:pt x="259" y="522"/>
                  </a:cubicBezTo>
                  <a:cubicBezTo>
                    <a:pt x="185" y="631"/>
                    <a:pt x="94" y="762"/>
                    <a:pt x="1" y="9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5183700" y="1780050"/>
              <a:ext cx="156925" cy="70375"/>
            </a:xfrm>
            <a:custGeom>
              <a:avLst/>
              <a:gdLst/>
              <a:ahLst/>
              <a:cxnLst/>
              <a:rect l="l" t="t" r="r" b="b"/>
              <a:pathLst>
                <a:path w="6277" h="2815" extrusionOk="0">
                  <a:moveTo>
                    <a:pt x="3148" y="1806"/>
                  </a:moveTo>
                  <a:cubicBezTo>
                    <a:pt x="3148" y="1806"/>
                    <a:pt x="3438" y="1708"/>
                    <a:pt x="3945" y="1536"/>
                  </a:cubicBezTo>
                  <a:cubicBezTo>
                    <a:pt x="4451" y="1359"/>
                    <a:pt x="5180" y="1127"/>
                    <a:pt x="6042" y="810"/>
                  </a:cubicBezTo>
                  <a:cubicBezTo>
                    <a:pt x="6118" y="783"/>
                    <a:pt x="6198" y="754"/>
                    <a:pt x="6276" y="725"/>
                  </a:cubicBezTo>
                  <a:cubicBezTo>
                    <a:pt x="5770" y="278"/>
                    <a:pt x="5463" y="5"/>
                    <a:pt x="5461" y="1"/>
                  </a:cubicBezTo>
                  <a:cubicBezTo>
                    <a:pt x="4718" y="268"/>
                    <a:pt x="4088" y="469"/>
                    <a:pt x="3639" y="626"/>
                  </a:cubicBezTo>
                  <a:cubicBezTo>
                    <a:pt x="3133" y="797"/>
                    <a:pt x="2846" y="896"/>
                    <a:pt x="2846" y="896"/>
                  </a:cubicBezTo>
                  <a:cubicBezTo>
                    <a:pt x="2846" y="896"/>
                    <a:pt x="1808" y="1248"/>
                    <a:pt x="215" y="1745"/>
                  </a:cubicBezTo>
                  <a:cubicBezTo>
                    <a:pt x="213" y="1760"/>
                    <a:pt x="136" y="2158"/>
                    <a:pt x="1" y="2814"/>
                  </a:cubicBezTo>
                  <a:cubicBezTo>
                    <a:pt x="1883" y="2235"/>
                    <a:pt x="3148" y="1806"/>
                    <a:pt x="3148" y="18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709825" y="1971000"/>
              <a:ext cx="32875" cy="3550"/>
            </a:xfrm>
            <a:custGeom>
              <a:avLst/>
              <a:gdLst/>
              <a:ahLst/>
              <a:cxnLst/>
              <a:rect l="l" t="t" r="r" b="b"/>
              <a:pathLst>
                <a:path w="1315" h="142" extrusionOk="0">
                  <a:moveTo>
                    <a:pt x="1314" y="141"/>
                  </a:moveTo>
                  <a:cubicBezTo>
                    <a:pt x="906" y="98"/>
                    <a:pt x="464" y="51"/>
                    <a:pt x="1" y="0"/>
                  </a:cubicBezTo>
                  <a:cubicBezTo>
                    <a:pt x="398" y="45"/>
                    <a:pt x="741" y="82"/>
                    <a:pt x="1001" y="114"/>
                  </a:cubicBezTo>
                  <a:cubicBezTo>
                    <a:pt x="1123" y="124"/>
                    <a:pt x="1225" y="134"/>
                    <a:pt x="1314" y="14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056575" y="1842400"/>
              <a:ext cx="21225" cy="6075"/>
            </a:xfrm>
            <a:custGeom>
              <a:avLst/>
              <a:gdLst/>
              <a:ahLst/>
              <a:cxnLst/>
              <a:rect l="l" t="t" r="r" b="b"/>
              <a:pathLst>
                <a:path w="849" h="243" extrusionOk="0">
                  <a:moveTo>
                    <a:pt x="849" y="243"/>
                  </a:moveTo>
                  <a:cubicBezTo>
                    <a:pt x="566" y="164"/>
                    <a:pt x="281" y="83"/>
                    <a:pt x="1" y="0"/>
                  </a:cubicBezTo>
                  <a:cubicBezTo>
                    <a:pt x="170" y="50"/>
                    <a:pt x="340" y="101"/>
                    <a:pt x="511" y="151"/>
                  </a:cubicBezTo>
                  <a:cubicBezTo>
                    <a:pt x="625" y="181"/>
                    <a:pt x="738" y="213"/>
                    <a:pt x="849" y="24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5348750" y="1752350"/>
              <a:ext cx="47650" cy="17600"/>
            </a:xfrm>
            <a:custGeom>
              <a:avLst/>
              <a:gdLst/>
              <a:ahLst/>
              <a:cxnLst/>
              <a:rect l="l" t="t" r="r" b="b"/>
              <a:pathLst>
                <a:path w="1906" h="704" extrusionOk="0">
                  <a:moveTo>
                    <a:pt x="1906" y="1"/>
                  </a:moveTo>
                  <a:cubicBezTo>
                    <a:pt x="1236" y="252"/>
                    <a:pt x="595" y="488"/>
                    <a:pt x="0" y="704"/>
                  </a:cubicBezTo>
                  <a:cubicBezTo>
                    <a:pt x="268" y="606"/>
                    <a:pt x="574" y="498"/>
                    <a:pt x="911" y="376"/>
                  </a:cubicBezTo>
                  <a:cubicBezTo>
                    <a:pt x="1219" y="260"/>
                    <a:pt x="1552" y="133"/>
                    <a:pt x="190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5634700" y="1551575"/>
              <a:ext cx="208700" cy="125225"/>
            </a:xfrm>
            <a:custGeom>
              <a:avLst/>
              <a:gdLst/>
              <a:ahLst/>
              <a:cxnLst/>
              <a:rect l="l" t="t" r="r" b="b"/>
              <a:pathLst>
                <a:path w="8348" h="5009" extrusionOk="0">
                  <a:moveTo>
                    <a:pt x="268" y="5009"/>
                  </a:moveTo>
                  <a:cubicBezTo>
                    <a:pt x="2067" y="4195"/>
                    <a:pt x="3271" y="3613"/>
                    <a:pt x="3271" y="3613"/>
                  </a:cubicBezTo>
                  <a:cubicBezTo>
                    <a:pt x="3271" y="3613"/>
                    <a:pt x="3548" y="3483"/>
                    <a:pt x="4033" y="3253"/>
                  </a:cubicBezTo>
                  <a:cubicBezTo>
                    <a:pt x="4514" y="3015"/>
                    <a:pt x="5201" y="2675"/>
                    <a:pt x="6026" y="2270"/>
                  </a:cubicBezTo>
                  <a:cubicBezTo>
                    <a:pt x="6095" y="2234"/>
                    <a:pt x="6171" y="2196"/>
                    <a:pt x="6243" y="2161"/>
                  </a:cubicBezTo>
                  <a:cubicBezTo>
                    <a:pt x="5685" y="1777"/>
                    <a:pt x="5348" y="1538"/>
                    <a:pt x="5348" y="1538"/>
                  </a:cubicBezTo>
                  <a:cubicBezTo>
                    <a:pt x="5348" y="1538"/>
                    <a:pt x="5544" y="1442"/>
                    <a:pt x="5885" y="1272"/>
                  </a:cubicBezTo>
                  <a:cubicBezTo>
                    <a:pt x="6224" y="1099"/>
                    <a:pt x="6710" y="849"/>
                    <a:pt x="7292" y="551"/>
                  </a:cubicBezTo>
                  <a:cubicBezTo>
                    <a:pt x="7617" y="383"/>
                    <a:pt x="7973" y="199"/>
                    <a:pt x="8348" y="1"/>
                  </a:cubicBezTo>
                  <a:cubicBezTo>
                    <a:pt x="7345" y="525"/>
                    <a:pt x="6404" y="1005"/>
                    <a:pt x="5596" y="1415"/>
                  </a:cubicBezTo>
                  <a:cubicBezTo>
                    <a:pt x="4777" y="1819"/>
                    <a:pt x="4095" y="2155"/>
                    <a:pt x="3615" y="2392"/>
                  </a:cubicBezTo>
                  <a:cubicBezTo>
                    <a:pt x="3133" y="2620"/>
                    <a:pt x="2859" y="2751"/>
                    <a:pt x="2859" y="2751"/>
                  </a:cubicBezTo>
                  <a:cubicBezTo>
                    <a:pt x="2859" y="2751"/>
                    <a:pt x="1718" y="3303"/>
                    <a:pt x="1" y="4080"/>
                  </a:cubicBezTo>
                  <a:cubicBezTo>
                    <a:pt x="223" y="3980"/>
                    <a:pt x="348" y="3922"/>
                    <a:pt x="348" y="3922"/>
                  </a:cubicBezTo>
                  <a:cubicBezTo>
                    <a:pt x="348" y="3922"/>
                    <a:pt x="321" y="4330"/>
                    <a:pt x="268" y="500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6073300" y="1321850"/>
              <a:ext cx="152600" cy="126150"/>
            </a:xfrm>
            <a:custGeom>
              <a:avLst/>
              <a:gdLst/>
              <a:ahLst/>
              <a:cxnLst/>
              <a:rect l="l" t="t" r="r" b="b"/>
              <a:pathLst>
                <a:path w="6104" h="5046" extrusionOk="0">
                  <a:moveTo>
                    <a:pt x="265" y="4919"/>
                  </a:moveTo>
                  <a:cubicBezTo>
                    <a:pt x="1828" y="3956"/>
                    <a:pt x="2859" y="3292"/>
                    <a:pt x="2859" y="3292"/>
                  </a:cubicBezTo>
                  <a:cubicBezTo>
                    <a:pt x="2859" y="3292"/>
                    <a:pt x="3893" y="2639"/>
                    <a:pt x="5418" y="1618"/>
                  </a:cubicBezTo>
                  <a:cubicBezTo>
                    <a:pt x="5483" y="1575"/>
                    <a:pt x="5555" y="1528"/>
                    <a:pt x="5621" y="1482"/>
                  </a:cubicBezTo>
                  <a:cubicBezTo>
                    <a:pt x="5019" y="1170"/>
                    <a:pt x="4656" y="977"/>
                    <a:pt x="4656" y="977"/>
                  </a:cubicBezTo>
                  <a:cubicBezTo>
                    <a:pt x="4656" y="977"/>
                    <a:pt x="5227" y="601"/>
                    <a:pt x="6103" y="0"/>
                  </a:cubicBezTo>
                  <a:cubicBezTo>
                    <a:pt x="5672" y="295"/>
                    <a:pt x="5264" y="569"/>
                    <a:pt x="4886" y="824"/>
                  </a:cubicBezTo>
                  <a:cubicBezTo>
                    <a:pt x="3370" y="1837"/>
                    <a:pt x="2343" y="2486"/>
                    <a:pt x="2343" y="2486"/>
                  </a:cubicBezTo>
                  <a:cubicBezTo>
                    <a:pt x="2343" y="2486"/>
                    <a:pt x="1422" y="3080"/>
                    <a:pt x="1" y="3958"/>
                  </a:cubicBezTo>
                  <a:cubicBezTo>
                    <a:pt x="1" y="3966"/>
                    <a:pt x="24" y="4373"/>
                    <a:pt x="54" y="5046"/>
                  </a:cubicBezTo>
                  <a:cubicBezTo>
                    <a:pt x="123" y="5005"/>
                    <a:pt x="197" y="4959"/>
                    <a:pt x="265" y="49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6213800" y="1167225"/>
              <a:ext cx="308300" cy="336750"/>
            </a:xfrm>
            <a:custGeom>
              <a:avLst/>
              <a:gdLst/>
              <a:ahLst/>
              <a:cxnLst/>
              <a:rect l="l" t="t" r="r" b="b"/>
              <a:pathLst>
                <a:path w="12332" h="13470" extrusionOk="0">
                  <a:moveTo>
                    <a:pt x="1" y="7670"/>
                  </a:moveTo>
                  <a:cubicBezTo>
                    <a:pt x="1200" y="8290"/>
                    <a:pt x="3363" y="9395"/>
                    <a:pt x="5580" y="10444"/>
                  </a:cubicBezTo>
                  <a:cubicBezTo>
                    <a:pt x="8897" y="12034"/>
                    <a:pt x="12331" y="13469"/>
                    <a:pt x="12331" y="13469"/>
                  </a:cubicBezTo>
                  <a:cubicBezTo>
                    <a:pt x="12331" y="13469"/>
                    <a:pt x="11968" y="9762"/>
                    <a:pt x="11415" y="6126"/>
                  </a:cubicBezTo>
                  <a:cubicBezTo>
                    <a:pt x="11144" y="4309"/>
                    <a:pt x="10828" y="2504"/>
                    <a:pt x="10571" y="1165"/>
                  </a:cubicBezTo>
                  <a:cubicBezTo>
                    <a:pt x="10485" y="722"/>
                    <a:pt x="10409" y="330"/>
                    <a:pt x="10341" y="1"/>
                  </a:cubicBezTo>
                  <a:cubicBezTo>
                    <a:pt x="8986" y="1129"/>
                    <a:pt x="7165" y="2564"/>
                    <a:pt x="5290" y="3948"/>
                  </a:cubicBezTo>
                  <a:cubicBezTo>
                    <a:pt x="3415" y="5332"/>
                    <a:pt x="1501" y="6665"/>
                    <a:pt x="1" y="767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6189650" y="1140750"/>
              <a:ext cx="282650" cy="218225"/>
            </a:xfrm>
            <a:custGeom>
              <a:avLst/>
              <a:gdLst/>
              <a:ahLst/>
              <a:cxnLst/>
              <a:rect l="l" t="t" r="r" b="b"/>
              <a:pathLst>
                <a:path w="11306" h="8729" extrusionOk="0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6189650" y="1140750"/>
              <a:ext cx="282650" cy="218225"/>
            </a:xfrm>
            <a:custGeom>
              <a:avLst/>
              <a:gdLst/>
              <a:ahLst/>
              <a:cxnLst/>
              <a:rect l="l" t="t" r="r" b="b"/>
              <a:pathLst>
                <a:path w="11306" h="8729" extrusionOk="0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5768375" y="1420750"/>
              <a:ext cx="306275" cy="184775"/>
            </a:xfrm>
            <a:custGeom>
              <a:avLst/>
              <a:gdLst/>
              <a:ahLst/>
              <a:cxnLst/>
              <a:rect l="l" t="t" r="r" b="b"/>
              <a:pathLst>
                <a:path w="12251" h="7391" extrusionOk="0">
                  <a:moveTo>
                    <a:pt x="538" y="6504"/>
                  </a:moveTo>
                  <a:cubicBezTo>
                    <a:pt x="197" y="6672"/>
                    <a:pt x="1" y="6770"/>
                    <a:pt x="1" y="6770"/>
                  </a:cubicBezTo>
                  <a:cubicBezTo>
                    <a:pt x="1" y="6770"/>
                    <a:pt x="338" y="7008"/>
                    <a:pt x="896" y="7391"/>
                  </a:cubicBezTo>
                  <a:cubicBezTo>
                    <a:pt x="2511" y="6574"/>
                    <a:pt x="4592" y="5501"/>
                    <a:pt x="6639" y="4354"/>
                  </a:cubicBezTo>
                  <a:cubicBezTo>
                    <a:pt x="8691" y="3215"/>
                    <a:pt x="10706" y="2028"/>
                    <a:pt x="12251" y="1088"/>
                  </a:cubicBezTo>
                  <a:cubicBezTo>
                    <a:pt x="12221" y="414"/>
                    <a:pt x="12198" y="7"/>
                    <a:pt x="12198" y="0"/>
                  </a:cubicBezTo>
                  <a:cubicBezTo>
                    <a:pt x="12120" y="48"/>
                    <a:pt x="12042" y="95"/>
                    <a:pt x="11962" y="145"/>
                  </a:cubicBezTo>
                  <a:cubicBezTo>
                    <a:pt x="11825" y="227"/>
                    <a:pt x="11676" y="318"/>
                    <a:pt x="11532" y="406"/>
                  </a:cubicBezTo>
                  <a:cubicBezTo>
                    <a:pt x="11453" y="453"/>
                    <a:pt x="11373" y="503"/>
                    <a:pt x="11284" y="558"/>
                  </a:cubicBezTo>
                  <a:cubicBezTo>
                    <a:pt x="10173" y="1230"/>
                    <a:pt x="8199" y="2407"/>
                    <a:pt x="6177" y="3518"/>
                  </a:cubicBezTo>
                  <a:cubicBezTo>
                    <a:pt x="5105" y="4119"/>
                    <a:pt x="4021" y="4699"/>
                    <a:pt x="3002" y="5234"/>
                  </a:cubicBezTo>
                  <a:cubicBezTo>
                    <a:pt x="2627" y="5432"/>
                    <a:pt x="2271" y="5616"/>
                    <a:pt x="1946" y="5784"/>
                  </a:cubicBezTo>
                  <a:cubicBezTo>
                    <a:pt x="1363" y="6082"/>
                    <a:pt x="877" y="6330"/>
                    <a:pt x="538" y="650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5340625" y="1676750"/>
              <a:ext cx="300775" cy="338425"/>
            </a:xfrm>
            <a:custGeom>
              <a:avLst/>
              <a:gdLst/>
              <a:ahLst/>
              <a:cxnLst/>
              <a:rect l="l" t="t" r="r" b="b"/>
              <a:pathLst>
                <a:path w="12031" h="13537" extrusionOk="0">
                  <a:moveTo>
                    <a:pt x="0" y="4859"/>
                  </a:moveTo>
                  <a:cubicBezTo>
                    <a:pt x="252" y="5083"/>
                    <a:pt x="549" y="5346"/>
                    <a:pt x="890" y="5647"/>
                  </a:cubicBezTo>
                  <a:cubicBezTo>
                    <a:pt x="1919" y="6556"/>
                    <a:pt x="3308" y="7753"/>
                    <a:pt x="4722" y="8922"/>
                  </a:cubicBezTo>
                  <a:cubicBezTo>
                    <a:pt x="6136" y="10098"/>
                    <a:pt x="7579" y="11262"/>
                    <a:pt x="8668" y="12114"/>
                  </a:cubicBezTo>
                  <a:cubicBezTo>
                    <a:pt x="9768" y="12967"/>
                    <a:pt x="10499" y="13536"/>
                    <a:pt x="10499" y="13536"/>
                  </a:cubicBezTo>
                  <a:cubicBezTo>
                    <a:pt x="10499" y="13536"/>
                    <a:pt x="10534" y="13308"/>
                    <a:pt x="10594" y="12906"/>
                  </a:cubicBezTo>
                  <a:cubicBezTo>
                    <a:pt x="10651" y="12503"/>
                    <a:pt x="10733" y="11930"/>
                    <a:pt x="10830" y="11243"/>
                  </a:cubicBezTo>
                  <a:cubicBezTo>
                    <a:pt x="11018" y="9861"/>
                    <a:pt x="11253" y="8034"/>
                    <a:pt x="11455" y="6208"/>
                  </a:cubicBezTo>
                  <a:cubicBezTo>
                    <a:pt x="11654" y="4374"/>
                    <a:pt x="11827" y="2552"/>
                    <a:pt x="11942" y="1191"/>
                  </a:cubicBezTo>
                  <a:cubicBezTo>
                    <a:pt x="11976" y="739"/>
                    <a:pt x="12006" y="338"/>
                    <a:pt x="12031" y="0"/>
                  </a:cubicBezTo>
                  <a:cubicBezTo>
                    <a:pt x="10384" y="744"/>
                    <a:pt x="8242" y="1684"/>
                    <a:pt x="6065" y="2554"/>
                  </a:cubicBezTo>
                  <a:cubicBezTo>
                    <a:pt x="3895" y="3440"/>
                    <a:pt x="1702" y="4252"/>
                    <a:pt x="0" y="485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5483275" y="1656225"/>
              <a:ext cx="145550" cy="62250"/>
            </a:xfrm>
            <a:custGeom>
              <a:avLst/>
              <a:gdLst/>
              <a:ahLst/>
              <a:cxnLst/>
              <a:rect l="l" t="t" r="r" b="b"/>
              <a:pathLst>
                <a:path w="5822" h="2490" extrusionOk="0">
                  <a:moveTo>
                    <a:pt x="1" y="2489"/>
                  </a:moveTo>
                  <a:cubicBezTo>
                    <a:pt x="2119" y="1646"/>
                    <a:pt x="4200" y="733"/>
                    <a:pt x="5822" y="1"/>
                  </a:cubicBezTo>
                  <a:cubicBezTo>
                    <a:pt x="4761" y="478"/>
                    <a:pt x="2402" y="1527"/>
                    <a:pt x="1" y="248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5320225" y="1777900"/>
              <a:ext cx="6200" cy="2300"/>
            </a:xfrm>
            <a:custGeom>
              <a:avLst/>
              <a:gdLst/>
              <a:ahLst/>
              <a:cxnLst/>
              <a:rect l="l" t="t" r="r" b="b"/>
              <a:pathLst>
                <a:path w="248" h="92" extrusionOk="0">
                  <a:moveTo>
                    <a:pt x="0" y="88"/>
                  </a:moveTo>
                  <a:cubicBezTo>
                    <a:pt x="0" y="88"/>
                    <a:pt x="2" y="91"/>
                    <a:pt x="0" y="88"/>
                  </a:cubicBezTo>
                  <a:cubicBezTo>
                    <a:pt x="82" y="60"/>
                    <a:pt x="164" y="31"/>
                    <a:pt x="247" y="1"/>
                  </a:cubicBezTo>
                  <a:cubicBezTo>
                    <a:pt x="92" y="57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5328075" y="1769925"/>
              <a:ext cx="20700" cy="7425"/>
            </a:xfrm>
            <a:custGeom>
              <a:avLst/>
              <a:gdLst/>
              <a:ahLst/>
              <a:cxnLst/>
              <a:rect l="l" t="t" r="r" b="b"/>
              <a:pathLst>
                <a:path w="828" h="297" extrusionOk="0">
                  <a:moveTo>
                    <a:pt x="1" y="297"/>
                  </a:moveTo>
                  <a:cubicBezTo>
                    <a:pt x="264" y="203"/>
                    <a:pt x="541" y="103"/>
                    <a:pt x="827" y="1"/>
                  </a:cubicBezTo>
                  <a:cubicBezTo>
                    <a:pt x="479" y="124"/>
                    <a:pt x="196" y="226"/>
                    <a:pt x="1" y="297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5320250" y="1649575"/>
              <a:ext cx="323250" cy="148650"/>
            </a:xfrm>
            <a:custGeom>
              <a:avLst/>
              <a:gdLst/>
              <a:ahLst/>
              <a:cxnLst/>
              <a:rect l="l" t="t" r="r" b="b"/>
              <a:pathLst>
                <a:path w="12930" h="5946" extrusionOk="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5320250" y="1649575"/>
              <a:ext cx="323250" cy="148650"/>
            </a:xfrm>
            <a:custGeom>
              <a:avLst/>
              <a:gdLst/>
              <a:ahLst/>
              <a:cxnLst/>
              <a:rect l="l" t="t" r="r" b="b"/>
              <a:pathLst>
                <a:path w="12930" h="5946" extrusionOk="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4852550" y="1823750"/>
              <a:ext cx="336575" cy="108875"/>
            </a:xfrm>
            <a:custGeom>
              <a:avLst/>
              <a:gdLst/>
              <a:ahLst/>
              <a:cxnLst/>
              <a:rect l="l" t="t" r="r" b="b"/>
              <a:pathLst>
                <a:path w="13463" h="4355" extrusionOk="0">
                  <a:moveTo>
                    <a:pt x="1919" y="4094"/>
                  </a:moveTo>
                  <a:cubicBezTo>
                    <a:pt x="2429" y="3973"/>
                    <a:pt x="2969" y="3847"/>
                    <a:pt x="3526" y="3715"/>
                  </a:cubicBezTo>
                  <a:cubicBezTo>
                    <a:pt x="4645" y="3462"/>
                    <a:pt x="5828" y="3151"/>
                    <a:pt x="7013" y="2848"/>
                  </a:cubicBezTo>
                  <a:cubicBezTo>
                    <a:pt x="9279" y="2266"/>
                    <a:pt x="11525" y="1605"/>
                    <a:pt x="13250" y="1069"/>
                  </a:cubicBezTo>
                  <a:cubicBezTo>
                    <a:pt x="13383" y="416"/>
                    <a:pt x="13461" y="15"/>
                    <a:pt x="13462" y="0"/>
                  </a:cubicBezTo>
                  <a:cubicBezTo>
                    <a:pt x="13324" y="43"/>
                    <a:pt x="13182" y="89"/>
                    <a:pt x="13036" y="134"/>
                  </a:cubicBezTo>
                  <a:cubicBezTo>
                    <a:pt x="12988" y="148"/>
                    <a:pt x="12945" y="163"/>
                    <a:pt x="12892" y="178"/>
                  </a:cubicBezTo>
                  <a:cubicBezTo>
                    <a:pt x="12863" y="187"/>
                    <a:pt x="12827" y="199"/>
                    <a:pt x="12797" y="207"/>
                  </a:cubicBezTo>
                  <a:cubicBezTo>
                    <a:pt x="11106" y="729"/>
                    <a:pt x="8949" y="1362"/>
                    <a:pt x="6769" y="1921"/>
                  </a:cubicBezTo>
                  <a:cubicBezTo>
                    <a:pt x="5109" y="2367"/>
                    <a:pt x="3438" y="2764"/>
                    <a:pt x="2172" y="3051"/>
                  </a:cubicBezTo>
                  <a:cubicBezTo>
                    <a:pt x="2015" y="3087"/>
                    <a:pt x="1857" y="3124"/>
                    <a:pt x="1706" y="3160"/>
                  </a:cubicBezTo>
                  <a:cubicBezTo>
                    <a:pt x="1478" y="3209"/>
                    <a:pt x="1255" y="3258"/>
                    <a:pt x="1040" y="3304"/>
                  </a:cubicBezTo>
                  <a:cubicBezTo>
                    <a:pt x="637" y="3391"/>
                    <a:pt x="334" y="3456"/>
                    <a:pt x="162" y="3495"/>
                  </a:cubicBezTo>
                  <a:cubicBezTo>
                    <a:pt x="108" y="3506"/>
                    <a:pt x="52" y="3518"/>
                    <a:pt x="1" y="3531"/>
                  </a:cubicBezTo>
                  <a:cubicBezTo>
                    <a:pt x="4" y="3535"/>
                    <a:pt x="269" y="3847"/>
                    <a:pt x="709" y="4354"/>
                  </a:cubicBezTo>
                  <a:cubicBezTo>
                    <a:pt x="1093" y="4272"/>
                    <a:pt x="1492" y="4186"/>
                    <a:pt x="1919" y="409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4372275" y="1980650"/>
              <a:ext cx="7650" cy="650"/>
            </a:xfrm>
            <a:custGeom>
              <a:avLst/>
              <a:gdLst/>
              <a:ahLst/>
              <a:cxnLst/>
              <a:rect l="l" t="t" r="r" b="b"/>
              <a:pathLst>
                <a:path w="306" h="26" extrusionOk="0">
                  <a:moveTo>
                    <a:pt x="305" y="1"/>
                  </a:moveTo>
                  <a:cubicBezTo>
                    <a:pt x="110" y="17"/>
                    <a:pt x="1" y="25"/>
                    <a:pt x="1" y="25"/>
                  </a:cubicBezTo>
                  <a:lnTo>
                    <a:pt x="1" y="25"/>
                  </a:lnTo>
                  <a:cubicBezTo>
                    <a:pt x="90" y="18"/>
                    <a:pt x="182" y="11"/>
                    <a:pt x="277" y="2"/>
                  </a:cubicBezTo>
                  <a:cubicBezTo>
                    <a:pt x="287" y="2"/>
                    <a:pt x="297" y="2"/>
                    <a:pt x="305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4433200" y="1971525"/>
              <a:ext cx="45800" cy="4700"/>
            </a:xfrm>
            <a:custGeom>
              <a:avLst/>
              <a:gdLst/>
              <a:ahLst/>
              <a:cxnLst/>
              <a:rect l="l" t="t" r="r" b="b"/>
              <a:pathLst>
                <a:path w="1832" h="188" extrusionOk="0">
                  <a:moveTo>
                    <a:pt x="1832" y="1"/>
                  </a:moveTo>
                  <a:cubicBezTo>
                    <a:pt x="1172" y="70"/>
                    <a:pt x="554" y="129"/>
                    <a:pt x="1" y="188"/>
                  </a:cubicBezTo>
                  <a:cubicBezTo>
                    <a:pt x="307" y="159"/>
                    <a:pt x="619" y="129"/>
                    <a:pt x="936" y="93"/>
                  </a:cubicBezTo>
                  <a:cubicBezTo>
                    <a:pt x="1229" y="63"/>
                    <a:pt x="1530" y="34"/>
                    <a:pt x="183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4580725" y="1955400"/>
              <a:ext cx="27575" cy="3950"/>
            </a:xfrm>
            <a:custGeom>
              <a:avLst/>
              <a:gdLst/>
              <a:ahLst/>
              <a:cxnLst/>
              <a:rect l="l" t="t" r="r" b="b"/>
              <a:pathLst>
                <a:path w="1103" h="158" extrusionOk="0">
                  <a:moveTo>
                    <a:pt x="1102" y="1"/>
                  </a:moveTo>
                  <a:cubicBezTo>
                    <a:pt x="744" y="54"/>
                    <a:pt x="377" y="106"/>
                    <a:pt x="0" y="157"/>
                  </a:cubicBezTo>
                  <a:cubicBezTo>
                    <a:pt x="125" y="142"/>
                    <a:pt x="252" y="124"/>
                    <a:pt x="374" y="111"/>
                  </a:cubicBezTo>
                  <a:cubicBezTo>
                    <a:pt x="618" y="73"/>
                    <a:pt x="861" y="37"/>
                    <a:pt x="110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4633625" y="1948175"/>
              <a:ext cx="23275" cy="3475"/>
            </a:xfrm>
            <a:custGeom>
              <a:avLst/>
              <a:gdLst/>
              <a:ahLst/>
              <a:cxnLst/>
              <a:rect l="l" t="t" r="r" b="b"/>
              <a:pathLst>
                <a:path w="931" h="139" extrusionOk="0">
                  <a:moveTo>
                    <a:pt x="1" y="139"/>
                  </a:moveTo>
                  <a:cubicBezTo>
                    <a:pt x="318" y="94"/>
                    <a:pt x="627" y="48"/>
                    <a:pt x="930" y="1"/>
                  </a:cubicBezTo>
                  <a:cubicBezTo>
                    <a:pt x="639" y="44"/>
                    <a:pt x="327" y="91"/>
                    <a:pt x="1" y="13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4672425" y="1938125"/>
              <a:ext cx="44650" cy="7600"/>
            </a:xfrm>
            <a:custGeom>
              <a:avLst/>
              <a:gdLst/>
              <a:ahLst/>
              <a:cxnLst/>
              <a:rect l="l" t="t" r="r" b="b"/>
              <a:pathLst>
                <a:path w="1786" h="304" extrusionOk="0">
                  <a:moveTo>
                    <a:pt x="1785" y="2"/>
                  </a:moveTo>
                  <a:cubicBezTo>
                    <a:pt x="1785" y="2"/>
                    <a:pt x="1785" y="1"/>
                    <a:pt x="1785" y="2"/>
                  </a:cubicBezTo>
                  <a:cubicBezTo>
                    <a:pt x="1785" y="1"/>
                    <a:pt x="1084" y="121"/>
                    <a:pt x="1" y="304"/>
                  </a:cubicBezTo>
                  <a:cubicBezTo>
                    <a:pt x="538" y="216"/>
                    <a:pt x="1048" y="128"/>
                    <a:pt x="1515" y="48"/>
                  </a:cubicBezTo>
                  <a:cubicBezTo>
                    <a:pt x="1606" y="34"/>
                    <a:pt x="1696" y="16"/>
                    <a:pt x="1785" y="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372350" y="1938150"/>
              <a:ext cx="344825" cy="65950"/>
            </a:xfrm>
            <a:custGeom>
              <a:avLst/>
              <a:gdLst/>
              <a:ahLst/>
              <a:cxnLst/>
              <a:rect l="l" t="t" r="r" b="b"/>
              <a:pathLst>
                <a:path w="13793" h="2638" extrusionOk="0">
                  <a:moveTo>
                    <a:pt x="3465" y="2379"/>
                  </a:moveTo>
                  <a:cubicBezTo>
                    <a:pt x="4605" y="2264"/>
                    <a:pt x="5820" y="2141"/>
                    <a:pt x="7033" y="1977"/>
                  </a:cubicBezTo>
                  <a:cubicBezTo>
                    <a:pt x="7638" y="1899"/>
                    <a:pt x="8246" y="1823"/>
                    <a:pt x="8842" y="1747"/>
                  </a:cubicBezTo>
                  <a:cubicBezTo>
                    <a:pt x="9437" y="1659"/>
                    <a:pt x="10022" y="1572"/>
                    <a:pt x="10590" y="1488"/>
                  </a:cubicBezTo>
                  <a:cubicBezTo>
                    <a:pt x="11626" y="1345"/>
                    <a:pt x="12589" y="1178"/>
                    <a:pt x="13436" y="1033"/>
                  </a:cubicBezTo>
                  <a:cubicBezTo>
                    <a:pt x="13656" y="395"/>
                    <a:pt x="13788" y="10"/>
                    <a:pt x="13793" y="1"/>
                  </a:cubicBezTo>
                  <a:cubicBezTo>
                    <a:pt x="13702" y="15"/>
                    <a:pt x="13613" y="31"/>
                    <a:pt x="13520" y="46"/>
                  </a:cubicBezTo>
                  <a:cubicBezTo>
                    <a:pt x="13053" y="127"/>
                    <a:pt x="12544" y="215"/>
                    <a:pt x="12005" y="303"/>
                  </a:cubicBezTo>
                  <a:cubicBezTo>
                    <a:pt x="11890" y="323"/>
                    <a:pt x="11771" y="343"/>
                    <a:pt x="11650" y="365"/>
                  </a:cubicBezTo>
                  <a:cubicBezTo>
                    <a:pt x="11565" y="376"/>
                    <a:pt x="11473" y="389"/>
                    <a:pt x="11384" y="403"/>
                  </a:cubicBezTo>
                  <a:cubicBezTo>
                    <a:pt x="11080" y="451"/>
                    <a:pt x="10771" y="497"/>
                    <a:pt x="10453" y="541"/>
                  </a:cubicBezTo>
                  <a:cubicBezTo>
                    <a:pt x="10127" y="590"/>
                    <a:pt x="9789" y="640"/>
                    <a:pt x="9439" y="692"/>
                  </a:cubicBezTo>
                  <a:cubicBezTo>
                    <a:pt x="9197" y="728"/>
                    <a:pt x="8956" y="764"/>
                    <a:pt x="8712" y="800"/>
                  </a:cubicBezTo>
                  <a:cubicBezTo>
                    <a:pt x="8587" y="817"/>
                    <a:pt x="8462" y="833"/>
                    <a:pt x="8338" y="847"/>
                  </a:cubicBezTo>
                  <a:cubicBezTo>
                    <a:pt x="7868" y="911"/>
                    <a:pt x="7392" y="972"/>
                    <a:pt x="6915" y="1028"/>
                  </a:cubicBezTo>
                  <a:cubicBezTo>
                    <a:pt x="6013" y="1152"/>
                    <a:pt x="5109" y="1251"/>
                    <a:pt x="4267" y="1337"/>
                  </a:cubicBezTo>
                  <a:cubicBezTo>
                    <a:pt x="3965" y="1368"/>
                    <a:pt x="3665" y="1399"/>
                    <a:pt x="3373" y="1429"/>
                  </a:cubicBezTo>
                  <a:cubicBezTo>
                    <a:pt x="3053" y="1465"/>
                    <a:pt x="2742" y="1495"/>
                    <a:pt x="2436" y="1524"/>
                  </a:cubicBezTo>
                  <a:cubicBezTo>
                    <a:pt x="2347" y="1533"/>
                    <a:pt x="2252" y="1544"/>
                    <a:pt x="2166" y="1553"/>
                  </a:cubicBezTo>
                  <a:cubicBezTo>
                    <a:pt x="1808" y="1582"/>
                    <a:pt x="1485" y="1608"/>
                    <a:pt x="1201" y="1630"/>
                  </a:cubicBezTo>
                  <a:cubicBezTo>
                    <a:pt x="818" y="1661"/>
                    <a:pt x="514" y="1687"/>
                    <a:pt x="307" y="1702"/>
                  </a:cubicBezTo>
                  <a:cubicBezTo>
                    <a:pt x="298" y="1702"/>
                    <a:pt x="287" y="1704"/>
                    <a:pt x="278" y="1704"/>
                  </a:cubicBezTo>
                  <a:cubicBezTo>
                    <a:pt x="185" y="1711"/>
                    <a:pt x="93" y="1720"/>
                    <a:pt x="1" y="1727"/>
                  </a:cubicBezTo>
                  <a:cubicBezTo>
                    <a:pt x="4" y="1730"/>
                    <a:pt x="229" y="2075"/>
                    <a:pt x="600" y="2638"/>
                  </a:cubicBezTo>
                  <a:cubicBezTo>
                    <a:pt x="1452" y="2569"/>
                    <a:pt x="2426" y="2497"/>
                    <a:pt x="3465" y="237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3887200" y="1985750"/>
              <a:ext cx="347525" cy="30525"/>
            </a:xfrm>
            <a:custGeom>
              <a:avLst/>
              <a:gdLst/>
              <a:ahLst/>
              <a:cxnLst/>
              <a:rect l="l" t="t" r="r" b="b"/>
              <a:pathLst>
                <a:path w="13901" h="1221" extrusionOk="0">
                  <a:moveTo>
                    <a:pt x="6939" y="1191"/>
                  </a:moveTo>
                  <a:cubicBezTo>
                    <a:pt x="8161" y="1221"/>
                    <a:pt x="9382" y="1191"/>
                    <a:pt x="10529" y="1184"/>
                  </a:cubicBezTo>
                  <a:cubicBezTo>
                    <a:pt x="11574" y="1185"/>
                    <a:pt x="12549" y="1139"/>
                    <a:pt x="13410" y="1112"/>
                  </a:cubicBezTo>
                  <a:cubicBezTo>
                    <a:pt x="13713" y="510"/>
                    <a:pt x="13899" y="142"/>
                    <a:pt x="13900" y="140"/>
                  </a:cubicBezTo>
                  <a:cubicBezTo>
                    <a:pt x="13821" y="142"/>
                    <a:pt x="13742" y="145"/>
                    <a:pt x="13659" y="148"/>
                  </a:cubicBezTo>
                  <a:cubicBezTo>
                    <a:pt x="13417" y="156"/>
                    <a:pt x="13002" y="169"/>
                    <a:pt x="12465" y="186"/>
                  </a:cubicBezTo>
                  <a:cubicBezTo>
                    <a:pt x="12344" y="191"/>
                    <a:pt x="12227" y="195"/>
                    <a:pt x="12104" y="199"/>
                  </a:cubicBezTo>
                  <a:cubicBezTo>
                    <a:pt x="11983" y="202"/>
                    <a:pt x="11860" y="208"/>
                    <a:pt x="11729" y="211"/>
                  </a:cubicBezTo>
                  <a:cubicBezTo>
                    <a:pt x="11673" y="211"/>
                    <a:pt x="11614" y="214"/>
                    <a:pt x="11558" y="214"/>
                  </a:cubicBezTo>
                  <a:cubicBezTo>
                    <a:pt x="11219" y="222"/>
                    <a:pt x="10871" y="228"/>
                    <a:pt x="10515" y="228"/>
                  </a:cubicBezTo>
                  <a:cubicBezTo>
                    <a:pt x="10227" y="229"/>
                    <a:pt x="9936" y="234"/>
                    <a:pt x="9640" y="237"/>
                  </a:cubicBezTo>
                  <a:cubicBezTo>
                    <a:pt x="9592" y="237"/>
                    <a:pt x="9548" y="238"/>
                    <a:pt x="9502" y="238"/>
                  </a:cubicBezTo>
                  <a:cubicBezTo>
                    <a:pt x="9410" y="239"/>
                    <a:pt x="9316" y="239"/>
                    <a:pt x="9224" y="242"/>
                  </a:cubicBezTo>
                  <a:cubicBezTo>
                    <a:pt x="9059" y="244"/>
                    <a:pt x="8895" y="245"/>
                    <a:pt x="8728" y="247"/>
                  </a:cubicBezTo>
                  <a:cubicBezTo>
                    <a:pt x="8569" y="250"/>
                    <a:pt x="8409" y="251"/>
                    <a:pt x="8247" y="252"/>
                  </a:cubicBezTo>
                  <a:cubicBezTo>
                    <a:pt x="8167" y="251"/>
                    <a:pt x="8082" y="251"/>
                    <a:pt x="8001" y="250"/>
                  </a:cubicBezTo>
                  <a:cubicBezTo>
                    <a:pt x="7652" y="245"/>
                    <a:pt x="7303" y="241"/>
                    <a:pt x="6951" y="237"/>
                  </a:cubicBezTo>
                  <a:cubicBezTo>
                    <a:pt x="6451" y="234"/>
                    <a:pt x="5952" y="227"/>
                    <a:pt x="5456" y="215"/>
                  </a:cubicBezTo>
                  <a:cubicBezTo>
                    <a:pt x="5097" y="209"/>
                    <a:pt x="4741" y="205"/>
                    <a:pt x="4397" y="195"/>
                  </a:cubicBezTo>
                  <a:cubicBezTo>
                    <a:pt x="4139" y="185"/>
                    <a:pt x="3887" y="176"/>
                    <a:pt x="3642" y="166"/>
                  </a:cubicBezTo>
                  <a:cubicBezTo>
                    <a:pt x="3166" y="150"/>
                    <a:pt x="2705" y="133"/>
                    <a:pt x="2256" y="113"/>
                  </a:cubicBezTo>
                  <a:cubicBezTo>
                    <a:pt x="2230" y="112"/>
                    <a:pt x="2199" y="112"/>
                    <a:pt x="2170" y="109"/>
                  </a:cubicBezTo>
                  <a:cubicBezTo>
                    <a:pt x="1519" y="84"/>
                    <a:pt x="976" y="66"/>
                    <a:pt x="597" y="37"/>
                  </a:cubicBezTo>
                  <a:cubicBezTo>
                    <a:pt x="374" y="23"/>
                    <a:pt x="209" y="12"/>
                    <a:pt x="111" y="7"/>
                  </a:cubicBezTo>
                  <a:cubicBezTo>
                    <a:pt x="75" y="5"/>
                    <a:pt x="36" y="4"/>
                    <a:pt x="0" y="1"/>
                  </a:cubicBezTo>
                  <a:cubicBezTo>
                    <a:pt x="3" y="5"/>
                    <a:pt x="178" y="375"/>
                    <a:pt x="470" y="985"/>
                  </a:cubicBezTo>
                  <a:cubicBezTo>
                    <a:pt x="2271" y="1077"/>
                    <a:pt x="4603" y="1175"/>
                    <a:pt x="6939" y="119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405275" y="1925550"/>
              <a:ext cx="46175" cy="8750"/>
            </a:xfrm>
            <a:custGeom>
              <a:avLst/>
              <a:gdLst/>
              <a:ahLst/>
              <a:cxnLst/>
              <a:rect l="l" t="t" r="r" b="b"/>
              <a:pathLst>
                <a:path w="1847" h="350" extrusionOk="0">
                  <a:moveTo>
                    <a:pt x="1847" y="350"/>
                  </a:moveTo>
                  <a:cubicBezTo>
                    <a:pt x="729" y="137"/>
                    <a:pt x="0" y="1"/>
                    <a:pt x="0" y="1"/>
                  </a:cubicBezTo>
                  <a:cubicBezTo>
                    <a:pt x="91" y="19"/>
                    <a:pt x="180" y="35"/>
                    <a:pt x="272" y="52"/>
                  </a:cubicBezTo>
                  <a:cubicBezTo>
                    <a:pt x="758" y="146"/>
                    <a:pt x="1286" y="249"/>
                    <a:pt x="1847" y="35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3742600" y="1974525"/>
              <a:ext cx="7125" cy="625"/>
            </a:xfrm>
            <a:custGeom>
              <a:avLst/>
              <a:gdLst/>
              <a:ahLst/>
              <a:cxnLst/>
              <a:rect l="l" t="t" r="r" b="b"/>
              <a:pathLst>
                <a:path w="285" h="25" extrusionOk="0">
                  <a:moveTo>
                    <a:pt x="285" y="25"/>
                  </a:moveTo>
                  <a:lnTo>
                    <a:pt x="285" y="25"/>
                  </a:lnTo>
                  <a:cubicBezTo>
                    <a:pt x="285" y="25"/>
                    <a:pt x="184" y="16"/>
                    <a:pt x="0" y="0"/>
                  </a:cubicBezTo>
                  <a:lnTo>
                    <a:pt x="8" y="0"/>
                  </a:lnTo>
                  <a:cubicBezTo>
                    <a:pt x="104" y="9"/>
                    <a:pt x="194" y="17"/>
                    <a:pt x="285" y="25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664250" y="1965825"/>
              <a:ext cx="45600" cy="5200"/>
            </a:xfrm>
            <a:custGeom>
              <a:avLst/>
              <a:gdLst/>
              <a:ahLst/>
              <a:cxnLst/>
              <a:rect l="l" t="t" r="r" b="b"/>
              <a:pathLst>
                <a:path w="1824" h="208" extrusionOk="0">
                  <a:moveTo>
                    <a:pt x="1258" y="144"/>
                  </a:moveTo>
                  <a:cubicBezTo>
                    <a:pt x="874" y="101"/>
                    <a:pt x="450" y="54"/>
                    <a:pt x="0" y="0"/>
                  </a:cubicBezTo>
                  <a:cubicBezTo>
                    <a:pt x="637" y="77"/>
                    <a:pt x="1248" y="144"/>
                    <a:pt x="1824" y="207"/>
                  </a:cubicBezTo>
                  <a:cubicBezTo>
                    <a:pt x="1644" y="187"/>
                    <a:pt x="1459" y="166"/>
                    <a:pt x="1258" y="144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405225" y="1925550"/>
              <a:ext cx="344500" cy="72200"/>
            </a:xfrm>
            <a:custGeom>
              <a:avLst/>
              <a:gdLst/>
              <a:ahLst/>
              <a:cxnLst/>
              <a:rect l="l" t="t" r="r" b="b"/>
              <a:pathLst>
                <a:path w="13780" h="2888" extrusionOk="0">
                  <a:moveTo>
                    <a:pt x="3185" y="1545"/>
                  </a:moveTo>
                  <a:cubicBezTo>
                    <a:pt x="4319" y="1725"/>
                    <a:pt x="5523" y="1946"/>
                    <a:pt x="6734" y="2100"/>
                  </a:cubicBezTo>
                  <a:cubicBezTo>
                    <a:pt x="9054" y="2443"/>
                    <a:pt x="11374" y="2699"/>
                    <a:pt x="13169" y="2887"/>
                  </a:cubicBezTo>
                  <a:cubicBezTo>
                    <a:pt x="13264" y="2747"/>
                    <a:pt x="13352" y="2617"/>
                    <a:pt x="13428" y="2507"/>
                  </a:cubicBezTo>
                  <a:cubicBezTo>
                    <a:pt x="13651" y="2176"/>
                    <a:pt x="13779" y="1985"/>
                    <a:pt x="13780" y="1985"/>
                  </a:cubicBezTo>
                  <a:cubicBezTo>
                    <a:pt x="13689" y="1978"/>
                    <a:pt x="13599" y="1969"/>
                    <a:pt x="13503" y="1961"/>
                  </a:cubicBezTo>
                  <a:lnTo>
                    <a:pt x="13495" y="1961"/>
                  </a:lnTo>
                  <a:cubicBezTo>
                    <a:pt x="13409" y="1953"/>
                    <a:pt x="13306" y="1945"/>
                    <a:pt x="13184" y="1933"/>
                  </a:cubicBezTo>
                  <a:cubicBezTo>
                    <a:pt x="12924" y="1905"/>
                    <a:pt x="12580" y="1866"/>
                    <a:pt x="12183" y="1820"/>
                  </a:cubicBezTo>
                  <a:cubicBezTo>
                    <a:pt x="11606" y="1758"/>
                    <a:pt x="10995" y="1689"/>
                    <a:pt x="10360" y="1614"/>
                  </a:cubicBezTo>
                  <a:cubicBezTo>
                    <a:pt x="10051" y="1578"/>
                    <a:pt x="9733" y="1542"/>
                    <a:pt x="9403" y="1504"/>
                  </a:cubicBezTo>
                  <a:cubicBezTo>
                    <a:pt x="9173" y="1472"/>
                    <a:pt x="8937" y="1439"/>
                    <a:pt x="8699" y="1407"/>
                  </a:cubicBezTo>
                  <a:cubicBezTo>
                    <a:pt x="8102" y="1324"/>
                    <a:pt x="7486" y="1241"/>
                    <a:pt x="6870" y="1154"/>
                  </a:cubicBezTo>
                  <a:cubicBezTo>
                    <a:pt x="6605" y="1120"/>
                    <a:pt x="6345" y="1084"/>
                    <a:pt x="6084" y="1044"/>
                  </a:cubicBezTo>
                  <a:cubicBezTo>
                    <a:pt x="5984" y="1029"/>
                    <a:pt x="5887" y="1015"/>
                    <a:pt x="5789" y="999"/>
                  </a:cubicBezTo>
                  <a:cubicBezTo>
                    <a:pt x="5295" y="925"/>
                    <a:pt x="4809" y="846"/>
                    <a:pt x="4342" y="767"/>
                  </a:cubicBezTo>
                  <a:cubicBezTo>
                    <a:pt x="3993" y="709"/>
                    <a:pt x="3656" y="653"/>
                    <a:pt x="3332" y="601"/>
                  </a:cubicBezTo>
                  <a:cubicBezTo>
                    <a:pt x="3010" y="548"/>
                    <a:pt x="2704" y="498"/>
                    <a:pt x="2415" y="450"/>
                  </a:cubicBezTo>
                  <a:cubicBezTo>
                    <a:pt x="2323" y="436"/>
                    <a:pt x="2228" y="419"/>
                    <a:pt x="2140" y="404"/>
                  </a:cubicBezTo>
                  <a:cubicBezTo>
                    <a:pt x="2040" y="386"/>
                    <a:pt x="1942" y="367"/>
                    <a:pt x="1847" y="350"/>
                  </a:cubicBezTo>
                  <a:cubicBezTo>
                    <a:pt x="1287" y="249"/>
                    <a:pt x="757" y="146"/>
                    <a:pt x="272" y="52"/>
                  </a:cubicBezTo>
                  <a:cubicBezTo>
                    <a:pt x="179" y="35"/>
                    <a:pt x="88" y="19"/>
                    <a:pt x="1" y="1"/>
                  </a:cubicBezTo>
                  <a:cubicBezTo>
                    <a:pt x="1" y="1"/>
                    <a:pt x="129" y="390"/>
                    <a:pt x="340" y="1040"/>
                  </a:cubicBezTo>
                  <a:cubicBezTo>
                    <a:pt x="1188" y="1202"/>
                    <a:pt x="2149" y="1386"/>
                    <a:pt x="3185" y="154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4372275" y="1938275"/>
              <a:ext cx="344825" cy="343175"/>
            </a:xfrm>
            <a:custGeom>
              <a:avLst/>
              <a:gdLst/>
              <a:ahLst/>
              <a:cxnLst/>
              <a:rect l="l" t="t" r="r" b="b"/>
              <a:pathLst>
                <a:path w="13793" h="13727" extrusionOk="0">
                  <a:moveTo>
                    <a:pt x="13518" y="42"/>
                  </a:moveTo>
                  <a:cubicBezTo>
                    <a:pt x="13051" y="122"/>
                    <a:pt x="12544" y="210"/>
                    <a:pt x="12005" y="298"/>
                  </a:cubicBezTo>
                  <a:cubicBezTo>
                    <a:pt x="11890" y="318"/>
                    <a:pt x="11771" y="338"/>
                    <a:pt x="11649" y="360"/>
                  </a:cubicBezTo>
                  <a:cubicBezTo>
                    <a:pt x="11564" y="372"/>
                    <a:pt x="11474" y="384"/>
                    <a:pt x="11383" y="398"/>
                  </a:cubicBezTo>
                  <a:cubicBezTo>
                    <a:pt x="11080" y="446"/>
                    <a:pt x="10771" y="492"/>
                    <a:pt x="10453" y="538"/>
                  </a:cubicBezTo>
                  <a:cubicBezTo>
                    <a:pt x="10126" y="585"/>
                    <a:pt x="9788" y="635"/>
                    <a:pt x="9437" y="689"/>
                  </a:cubicBezTo>
                  <a:cubicBezTo>
                    <a:pt x="9197" y="725"/>
                    <a:pt x="8955" y="760"/>
                    <a:pt x="8710" y="796"/>
                  </a:cubicBezTo>
                  <a:cubicBezTo>
                    <a:pt x="8587" y="812"/>
                    <a:pt x="8460" y="828"/>
                    <a:pt x="8337" y="842"/>
                  </a:cubicBezTo>
                  <a:cubicBezTo>
                    <a:pt x="7868" y="906"/>
                    <a:pt x="7393" y="969"/>
                    <a:pt x="6914" y="1023"/>
                  </a:cubicBezTo>
                  <a:cubicBezTo>
                    <a:pt x="6013" y="1148"/>
                    <a:pt x="5109" y="1246"/>
                    <a:pt x="4267" y="1332"/>
                  </a:cubicBezTo>
                  <a:cubicBezTo>
                    <a:pt x="3965" y="1363"/>
                    <a:pt x="3665" y="1394"/>
                    <a:pt x="3372" y="1424"/>
                  </a:cubicBezTo>
                  <a:cubicBezTo>
                    <a:pt x="3053" y="1460"/>
                    <a:pt x="2741" y="1490"/>
                    <a:pt x="2436" y="1519"/>
                  </a:cubicBezTo>
                  <a:cubicBezTo>
                    <a:pt x="2346" y="1528"/>
                    <a:pt x="2251" y="1539"/>
                    <a:pt x="2165" y="1548"/>
                  </a:cubicBezTo>
                  <a:cubicBezTo>
                    <a:pt x="1807" y="1577"/>
                    <a:pt x="1484" y="1603"/>
                    <a:pt x="1201" y="1625"/>
                  </a:cubicBezTo>
                  <a:cubicBezTo>
                    <a:pt x="818" y="1656"/>
                    <a:pt x="512" y="1682"/>
                    <a:pt x="305" y="1697"/>
                  </a:cubicBezTo>
                  <a:cubicBezTo>
                    <a:pt x="297" y="1697"/>
                    <a:pt x="287" y="1699"/>
                    <a:pt x="277" y="1699"/>
                  </a:cubicBezTo>
                  <a:cubicBezTo>
                    <a:pt x="183" y="1706"/>
                    <a:pt x="93" y="1715"/>
                    <a:pt x="1" y="1723"/>
                  </a:cubicBezTo>
                  <a:cubicBezTo>
                    <a:pt x="2" y="1725"/>
                    <a:pt x="229" y="2070"/>
                    <a:pt x="599" y="2633"/>
                  </a:cubicBezTo>
                  <a:cubicBezTo>
                    <a:pt x="784" y="2914"/>
                    <a:pt x="1001" y="3248"/>
                    <a:pt x="1251" y="3629"/>
                  </a:cubicBezTo>
                  <a:cubicBezTo>
                    <a:pt x="1635" y="4199"/>
                    <a:pt x="2084" y="4866"/>
                    <a:pt x="2564" y="5579"/>
                  </a:cubicBezTo>
                  <a:cubicBezTo>
                    <a:pt x="3054" y="6281"/>
                    <a:pt x="3580" y="7031"/>
                    <a:pt x="4105" y="7783"/>
                  </a:cubicBezTo>
                  <a:cubicBezTo>
                    <a:pt x="5167" y="9277"/>
                    <a:pt x="6266" y="10786"/>
                    <a:pt x="7101" y="11887"/>
                  </a:cubicBezTo>
                  <a:cubicBezTo>
                    <a:pt x="7946" y="12990"/>
                    <a:pt x="8508" y="13726"/>
                    <a:pt x="8508" y="13726"/>
                  </a:cubicBezTo>
                  <a:cubicBezTo>
                    <a:pt x="8508" y="13726"/>
                    <a:pt x="9998" y="10328"/>
                    <a:pt x="11307" y="6883"/>
                  </a:cubicBezTo>
                  <a:cubicBezTo>
                    <a:pt x="11971" y="5171"/>
                    <a:pt x="12597" y="3456"/>
                    <a:pt x="13050" y="2156"/>
                  </a:cubicBezTo>
                  <a:cubicBezTo>
                    <a:pt x="13198" y="1728"/>
                    <a:pt x="13329" y="1348"/>
                    <a:pt x="13438" y="1031"/>
                  </a:cubicBezTo>
                  <a:cubicBezTo>
                    <a:pt x="13658" y="394"/>
                    <a:pt x="13790" y="9"/>
                    <a:pt x="13793" y="0"/>
                  </a:cubicBezTo>
                  <a:cubicBezTo>
                    <a:pt x="13702" y="10"/>
                    <a:pt x="13612" y="28"/>
                    <a:pt x="13518" y="4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405275" y="1925525"/>
              <a:ext cx="344450" cy="345500"/>
            </a:xfrm>
            <a:custGeom>
              <a:avLst/>
              <a:gdLst/>
              <a:ahLst/>
              <a:cxnLst/>
              <a:rect l="l" t="t" r="r" b="b"/>
              <a:pathLst>
                <a:path w="13778" h="13820" extrusionOk="0">
                  <a:moveTo>
                    <a:pt x="13496" y="1960"/>
                  </a:moveTo>
                  <a:cubicBezTo>
                    <a:pt x="13410" y="1953"/>
                    <a:pt x="13305" y="1943"/>
                    <a:pt x="13183" y="1933"/>
                  </a:cubicBezTo>
                  <a:cubicBezTo>
                    <a:pt x="12923" y="1904"/>
                    <a:pt x="12580" y="1864"/>
                    <a:pt x="12183" y="1819"/>
                  </a:cubicBezTo>
                  <a:cubicBezTo>
                    <a:pt x="11607" y="1756"/>
                    <a:pt x="10996" y="1689"/>
                    <a:pt x="10359" y="1612"/>
                  </a:cubicBezTo>
                  <a:cubicBezTo>
                    <a:pt x="10050" y="1577"/>
                    <a:pt x="9733" y="1541"/>
                    <a:pt x="9402" y="1503"/>
                  </a:cubicBezTo>
                  <a:cubicBezTo>
                    <a:pt x="9172" y="1470"/>
                    <a:pt x="8937" y="1439"/>
                    <a:pt x="8698" y="1407"/>
                  </a:cubicBezTo>
                  <a:cubicBezTo>
                    <a:pt x="8102" y="1324"/>
                    <a:pt x="7485" y="1239"/>
                    <a:pt x="6869" y="1153"/>
                  </a:cubicBezTo>
                  <a:cubicBezTo>
                    <a:pt x="6606" y="1120"/>
                    <a:pt x="6344" y="1084"/>
                    <a:pt x="6083" y="1043"/>
                  </a:cubicBezTo>
                  <a:cubicBezTo>
                    <a:pt x="5984" y="1029"/>
                    <a:pt x="5888" y="1015"/>
                    <a:pt x="5788" y="999"/>
                  </a:cubicBezTo>
                  <a:cubicBezTo>
                    <a:pt x="5294" y="923"/>
                    <a:pt x="4810" y="844"/>
                    <a:pt x="4343" y="765"/>
                  </a:cubicBezTo>
                  <a:cubicBezTo>
                    <a:pt x="3992" y="707"/>
                    <a:pt x="3656" y="653"/>
                    <a:pt x="3331" y="599"/>
                  </a:cubicBezTo>
                  <a:cubicBezTo>
                    <a:pt x="3009" y="548"/>
                    <a:pt x="2705" y="497"/>
                    <a:pt x="2414" y="448"/>
                  </a:cubicBezTo>
                  <a:cubicBezTo>
                    <a:pt x="2324" y="434"/>
                    <a:pt x="2228" y="418"/>
                    <a:pt x="2140" y="404"/>
                  </a:cubicBezTo>
                  <a:cubicBezTo>
                    <a:pt x="2039" y="384"/>
                    <a:pt x="1943" y="367"/>
                    <a:pt x="1847" y="348"/>
                  </a:cubicBezTo>
                  <a:cubicBezTo>
                    <a:pt x="1286" y="247"/>
                    <a:pt x="758" y="145"/>
                    <a:pt x="272" y="52"/>
                  </a:cubicBezTo>
                  <a:cubicBezTo>
                    <a:pt x="178" y="35"/>
                    <a:pt x="89" y="17"/>
                    <a:pt x="0" y="0"/>
                  </a:cubicBezTo>
                  <a:cubicBezTo>
                    <a:pt x="0" y="0"/>
                    <a:pt x="128" y="390"/>
                    <a:pt x="341" y="1038"/>
                  </a:cubicBezTo>
                  <a:cubicBezTo>
                    <a:pt x="444" y="1358"/>
                    <a:pt x="568" y="1740"/>
                    <a:pt x="710" y="2170"/>
                  </a:cubicBezTo>
                  <a:cubicBezTo>
                    <a:pt x="1141" y="3481"/>
                    <a:pt x="1742" y="5205"/>
                    <a:pt x="2374" y="6926"/>
                  </a:cubicBezTo>
                  <a:cubicBezTo>
                    <a:pt x="3003" y="8651"/>
                    <a:pt x="3667" y="10382"/>
                    <a:pt x="4179" y="11681"/>
                  </a:cubicBezTo>
                  <a:cubicBezTo>
                    <a:pt x="4702" y="12965"/>
                    <a:pt x="5050" y="13820"/>
                    <a:pt x="5050" y="13820"/>
                  </a:cubicBezTo>
                  <a:cubicBezTo>
                    <a:pt x="5050" y="13820"/>
                    <a:pt x="5625" y="13092"/>
                    <a:pt x="6488" y="12000"/>
                  </a:cubicBezTo>
                  <a:cubicBezTo>
                    <a:pt x="7346" y="10905"/>
                    <a:pt x="8464" y="9458"/>
                    <a:pt x="9556" y="7961"/>
                  </a:cubicBezTo>
                  <a:cubicBezTo>
                    <a:pt x="10651" y="6474"/>
                    <a:pt x="11709" y="4985"/>
                    <a:pt x="12490" y="3866"/>
                  </a:cubicBezTo>
                  <a:cubicBezTo>
                    <a:pt x="12751" y="3493"/>
                    <a:pt x="12976" y="3164"/>
                    <a:pt x="13167" y="2884"/>
                  </a:cubicBezTo>
                  <a:cubicBezTo>
                    <a:pt x="13262" y="2745"/>
                    <a:pt x="13350" y="2615"/>
                    <a:pt x="13426" y="2503"/>
                  </a:cubicBezTo>
                  <a:cubicBezTo>
                    <a:pt x="13649" y="2173"/>
                    <a:pt x="13777" y="1983"/>
                    <a:pt x="13778" y="1983"/>
                  </a:cubicBezTo>
                  <a:cubicBezTo>
                    <a:pt x="13687" y="1976"/>
                    <a:pt x="13597" y="1967"/>
                    <a:pt x="13501" y="1957"/>
                  </a:cubicBezTo>
                  <a:cubicBezTo>
                    <a:pt x="13499" y="1962"/>
                    <a:pt x="13498" y="1960"/>
                    <a:pt x="13496" y="196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2933400" y="1804800"/>
              <a:ext cx="336575" cy="113100"/>
            </a:xfrm>
            <a:custGeom>
              <a:avLst/>
              <a:gdLst/>
              <a:ahLst/>
              <a:cxnLst/>
              <a:rect l="l" t="t" r="r" b="b"/>
              <a:pathLst>
                <a:path w="13463" h="4524" extrusionOk="0">
                  <a:moveTo>
                    <a:pt x="13462" y="3707"/>
                  </a:moveTo>
                  <a:cubicBezTo>
                    <a:pt x="13462" y="3707"/>
                    <a:pt x="13382" y="3690"/>
                    <a:pt x="13234" y="3657"/>
                  </a:cubicBezTo>
                  <a:cubicBezTo>
                    <a:pt x="13219" y="3652"/>
                    <a:pt x="13205" y="3651"/>
                    <a:pt x="13191" y="3647"/>
                  </a:cubicBezTo>
                  <a:cubicBezTo>
                    <a:pt x="13170" y="3641"/>
                    <a:pt x="13149" y="3636"/>
                    <a:pt x="13130" y="3632"/>
                  </a:cubicBezTo>
                  <a:cubicBezTo>
                    <a:pt x="13067" y="3618"/>
                    <a:pt x="12994" y="3601"/>
                    <a:pt x="12915" y="3580"/>
                  </a:cubicBezTo>
                  <a:cubicBezTo>
                    <a:pt x="12088" y="3379"/>
                    <a:pt x="11156" y="3152"/>
                    <a:pt x="10157" y="2908"/>
                  </a:cubicBezTo>
                  <a:cubicBezTo>
                    <a:pt x="9880" y="2840"/>
                    <a:pt x="9598" y="2771"/>
                    <a:pt x="9312" y="2704"/>
                  </a:cubicBezTo>
                  <a:cubicBezTo>
                    <a:pt x="9269" y="2691"/>
                    <a:pt x="9224" y="2681"/>
                    <a:pt x="9180" y="2668"/>
                  </a:cubicBezTo>
                  <a:cubicBezTo>
                    <a:pt x="9176" y="2668"/>
                    <a:pt x="9173" y="2667"/>
                    <a:pt x="9171" y="2667"/>
                  </a:cubicBezTo>
                  <a:cubicBezTo>
                    <a:pt x="8382" y="2452"/>
                    <a:pt x="7537" y="2224"/>
                    <a:pt x="6695" y="1995"/>
                  </a:cubicBezTo>
                  <a:cubicBezTo>
                    <a:pt x="6386" y="1916"/>
                    <a:pt x="6079" y="1833"/>
                    <a:pt x="5774" y="1748"/>
                  </a:cubicBezTo>
                  <a:cubicBezTo>
                    <a:pt x="5662" y="1718"/>
                    <a:pt x="5550" y="1687"/>
                    <a:pt x="5438" y="1656"/>
                  </a:cubicBezTo>
                  <a:cubicBezTo>
                    <a:pt x="5266" y="1606"/>
                    <a:pt x="5097" y="1556"/>
                    <a:pt x="4928" y="1505"/>
                  </a:cubicBezTo>
                  <a:cubicBezTo>
                    <a:pt x="4390" y="1349"/>
                    <a:pt x="3863" y="1189"/>
                    <a:pt x="3352" y="1037"/>
                  </a:cubicBezTo>
                  <a:cubicBezTo>
                    <a:pt x="3297" y="1021"/>
                    <a:pt x="3244" y="1004"/>
                    <a:pt x="3191" y="988"/>
                  </a:cubicBezTo>
                  <a:cubicBezTo>
                    <a:pt x="2808" y="875"/>
                    <a:pt x="2441" y="765"/>
                    <a:pt x="2080" y="658"/>
                  </a:cubicBezTo>
                  <a:cubicBezTo>
                    <a:pt x="1677" y="543"/>
                    <a:pt x="1325" y="432"/>
                    <a:pt x="1025" y="334"/>
                  </a:cubicBezTo>
                  <a:cubicBezTo>
                    <a:pt x="762" y="252"/>
                    <a:pt x="506" y="169"/>
                    <a:pt x="265" y="87"/>
                  </a:cubicBezTo>
                  <a:cubicBezTo>
                    <a:pt x="176" y="58"/>
                    <a:pt x="87" y="30"/>
                    <a:pt x="1" y="1"/>
                  </a:cubicBezTo>
                  <a:cubicBezTo>
                    <a:pt x="1" y="2"/>
                    <a:pt x="80" y="406"/>
                    <a:pt x="212" y="1074"/>
                  </a:cubicBezTo>
                  <a:cubicBezTo>
                    <a:pt x="1032" y="1346"/>
                    <a:pt x="1972" y="1626"/>
                    <a:pt x="2979" y="1924"/>
                  </a:cubicBezTo>
                  <a:cubicBezTo>
                    <a:pt x="4082" y="2253"/>
                    <a:pt x="5256" y="2612"/>
                    <a:pt x="6442" y="2919"/>
                  </a:cubicBezTo>
                  <a:cubicBezTo>
                    <a:pt x="7035" y="3079"/>
                    <a:pt x="7627" y="3238"/>
                    <a:pt x="8209" y="3397"/>
                  </a:cubicBezTo>
                  <a:cubicBezTo>
                    <a:pt x="8499" y="3476"/>
                    <a:pt x="8788" y="3555"/>
                    <a:pt x="9074" y="3632"/>
                  </a:cubicBezTo>
                  <a:cubicBezTo>
                    <a:pt x="9361" y="3703"/>
                    <a:pt x="9646" y="3770"/>
                    <a:pt x="9923" y="3839"/>
                  </a:cubicBezTo>
                  <a:cubicBezTo>
                    <a:pt x="10943" y="4086"/>
                    <a:pt x="11896" y="4319"/>
                    <a:pt x="12735" y="4523"/>
                  </a:cubicBezTo>
                  <a:cubicBezTo>
                    <a:pt x="12847" y="4398"/>
                    <a:pt x="12953" y="4279"/>
                    <a:pt x="13044" y="4180"/>
                  </a:cubicBezTo>
                  <a:cubicBezTo>
                    <a:pt x="13311" y="3876"/>
                    <a:pt x="13462" y="3707"/>
                    <a:pt x="13462" y="370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5768375" y="1420750"/>
              <a:ext cx="311550" cy="367800"/>
            </a:xfrm>
            <a:custGeom>
              <a:avLst/>
              <a:gdLst/>
              <a:ahLst/>
              <a:cxnLst/>
              <a:rect l="l" t="t" r="r" b="b"/>
              <a:pathLst>
                <a:path w="12462" h="14712" extrusionOk="0">
                  <a:moveTo>
                    <a:pt x="12251" y="1090"/>
                  </a:moveTo>
                  <a:cubicBezTo>
                    <a:pt x="12221" y="417"/>
                    <a:pt x="12198" y="9"/>
                    <a:pt x="12198" y="2"/>
                  </a:cubicBezTo>
                  <a:lnTo>
                    <a:pt x="12198" y="0"/>
                  </a:lnTo>
                  <a:cubicBezTo>
                    <a:pt x="12198" y="0"/>
                    <a:pt x="11949" y="153"/>
                    <a:pt x="11531" y="407"/>
                  </a:cubicBezTo>
                  <a:cubicBezTo>
                    <a:pt x="11452" y="454"/>
                    <a:pt x="11371" y="505"/>
                    <a:pt x="11281" y="561"/>
                  </a:cubicBezTo>
                  <a:cubicBezTo>
                    <a:pt x="10171" y="1232"/>
                    <a:pt x="8197" y="2409"/>
                    <a:pt x="6175" y="3521"/>
                  </a:cubicBezTo>
                  <a:cubicBezTo>
                    <a:pt x="5073" y="4129"/>
                    <a:pt x="3969" y="4725"/>
                    <a:pt x="3001" y="5235"/>
                  </a:cubicBezTo>
                  <a:cubicBezTo>
                    <a:pt x="2626" y="5433"/>
                    <a:pt x="2270" y="5619"/>
                    <a:pt x="1945" y="5786"/>
                  </a:cubicBezTo>
                  <a:cubicBezTo>
                    <a:pt x="1363" y="6083"/>
                    <a:pt x="877" y="6333"/>
                    <a:pt x="538" y="6507"/>
                  </a:cubicBezTo>
                  <a:cubicBezTo>
                    <a:pt x="197" y="6676"/>
                    <a:pt x="1" y="6773"/>
                    <a:pt x="1" y="6773"/>
                  </a:cubicBezTo>
                  <a:cubicBezTo>
                    <a:pt x="1" y="6773"/>
                    <a:pt x="338" y="7013"/>
                    <a:pt x="896" y="7395"/>
                  </a:cubicBezTo>
                  <a:cubicBezTo>
                    <a:pt x="1175" y="7587"/>
                    <a:pt x="1502" y="7812"/>
                    <a:pt x="1880" y="8066"/>
                  </a:cubicBezTo>
                  <a:cubicBezTo>
                    <a:pt x="3010" y="8832"/>
                    <a:pt x="4541" y="9858"/>
                    <a:pt x="6089" y="10844"/>
                  </a:cubicBezTo>
                  <a:cubicBezTo>
                    <a:pt x="9181" y="12837"/>
                    <a:pt x="12387" y="14712"/>
                    <a:pt x="12387" y="14712"/>
                  </a:cubicBezTo>
                  <a:cubicBezTo>
                    <a:pt x="12387" y="14712"/>
                    <a:pt x="12406" y="13785"/>
                    <a:pt x="12433" y="12394"/>
                  </a:cubicBezTo>
                  <a:cubicBezTo>
                    <a:pt x="12452" y="11003"/>
                    <a:pt x="12462" y="9162"/>
                    <a:pt x="12435" y="7319"/>
                  </a:cubicBezTo>
                  <a:cubicBezTo>
                    <a:pt x="12409" y="4869"/>
                    <a:pt x="12313" y="2443"/>
                    <a:pt x="12251" y="10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4852475" y="1823825"/>
              <a:ext cx="336750" cy="357525"/>
            </a:xfrm>
            <a:custGeom>
              <a:avLst/>
              <a:gdLst/>
              <a:ahLst/>
              <a:cxnLst/>
              <a:rect l="l" t="t" r="r" b="b"/>
              <a:pathLst>
                <a:path w="13470" h="14301" extrusionOk="0">
                  <a:moveTo>
                    <a:pt x="12895" y="175"/>
                  </a:moveTo>
                  <a:cubicBezTo>
                    <a:pt x="12866" y="184"/>
                    <a:pt x="12830" y="196"/>
                    <a:pt x="12800" y="204"/>
                  </a:cubicBezTo>
                  <a:cubicBezTo>
                    <a:pt x="12441" y="312"/>
                    <a:pt x="11959" y="456"/>
                    <a:pt x="11382" y="628"/>
                  </a:cubicBezTo>
                  <a:cubicBezTo>
                    <a:pt x="10757" y="816"/>
                    <a:pt x="10027" y="1035"/>
                    <a:pt x="9239" y="1247"/>
                  </a:cubicBezTo>
                  <a:cubicBezTo>
                    <a:pt x="8450" y="1460"/>
                    <a:pt x="7617" y="1712"/>
                    <a:pt x="6773" y="1920"/>
                  </a:cubicBezTo>
                  <a:cubicBezTo>
                    <a:pt x="5114" y="2365"/>
                    <a:pt x="3442" y="2762"/>
                    <a:pt x="2176" y="3049"/>
                  </a:cubicBezTo>
                  <a:cubicBezTo>
                    <a:pt x="1747" y="3147"/>
                    <a:pt x="1365" y="3233"/>
                    <a:pt x="1043" y="3302"/>
                  </a:cubicBezTo>
                  <a:cubicBezTo>
                    <a:pt x="640" y="3391"/>
                    <a:pt x="337" y="3456"/>
                    <a:pt x="165" y="3493"/>
                  </a:cubicBezTo>
                  <a:cubicBezTo>
                    <a:pt x="58" y="3515"/>
                    <a:pt x="1" y="3528"/>
                    <a:pt x="1" y="3528"/>
                  </a:cubicBezTo>
                  <a:lnTo>
                    <a:pt x="4" y="3529"/>
                  </a:lnTo>
                  <a:cubicBezTo>
                    <a:pt x="7" y="3535"/>
                    <a:pt x="272" y="3845"/>
                    <a:pt x="712" y="4354"/>
                  </a:cubicBezTo>
                  <a:cubicBezTo>
                    <a:pt x="1599" y="5376"/>
                    <a:pt x="3202" y="7202"/>
                    <a:pt x="4876" y="8990"/>
                  </a:cubicBezTo>
                  <a:cubicBezTo>
                    <a:pt x="6130" y="10343"/>
                    <a:pt x="7413" y="11671"/>
                    <a:pt x="8386" y="12657"/>
                  </a:cubicBezTo>
                  <a:cubicBezTo>
                    <a:pt x="9368" y="13644"/>
                    <a:pt x="10024" y="14301"/>
                    <a:pt x="10024" y="14301"/>
                  </a:cubicBezTo>
                  <a:cubicBezTo>
                    <a:pt x="10024" y="14301"/>
                    <a:pt x="10087" y="14078"/>
                    <a:pt x="10199" y="13689"/>
                  </a:cubicBezTo>
                  <a:cubicBezTo>
                    <a:pt x="10307" y="13296"/>
                    <a:pt x="10459" y="12739"/>
                    <a:pt x="10645" y="12068"/>
                  </a:cubicBezTo>
                  <a:cubicBezTo>
                    <a:pt x="11007" y="10723"/>
                    <a:pt x="11468" y="8934"/>
                    <a:pt x="11902" y="7153"/>
                  </a:cubicBezTo>
                  <a:cubicBezTo>
                    <a:pt x="12330" y="5360"/>
                    <a:pt x="12728" y="3568"/>
                    <a:pt x="13011" y="2235"/>
                  </a:cubicBezTo>
                  <a:cubicBezTo>
                    <a:pt x="13106" y="1792"/>
                    <a:pt x="13188" y="1401"/>
                    <a:pt x="13256" y="1071"/>
                  </a:cubicBezTo>
                  <a:cubicBezTo>
                    <a:pt x="13391" y="417"/>
                    <a:pt x="13468" y="16"/>
                    <a:pt x="13470" y="2"/>
                  </a:cubicBezTo>
                  <a:lnTo>
                    <a:pt x="13470" y="0"/>
                  </a:lnTo>
                  <a:cubicBezTo>
                    <a:pt x="13470" y="0"/>
                    <a:pt x="13312" y="50"/>
                    <a:pt x="13041" y="134"/>
                  </a:cubicBezTo>
                  <a:cubicBezTo>
                    <a:pt x="12991" y="145"/>
                    <a:pt x="12948" y="160"/>
                    <a:pt x="12895" y="17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887200" y="1985700"/>
              <a:ext cx="347525" cy="325925"/>
            </a:xfrm>
            <a:custGeom>
              <a:avLst/>
              <a:gdLst/>
              <a:ahLst/>
              <a:cxnLst/>
              <a:rect l="l" t="t" r="r" b="b"/>
              <a:pathLst>
                <a:path w="13901" h="13037" extrusionOk="0">
                  <a:moveTo>
                    <a:pt x="12465" y="188"/>
                  </a:moveTo>
                  <a:cubicBezTo>
                    <a:pt x="12344" y="193"/>
                    <a:pt x="12227" y="197"/>
                    <a:pt x="12104" y="201"/>
                  </a:cubicBezTo>
                  <a:cubicBezTo>
                    <a:pt x="11983" y="204"/>
                    <a:pt x="11860" y="210"/>
                    <a:pt x="11729" y="213"/>
                  </a:cubicBezTo>
                  <a:cubicBezTo>
                    <a:pt x="11673" y="213"/>
                    <a:pt x="11614" y="216"/>
                    <a:pt x="11558" y="216"/>
                  </a:cubicBezTo>
                  <a:cubicBezTo>
                    <a:pt x="10983" y="223"/>
                    <a:pt x="10334" y="230"/>
                    <a:pt x="9640" y="237"/>
                  </a:cubicBezTo>
                  <a:cubicBezTo>
                    <a:pt x="9592" y="237"/>
                    <a:pt x="9548" y="239"/>
                    <a:pt x="9502" y="239"/>
                  </a:cubicBezTo>
                  <a:cubicBezTo>
                    <a:pt x="9410" y="240"/>
                    <a:pt x="9316" y="240"/>
                    <a:pt x="9224" y="241"/>
                  </a:cubicBezTo>
                  <a:cubicBezTo>
                    <a:pt x="9059" y="244"/>
                    <a:pt x="8895" y="246"/>
                    <a:pt x="8728" y="247"/>
                  </a:cubicBezTo>
                  <a:cubicBezTo>
                    <a:pt x="8569" y="249"/>
                    <a:pt x="8409" y="252"/>
                    <a:pt x="8247" y="253"/>
                  </a:cubicBezTo>
                  <a:cubicBezTo>
                    <a:pt x="8167" y="252"/>
                    <a:pt x="8082" y="252"/>
                    <a:pt x="8001" y="249"/>
                  </a:cubicBezTo>
                  <a:cubicBezTo>
                    <a:pt x="7652" y="246"/>
                    <a:pt x="7303" y="240"/>
                    <a:pt x="6951" y="237"/>
                  </a:cubicBezTo>
                  <a:cubicBezTo>
                    <a:pt x="6451" y="233"/>
                    <a:pt x="5951" y="226"/>
                    <a:pt x="5456" y="216"/>
                  </a:cubicBezTo>
                  <a:cubicBezTo>
                    <a:pt x="5097" y="210"/>
                    <a:pt x="4741" y="204"/>
                    <a:pt x="4397" y="196"/>
                  </a:cubicBezTo>
                  <a:cubicBezTo>
                    <a:pt x="4139" y="185"/>
                    <a:pt x="3887" y="175"/>
                    <a:pt x="3642" y="167"/>
                  </a:cubicBezTo>
                  <a:cubicBezTo>
                    <a:pt x="3146" y="147"/>
                    <a:pt x="2680" y="129"/>
                    <a:pt x="2256" y="114"/>
                  </a:cubicBezTo>
                  <a:cubicBezTo>
                    <a:pt x="2230" y="111"/>
                    <a:pt x="2199" y="111"/>
                    <a:pt x="2170" y="109"/>
                  </a:cubicBezTo>
                  <a:cubicBezTo>
                    <a:pt x="1518" y="85"/>
                    <a:pt x="976" y="66"/>
                    <a:pt x="597" y="37"/>
                  </a:cubicBezTo>
                  <a:cubicBezTo>
                    <a:pt x="374" y="23"/>
                    <a:pt x="209" y="13"/>
                    <a:pt x="109" y="7"/>
                  </a:cubicBezTo>
                  <a:cubicBezTo>
                    <a:pt x="40" y="3"/>
                    <a:pt x="0" y="0"/>
                    <a:pt x="0" y="0"/>
                  </a:cubicBezTo>
                  <a:lnTo>
                    <a:pt x="0" y="0"/>
                  </a:lnTo>
                  <a:cubicBezTo>
                    <a:pt x="2" y="3"/>
                    <a:pt x="178" y="374"/>
                    <a:pt x="469" y="984"/>
                  </a:cubicBezTo>
                  <a:cubicBezTo>
                    <a:pt x="615" y="1289"/>
                    <a:pt x="788" y="1653"/>
                    <a:pt x="985" y="2065"/>
                  </a:cubicBezTo>
                  <a:cubicBezTo>
                    <a:pt x="1585" y="3289"/>
                    <a:pt x="2404" y="4922"/>
                    <a:pt x="3256" y="6556"/>
                  </a:cubicBezTo>
                  <a:cubicBezTo>
                    <a:pt x="3683" y="7372"/>
                    <a:pt x="4116" y="8192"/>
                    <a:pt x="4528" y="8954"/>
                  </a:cubicBezTo>
                  <a:cubicBezTo>
                    <a:pt x="4948" y="9710"/>
                    <a:pt x="5339" y="10417"/>
                    <a:pt x="5673" y="11020"/>
                  </a:cubicBezTo>
                  <a:cubicBezTo>
                    <a:pt x="6360" y="12230"/>
                    <a:pt x="6820" y="13036"/>
                    <a:pt x="6820" y="13036"/>
                  </a:cubicBezTo>
                  <a:cubicBezTo>
                    <a:pt x="6820" y="13036"/>
                    <a:pt x="7294" y="12243"/>
                    <a:pt x="8009" y="11053"/>
                  </a:cubicBezTo>
                  <a:cubicBezTo>
                    <a:pt x="8713" y="9852"/>
                    <a:pt x="9629" y="8240"/>
                    <a:pt x="10513" y="6632"/>
                  </a:cubicBezTo>
                  <a:cubicBezTo>
                    <a:pt x="11401" y="5031"/>
                    <a:pt x="12250" y="3404"/>
                    <a:pt x="12874" y="2177"/>
                  </a:cubicBezTo>
                  <a:cubicBezTo>
                    <a:pt x="13078" y="1770"/>
                    <a:pt x="13256" y="1416"/>
                    <a:pt x="13409" y="1115"/>
                  </a:cubicBezTo>
                  <a:cubicBezTo>
                    <a:pt x="13713" y="513"/>
                    <a:pt x="13897" y="145"/>
                    <a:pt x="13900" y="144"/>
                  </a:cubicBezTo>
                  <a:lnTo>
                    <a:pt x="13900" y="142"/>
                  </a:lnTo>
                  <a:cubicBezTo>
                    <a:pt x="13900" y="142"/>
                    <a:pt x="13815" y="145"/>
                    <a:pt x="13659" y="151"/>
                  </a:cubicBezTo>
                  <a:cubicBezTo>
                    <a:pt x="13417" y="157"/>
                    <a:pt x="13002" y="171"/>
                    <a:pt x="12465" y="18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2933475" y="1804775"/>
              <a:ext cx="336525" cy="358450"/>
            </a:xfrm>
            <a:custGeom>
              <a:avLst/>
              <a:gdLst/>
              <a:ahLst/>
              <a:cxnLst/>
              <a:rect l="l" t="t" r="r" b="b"/>
              <a:pathLst>
                <a:path w="13461" h="14338" extrusionOk="0">
                  <a:moveTo>
                    <a:pt x="13129" y="3633"/>
                  </a:moveTo>
                  <a:cubicBezTo>
                    <a:pt x="13065" y="3619"/>
                    <a:pt x="12992" y="3602"/>
                    <a:pt x="12913" y="3581"/>
                  </a:cubicBezTo>
                  <a:cubicBezTo>
                    <a:pt x="12900" y="3579"/>
                    <a:pt x="12887" y="3576"/>
                    <a:pt x="12876" y="3573"/>
                  </a:cubicBezTo>
                  <a:cubicBezTo>
                    <a:pt x="12505" y="3482"/>
                    <a:pt x="11975" y="3353"/>
                    <a:pt x="11340" y="3199"/>
                  </a:cubicBezTo>
                  <a:cubicBezTo>
                    <a:pt x="10707" y="3044"/>
                    <a:pt x="9969" y="2863"/>
                    <a:pt x="9178" y="2669"/>
                  </a:cubicBezTo>
                  <a:cubicBezTo>
                    <a:pt x="9175" y="2669"/>
                    <a:pt x="9171" y="2668"/>
                    <a:pt x="9170" y="2668"/>
                  </a:cubicBezTo>
                  <a:cubicBezTo>
                    <a:pt x="8381" y="2453"/>
                    <a:pt x="7537" y="2225"/>
                    <a:pt x="6694" y="1998"/>
                  </a:cubicBezTo>
                  <a:cubicBezTo>
                    <a:pt x="6385" y="1917"/>
                    <a:pt x="6077" y="1834"/>
                    <a:pt x="5773" y="1749"/>
                  </a:cubicBezTo>
                  <a:cubicBezTo>
                    <a:pt x="5661" y="1719"/>
                    <a:pt x="5549" y="1688"/>
                    <a:pt x="5436" y="1657"/>
                  </a:cubicBezTo>
                  <a:cubicBezTo>
                    <a:pt x="5264" y="1607"/>
                    <a:pt x="5096" y="1557"/>
                    <a:pt x="4926" y="1506"/>
                  </a:cubicBezTo>
                  <a:cubicBezTo>
                    <a:pt x="4689" y="1436"/>
                    <a:pt x="4456" y="1367"/>
                    <a:pt x="4228" y="1298"/>
                  </a:cubicBezTo>
                  <a:cubicBezTo>
                    <a:pt x="3925" y="1209"/>
                    <a:pt x="3633" y="1120"/>
                    <a:pt x="3350" y="1037"/>
                  </a:cubicBezTo>
                  <a:cubicBezTo>
                    <a:pt x="3295" y="1019"/>
                    <a:pt x="3242" y="1004"/>
                    <a:pt x="3190" y="988"/>
                  </a:cubicBezTo>
                  <a:cubicBezTo>
                    <a:pt x="2797" y="871"/>
                    <a:pt x="2425" y="759"/>
                    <a:pt x="2084" y="659"/>
                  </a:cubicBezTo>
                  <a:cubicBezTo>
                    <a:pt x="2081" y="659"/>
                    <a:pt x="2080" y="657"/>
                    <a:pt x="2078" y="657"/>
                  </a:cubicBezTo>
                  <a:cubicBezTo>
                    <a:pt x="1676" y="542"/>
                    <a:pt x="1324" y="432"/>
                    <a:pt x="1024" y="334"/>
                  </a:cubicBezTo>
                  <a:cubicBezTo>
                    <a:pt x="857" y="281"/>
                    <a:pt x="700" y="229"/>
                    <a:pt x="571" y="187"/>
                  </a:cubicBezTo>
                  <a:cubicBezTo>
                    <a:pt x="209" y="68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"/>
                    <a:pt x="79" y="406"/>
                    <a:pt x="210" y="1074"/>
                  </a:cubicBezTo>
                  <a:cubicBezTo>
                    <a:pt x="275" y="1404"/>
                    <a:pt x="352" y="1800"/>
                    <a:pt x="440" y="2245"/>
                  </a:cubicBezTo>
                  <a:cubicBezTo>
                    <a:pt x="709" y="3597"/>
                    <a:pt x="1097" y="5368"/>
                    <a:pt x="1511" y="7165"/>
                  </a:cubicBezTo>
                  <a:cubicBezTo>
                    <a:pt x="1923" y="8954"/>
                    <a:pt x="2360" y="10765"/>
                    <a:pt x="2709" y="12104"/>
                  </a:cubicBezTo>
                  <a:cubicBezTo>
                    <a:pt x="3064" y="13445"/>
                    <a:pt x="3301" y="14337"/>
                    <a:pt x="3301" y="14337"/>
                  </a:cubicBezTo>
                  <a:cubicBezTo>
                    <a:pt x="3301" y="14337"/>
                    <a:pt x="3964" y="13688"/>
                    <a:pt x="4955" y="12713"/>
                  </a:cubicBezTo>
                  <a:cubicBezTo>
                    <a:pt x="5942" y="11733"/>
                    <a:pt x="7233" y="10442"/>
                    <a:pt x="8509" y="9094"/>
                  </a:cubicBezTo>
                  <a:cubicBezTo>
                    <a:pt x="9780" y="7757"/>
                    <a:pt x="11023" y="6412"/>
                    <a:pt x="11942" y="5401"/>
                  </a:cubicBezTo>
                  <a:cubicBezTo>
                    <a:pt x="12245" y="5066"/>
                    <a:pt x="12511" y="4771"/>
                    <a:pt x="12735" y="4521"/>
                  </a:cubicBezTo>
                  <a:cubicBezTo>
                    <a:pt x="12848" y="4395"/>
                    <a:pt x="12955" y="4277"/>
                    <a:pt x="13044" y="4178"/>
                  </a:cubicBezTo>
                  <a:cubicBezTo>
                    <a:pt x="13308" y="3877"/>
                    <a:pt x="13461" y="3705"/>
                    <a:pt x="13461" y="3705"/>
                  </a:cubicBezTo>
                  <a:cubicBezTo>
                    <a:pt x="13461" y="3705"/>
                    <a:pt x="13380" y="3689"/>
                    <a:pt x="13232" y="3655"/>
                  </a:cubicBezTo>
                  <a:cubicBezTo>
                    <a:pt x="13199" y="3650"/>
                    <a:pt x="13165" y="3643"/>
                    <a:pt x="13129" y="3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0" name="Google Shape;690;p34"/>
          <p:cNvPicPr preferRelativeResize="0"/>
          <p:nvPr/>
        </p:nvPicPr>
        <p:blipFill rotWithShape="1">
          <a:blip r:embed="rId3">
            <a:alphaModFix/>
          </a:blip>
          <a:srcRect t="38853" b="6653"/>
          <a:stretch/>
        </p:blipFill>
        <p:spPr>
          <a:xfrm>
            <a:off x="573300" y="1720825"/>
            <a:ext cx="7955400" cy="2882400"/>
          </a:xfrm>
          <a:prstGeom prst="snip2DiagRect">
            <a:avLst>
              <a:gd name="adj1" fmla="val 14977"/>
              <a:gd name="adj2" fmla="val 15146"/>
            </a:avLst>
          </a:prstGeom>
          <a:noFill/>
          <a:ln>
            <a:noFill/>
          </a:ln>
        </p:spPr>
      </p:pic>
      <p:grpSp>
        <p:nvGrpSpPr>
          <p:cNvPr id="691" name="Google Shape;691;p34"/>
          <p:cNvGrpSpPr/>
          <p:nvPr/>
        </p:nvGrpSpPr>
        <p:grpSpPr>
          <a:xfrm rot="520714" flipH="1">
            <a:off x="5539111" y="1782896"/>
            <a:ext cx="2997487" cy="958327"/>
            <a:chOff x="2859800" y="1140750"/>
            <a:chExt cx="3662300" cy="1170875"/>
          </a:xfrm>
        </p:grpSpPr>
        <p:sp>
          <p:nvSpPr>
            <p:cNvPr id="692" name="Google Shape;692;p34"/>
            <p:cNvSpPr/>
            <p:nvPr/>
          </p:nvSpPr>
          <p:spPr>
            <a:xfrm>
              <a:off x="6225975" y="1246625"/>
              <a:ext cx="105825" cy="75200"/>
            </a:xfrm>
            <a:custGeom>
              <a:avLst/>
              <a:gdLst/>
              <a:ahLst/>
              <a:cxnLst/>
              <a:rect l="l" t="t" r="r" b="b"/>
              <a:pathLst>
                <a:path w="4233" h="3008" extrusionOk="0">
                  <a:moveTo>
                    <a:pt x="1" y="3008"/>
                  </a:moveTo>
                  <a:cubicBezTo>
                    <a:pt x="1103" y="2253"/>
                    <a:pt x="2688" y="1150"/>
                    <a:pt x="4233" y="0"/>
                  </a:cubicBezTo>
                  <a:cubicBezTo>
                    <a:pt x="2777" y="1078"/>
                    <a:pt x="1293" y="2126"/>
                    <a:pt x="1" y="300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5326425" y="1777325"/>
              <a:ext cx="1675" cy="600"/>
            </a:xfrm>
            <a:custGeom>
              <a:avLst/>
              <a:gdLst/>
              <a:ahLst/>
              <a:cxnLst/>
              <a:rect l="l" t="t" r="r" b="b"/>
              <a:pathLst>
                <a:path w="67" h="24" extrusionOk="0">
                  <a:moveTo>
                    <a:pt x="15" y="18"/>
                  </a:moveTo>
                  <a:cubicBezTo>
                    <a:pt x="9" y="21"/>
                    <a:pt x="4" y="22"/>
                    <a:pt x="1" y="24"/>
                  </a:cubicBezTo>
                  <a:cubicBezTo>
                    <a:pt x="24" y="15"/>
                    <a:pt x="41" y="9"/>
                    <a:pt x="67" y="1"/>
                  </a:cubicBezTo>
                  <a:cubicBezTo>
                    <a:pt x="50" y="6"/>
                    <a:pt x="31" y="14"/>
                    <a:pt x="15" y="1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5922775" y="1434675"/>
              <a:ext cx="127700" cy="74025"/>
            </a:xfrm>
            <a:custGeom>
              <a:avLst/>
              <a:gdLst/>
              <a:ahLst/>
              <a:cxnLst/>
              <a:rect l="l" t="t" r="r" b="b"/>
              <a:pathLst>
                <a:path w="5108" h="2961" extrusionOk="0">
                  <a:moveTo>
                    <a:pt x="1" y="2961"/>
                  </a:moveTo>
                  <a:cubicBezTo>
                    <a:pt x="2021" y="1850"/>
                    <a:pt x="3995" y="673"/>
                    <a:pt x="5108" y="1"/>
                  </a:cubicBezTo>
                  <a:cubicBezTo>
                    <a:pt x="3643" y="885"/>
                    <a:pt x="1834" y="1945"/>
                    <a:pt x="1" y="296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906875" y="1871775"/>
              <a:ext cx="114950" cy="28250"/>
            </a:xfrm>
            <a:custGeom>
              <a:avLst/>
              <a:gdLst/>
              <a:ahLst/>
              <a:cxnLst/>
              <a:rect l="l" t="t" r="r" b="b"/>
              <a:pathLst>
                <a:path w="4598" h="1130" extrusionOk="0">
                  <a:moveTo>
                    <a:pt x="1134" y="863"/>
                  </a:moveTo>
                  <a:cubicBezTo>
                    <a:pt x="743" y="953"/>
                    <a:pt x="368" y="1042"/>
                    <a:pt x="0" y="1130"/>
                  </a:cubicBezTo>
                  <a:cubicBezTo>
                    <a:pt x="1266" y="843"/>
                    <a:pt x="2938" y="446"/>
                    <a:pt x="4597" y="0"/>
                  </a:cubicBezTo>
                  <a:cubicBezTo>
                    <a:pt x="3419" y="302"/>
                    <a:pt x="2244" y="613"/>
                    <a:pt x="1134" y="86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3013150" y="1829500"/>
              <a:ext cx="4050" cy="1225"/>
            </a:xfrm>
            <a:custGeom>
              <a:avLst/>
              <a:gdLst/>
              <a:ahLst/>
              <a:cxnLst/>
              <a:rect l="l" t="t" r="r" b="b"/>
              <a:pathLst>
                <a:path w="162" h="49" extrusionOk="0">
                  <a:moveTo>
                    <a:pt x="64" y="19"/>
                  </a:moveTo>
                  <a:cubicBezTo>
                    <a:pt x="42" y="12"/>
                    <a:pt x="22" y="6"/>
                    <a:pt x="1" y="0"/>
                  </a:cubicBezTo>
                  <a:cubicBezTo>
                    <a:pt x="54" y="17"/>
                    <a:pt x="108" y="33"/>
                    <a:pt x="162" y="49"/>
                  </a:cubicBezTo>
                  <a:cubicBezTo>
                    <a:pt x="129" y="36"/>
                    <a:pt x="97" y="27"/>
                    <a:pt x="64" y="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2959050" y="1813100"/>
              <a:ext cx="26400" cy="8125"/>
            </a:xfrm>
            <a:custGeom>
              <a:avLst/>
              <a:gdLst/>
              <a:ahLst/>
              <a:cxnLst/>
              <a:rect l="l" t="t" r="r" b="b"/>
              <a:pathLst>
                <a:path w="1056" h="325" extrusionOk="0">
                  <a:moveTo>
                    <a:pt x="1" y="1"/>
                  </a:moveTo>
                  <a:cubicBezTo>
                    <a:pt x="301" y="99"/>
                    <a:pt x="651" y="209"/>
                    <a:pt x="1055" y="324"/>
                  </a:cubicBezTo>
                  <a:cubicBezTo>
                    <a:pt x="689" y="215"/>
                    <a:pt x="335" y="107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856575" y="1906300"/>
              <a:ext cx="21975" cy="4775"/>
            </a:xfrm>
            <a:custGeom>
              <a:avLst/>
              <a:gdLst/>
              <a:ahLst/>
              <a:cxnLst/>
              <a:rect l="l" t="t" r="r" b="b"/>
              <a:pathLst>
                <a:path w="879" h="191" extrusionOk="0">
                  <a:moveTo>
                    <a:pt x="108" y="167"/>
                  </a:moveTo>
                  <a:cubicBezTo>
                    <a:pt x="71" y="176"/>
                    <a:pt x="37" y="183"/>
                    <a:pt x="1" y="190"/>
                  </a:cubicBezTo>
                  <a:cubicBezTo>
                    <a:pt x="173" y="154"/>
                    <a:pt x="476" y="89"/>
                    <a:pt x="879" y="0"/>
                  </a:cubicBezTo>
                  <a:cubicBezTo>
                    <a:pt x="613" y="59"/>
                    <a:pt x="354" y="115"/>
                    <a:pt x="108" y="16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2859800" y="1783300"/>
              <a:ext cx="78950" cy="48325"/>
            </a:xfrm>
            <a:custGeom>
              <a:avLst/>
              <a:gdLst/>
              <a:ahLst/>
              <a:cxnLst/>
              <a:rect l="l" t="t" r="r" b="b"/>
              <a:pathLst>
                <a:path w="3158" h="1933" extrusionOk="0">
                  <a:moveTo>
                    <a:pt x="308" y="0"/>
                  </a:moveTo>
                  <a:lnTo>
                    <a:pt x="0" y="905"/>
                  </a:lnTo>
                  <a:cubicBezTo>
                    <a:pt x="0" y="905"/>
                    <a:pt x="1168" y="1286"/>
                    <a:pt x="2920" y="1855"/>
                  </a:cubicBezTo>
                  <a:cubicBezTo>
                    <a:pt x="2995" y="1881"/>
                    <a:pt x="3078" y="1908"/>
                    <a:pt x="3157" y="1933"/>
                  </a:cubicBezTo>
                  <a:cubicBezTo>
                    <a:pt x="3025" y="1263"/>
                    <a:pt x="2946" y="861"/>
                    <a:pt x="2946" y="860"/>
                  </a:cubicBezTo>
                  <a:cubicBezTo>
                    <a:pt x="1354" y="339"/>
                    <a:pt x="308" y="0"/>
                    <a:pt x="308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478975" y="1963800"/>
              <a:ext cx="66200" cy="7750"/>
            </a:xfrm>
            <a:custGeom>
              <a:avLst/>
              <a:gdLst/>
              <a:ahLst/>
              <a:cxnLst/>
              <a:rect l="l" t="t" r="r" b="b"/>
              <a:pathLst>
                <a:path w="2648" h="310" extrusionOk="0">
                  <a:moveTo>
                    <a:pt x="1" y="310"/>
                  </a:moveTo>
                  <a:cubicBezTo>
                    <a:pt x="843" y="224"/>
                    <a:pt x="1747" y="125"/>
                    <a:pt x="2647" y="1"/>
                  </a:cubicBezTo>
                  <a:cubicBezTo>
                    <a:pt x="1757" y="122"/>
                    <a:pt x="864" y="221"/>
                    <a:pt x="1" y="31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4608225" y="1951625"/>
              <a:ext cx="25425" cy="3800"/>
            </a:xfrm>
            <a:custGeom>
              <a:avLst/>
              <a:gdLst/>
              <a:ahLst/>
              <a:cxnLst/>
              <a:rect l="l" t="t" r="r" b="b"/>
              <a:pathLst>
                <a:path w="1017" h="152" extrusionOk="0">
                  <a:moveTo>
                    <a:pt x="1011" y="4"/>
                  </a:moveTo>
                  <a:cubicBezTo>
                    <a:pt x="681" y="51"/>
                    <a:pt x="343" y="101"/>
                    <a:pt x="1" y="152"/>
                  </a:cubicBezTo>
                  <a:cubicBezTo>
                    <a:pt x="351" y="100"/>
                    <a:pt x="691" y="50"/>
                    <a:pt x="1017" y="1"/>
                  </a:cubicBezTo>
                  <a:cubicBezTo>
                    <a:pt x="1015" y="4"/>
                    <a:pt x="1012" y="4"/>
                    <a:pt x="1011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198800" y="1989350"/>
              <a:ext cx="29875" cy="1075"/>
            </a:xfrm>
            <a:custGeom>
              <a:avLst/>
              <a:gdLst/>
              <a:ahLst/>
              <a:cxnLst/>
              <a:rect l="l" t="t" r="r" b="b"/>
              <a:pathLst>
                <a:path w="1195" h="43" extrusionOk="0">
                  <a:moveTo>
                    <a:pt x="1159" y="4"/>
                  </a:moveTo>
                  <a:cubicBezTo>
                    <a:pt x="798" y="14"/>
                    <a:pt x="407" y="28"/>
                    <a:pt x="1" y="42"/>
                  </a:cubicBezTo>
                  <a:cubicBezTo>
                    <a:pt x="538" y="25"/>
                    <a:pt x="953" y="11"/>
                    <a:pt x="1195" y="4"/>
                  </a:cubicBezTo>
                  <a:cubicBezTo>
                    <a:pt x="1183" y="1"/>
                    <a:pt x="1172" y="4"/>
                    <a:pt x="1159" y="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117800" y="1991625"/>
              <a:ext cx="10400" cy="100"/>
            </a:xfrm>
            <a:custGeom>
              <a:avLst/>
              <a:gdLst/>
              <a:ahLst/>
              <a:cxnLst/>
              <a:rect l="l" t="t" r="r" b="b"/>
              <a:pathLst>
                <a:path w="416" h="4" extrusionOk="0">
                  <a:moveTo>
                    <a:pt x="416" y="0"/>
                  </a:moveTo>
                  <a:cubicBezTo>
                    <a:pt x="279" y="2"/>
                    <a:pt x="138" y="3"/>
                    <a:pt x="0" y="3"/>
                  </a:cubicBezTo>
                  <a:cubicBezTo>
                    <a:pt x="92" y="2"/>
                    <a:pt x="187" y="2"/>
                    <a:pt x="278" y="0"/>
                  </a:cubicBezTo>
                  <a:cubicBezTo>
                    <a:pt x="325" y="2"/>
                    <a:pt x="368" y="0"/>
                    <a:pt x="416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222375" y="1981275"/>
              <a:ext cx="164875" cy="32250"/>
            </a:xfrm>
            <a:custGeom>
              <a:avLst/>
              <a:gdLst/>
              <a:ahLst/>
              <a:cxnLst/>
              <a:rect l="l" t="t" r="r" b="b"/>
              <a:pathLst>
                <a:path w="6595" h="1290" extrusionOk="0">
                  <a:moveTo>
                    <a:pt x="250" y="1282"/>
                  </a:moveTo>
                  <a:cubicBezTo>
                    <a:pt x="1167" y="1255"/>
                    <a:pt x="1929" y="1225"/>
                    <a:pt x="2462" y="1186"/>
                  </a:cubicBezTo>
                  <a:cubicBezTo>
                    <a:pt x="2995" y="1156"/>
                    <a:pt x="3301" y="1138"/>
                    <a:pt x="3301" y="1138"/>
                  </a:cubicBezTo>
                  <a:cubicBezTo>
                    <a:pt x="3301" y="1138"/>
                    <a:pt x="3606" y="1120"/>
                    <a:pt x="4139" y="1090"/>
                  </a:cubicBezTo>
                  <a:cubicBezTo>
                    <a:pt x="4673" y="1067"/>
                    <a:pt x="5435" y="1006"/>
                    <a:pt x="6347" y="931"/>
                  </a:cubicBezTo>
                  <a:cubicBezTo>
                    <a:pt x="6426" y="924"/>
                    <a:pt x="6513" y="919"/>
                    <a:pt x="6595" y="911"/>
                  </a:cubicBezTo>
                  <a:cubicBezTo>
                    <a:pt x="6225" y="348"/>
                    <a:pt x="5998" y="3"/>
                    <a:pt x="5997" y="0"/>
                  </a:cubicBezTo>
                  <a:cubicBezTo>
                    <a:pt x="5212" y="65"/>
                    <a:pt x="4554" y="114"/>
                    <a:pt x="4078" y="135"/>
                  </a:cubicBezTo>
                  <a:cubicBezTo>
                    <a:pt x="3548" y="166"/>
                    <a:pt x="3245" y="183"/>
                    <a:pt x="3245" y="183"/>
                  </a:cubicBezTo>
                  <a:cubicBezTo>
                    <a:pt x="3245" y="183"/>
                    <a:pt x="2942" y="200"/>
                    <a:pt x="2412" y="230"/>
                  </a:cubicBezTo>
                  <a:cubicBezTo>
                    <a:pt x="1937" y="263"/>
                    <a:pt x="1278" y="292"/>
                    <a:pt x="492" y="316"/>
                  </a:cubicBezTo>
                  <a:cubicBezTo>
                    <a:pt x="489" y="321"/>
                    <a:pt x="305" y="687"/>
                    <a:pt x="0" y="1289"/>
                  </a:cubicBezTo>
                  <a:cubicBezTo>
                    <a:pt x="84" y="1286"/>
                    <a:pt x="171" y="1284"/>
                    <a:pt x="250" y="128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176125" y="1990675"/>
              <a:ext cx="13675" cy="400"/>
            </a:xfrm>
            <a:custGeom>
              <a:avLst/>
              <a:gdLst/>
              <a:ahLst/>
              <a:cxnLst/>
              <a:rect l="l" t="t" r="r" b="b"/>
              <a:pathLst>
                <a:path w="547" h="16" extrusionOk="0">
                  <a:moveTo>
                    <a:pt x="547" y="1"/>
                  </a:moveTo>
                  <a:cubicBezTo>
                    <a:pt x="369" y="5"/>
                    <a:pt x="186" y="11"/>
                    <a:pt x="1" y="15"/>
                  </a:cubicBezTo>
                  <a:cubicBezTo>
                    <a:pt x="57" y="15"/>
                    <a:pt x="117" y="12"/>
                    <a:pt x="172" y="12"/>
                  </a:cubicBezTo>
                  <a:cubicBezTo>
                    <a:pt x="301" y="9"/>
                    <a:pt x="426" y="5"/>
                    <a:pt x="54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087225" y="1991825"/>
              <a:ext cx="18200" cy="175"/>
            </a:xfrm>
            <a:custGeom>
              <a:avLst/>
              <a:gdLst/>
              <a:ahLst/>
              <a:cxnLst/>
              <a:rect l="l" t="t" r="r" b="b"/>
              <a:pathLst>
                <a:path w="728" h="7" extrusionOk="0">
                  <a:moveTo>
                    <a:pt x="727" y="1"/>
                  </a:moveTo>
                  <a:cubicBezTo>
                    <a:pt x="487" y="2"/>
                    <a:pt x="243" y="2"/>
                    <a:pt x="0" y="2"/>
                  </a:cubicBezTo>
                  <a:cubicBezTo>
                    <a:pt x="81" y="4"/>
                    <a:pt x="166" y="4"/>
                    <a:pt x="246" y="7"/>
                  </a:cubicBezTo>
                  <a:cubicBezTo>
                    <a:pt x="408" y="5"/>
                    <a:pt x="568" y="2"/>
                    <a:pt x="727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3978225" y="1989825"/>
              <a:ext cx="45400" cy="1275"/>
            </a:xfrm>
            <a:custGeom>
              <a:avLst/>
              <a:gdLst/>
              <a:ahLst/>
              <a:cxnLst/>
              <a:rect l="l" t="t" r="r" b="b"/>
              <a:pathLst>
                <a:path w="1816" h="51" extrusionOk="0">
                  <a:moveTo>
                    <a:pt x="1815" y="51"/>
                  </a:moveTo>
                  <a:cubicBezTo>
                    <a:pt x="1199" y="38"/>
                    <a:pt x="590" y="22"/>
                    <a:pt x="1" y="0"/>
                  </a:cubicBezTo>
                  <a:cubicBezTo>
                    <a:pt x="246" y="9"/>
                    <a:pt x="498" y="20"/>
                    <a:pt x="756" y="29"/>
                  </a:cubicBezTo>
                  <a:cubicBezTo>
                    <a:pt x="1100" y="39"/>
                    <a:pt x="1456" y="45"/>
                    <a:pt x="1815" y="5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4402275" y="1976200"/>
              <a:ext cx="30925" cy="2700"/>
            </a:xfrm>
            <a:custGeom>
              <a:avLst/>
              <a:gdLst/>
              <a:ahLst/>
              <a:cxnLst/>
              <a:rect l="l" t="t" r="r" b="b"/>
              <a:pathLst>
                <a:path w="1237" h="108" extrusionOk="0">
                  <a:moveTo>
                    <a:pt x="1236" y="1"/>
                  </a:moveTo>
                  <a:cubicBezTo>
                    <a:pt x="807" y="41"/>
                    <a:pt x="396" y="77"/>
                    <a:pt x="1" y="107"/>
                  </a:cubicBezTo>
                  <a:cubicBezTo>
                    <a:pt x="284" y="84"/>
                    <a:pt x="607" y="58"/>
                    <a:pt x="965" y="29"/>
                  </a:cubicBezTo>
                  <a:cubicBezTo>
                    <a:pt x="1053" y="21"/>
                    <a:pt x="1146" y="12"/>
                    <a:pt x="123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5172500" y="1827075"/>
              <a:ext cx="5975" cy="1875"/>
            </a:xfrm>
            <a:custGeom>
              <a:avLst/>
              <a:gdLst/>
              <a:ahLst/>
              <a:cxnLst/>
              <a:rect l="l" t="t" r="r" b="b"/>
              <a:pathLst>
                <a:path w="239" h="75" extrusionOk="0">
                  <a:moveTo>
                    <a:pt x="239" y="1"/>
                  </a:moveTo>
                  <a:cubicBezTo>
                    <a:pt x="160" y="25"/>
                    <a:pt x="81" y="50"/>
                    <a:pt x="0" y="74"/>
                  </a:cubicBezTo>
                  <a:cubicBezTo>
                    <a:pt x="31" y="66"/>
                    <a:pt x="67" y="54"/>
                    <a:pt x="95" y="45"/>
                  </a:cubicBezTo>
                  <a:cubicBezTo>
                    <a:pt x="147" y="30"/>
                    <a:pt x="190" y="15"/>
                    <a:pt x="239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4708200" y="1911975"/>
              <a:ext cx="162100" cy="52050"/>
            </a:xfrm>
            <a:custGeom>
              <a:avLst/>
              <a:gdLst/>
              <a:ahLst/>
              <a:cxnLst/>
              <a:rect l="l" t="t" r="r" b="b"/>
              <a:pathLst>
                <a:path w="6484" h="2082" extrusionOk="0">
                  <a:moveTo>
                    <a:pt x="245" y="2037"/>
                  </a:moveTo>
                  <a:cubicBezTo>
                    <a:pt x="1151" y="1887"/>
                    <a:pt x="1902" y="1752"/>
                    <a:pt x="2425" y="1647"/>
                  </a:cubicBezTo>
                  <a:cubicBezTo>
                    <a:pt x="2951" y="1547"/>
                    <a:pt x="3250" y="1489"/>
                    <a:pt x="3250" y="1489"/>
                  </a:cubicBezTo>
                  <a:cubicBezTo>
                    <a:pt x="3250" y="1489"/>
                    <a:pt x="4454" y="1274"/>
                    <a:pt x="6245" y="878"/>
                  </a:cubicBezTo>
                  <a:cubicBezTo>
                    <a:pt x="6322" y="861"/>
                    <a:pt x="6404" y="844"/>
                    <a:pt x="6483" y="825"/>
                  </a:cubicBezTo>
                  <a:cubicBezTo>
                    <a:pt x="6043" y="317"/>
                    <a:pt x="5778" y="6"/>
                    <a:pt x="5773" y="0"/>
                  </a:cubicBezTo>
                  <a:cubicBezTo>
                    <a:pt x="4145" y="357"/>
                    <a:pt x="3069" y="549"/>
                    <a:pt x="3069" y="549"/>
                  </a:cubicBezTo>
                  <a:cubicBezTo>
                    <a:pt x="3069" y="549"/>
                    <a:pt x="2770" y="607"/>
                    <a:pt x="2250" y="707"/>
                  </a:cubicBezTo>
                  <a:cubicBezTo>
                    <a:pt x="1783" y="802"/>
                    <a:pt x="1132" y="919"/>
                    <a:pt x="356" y="1051"/>
                  </a:cubicBezTo>
                  <a:cubicBezTo>
                    <a:pt x="354" y="1058"/>
                    <a:pt x="222" y="1443"/>
                    <a:pt x="1" y="2081"/>
                  </a:cubicBezTo>
                  <a:cubicBezTo>
                    <a:pt x="80" y="2065"/>
                    <a:pt x="166" y="2051"/>
                    <a:pt x="245" y="203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4656875" y="1945700"/>
              <a:ext cx="15575" cy="2500"/>
            </a:xfrm>
            <a:custGeom>
              <a:avLst/>
              <a:gdLst/>
              <a:ahLst/>
              <a:cxnLst/>
              <a:rect l="l" t="t" r="r" b="b"/>
              <a:pathLst>
                <a:path w="623" h="100" extrusionOk="0">
                  <a:moveTo>
                    <a:pt x="623" y="1"/>
                  </a:moveTo>
                  <a:cubicBezTo>
                    <a:pt x="420" y="35"/>
                    <a:pt x="212" y="68"/>
                    <a:pt x="0" y="100"/>
                  </a:cubicBezTo>
                  <a:cubicBezTo>
                    <a:pt x="90" y="87"/>
                    <a:pt x="180" y="73"/>
                    <a:pt x="266" y="61"/>
                  </a:cubicBezTo>
                  <a:cubicBezTo>
                    <a:pt x="388" y="41"/>
                    <a:pt x="508" y="21"/>
                    <a:pt x="623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2725" y="1960675"/>
              <a:ext cx="41550" cy="5175"/>
            </a:xfrm>
            <a:custGeom>
              <a:avLst/>
              <a:gdLst/>
              <a:ahLst/>
              <a:cxnLst/>
              <a:rect l="l" t="t" r="r" b="b"/>
              <a:pathLst>
                <a:path w="1662" h="207" extrusionOk="0">
                  <a:moveTo>
                    <a:pt x="1661" y="206"/>
                  </a:moveTo>
                  <a:cubicBezTo>
                    <a:pt x="1121" y="142"/>
                    <a:pt x="564" y="74"/>
                    <a:pt x="0" y="1"/>
                  </a:cubicBezTo>
                  <a:cubicBezTo>
                    <a:pt x="237" y="33"/>
                    <a:pt x="474" y="67"/>
                    <a:pt x="704" y="97"/>
                  </a:cubicBezTo>
                  <a:cubicBezTo>
                    <a:pt x="1035" y="135"/>
                    <a:pt x="1352" y="173"/>
                    <a:pt x="1661" y="2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488575" y="1940575"/>
              <a:ext cx="61425" cy="9975"/>
            </a:xfrm>
            <a:custGeom>
              <a:avLst/>
              <a:gdLst/>
              <a:ahLst/>
              <a:cxnLst/>
              <a:rect l="l" t="t" r="r" b="b"/>
              <a:pathLst>
                <a:path w="2457" h="399" extrusionOk="0">
                  <a:moveTo>
                    <a:pt x="2456" y="398"/>
                  </a:moveTo>
                  <a:cubicBezTo>
                    <a:pt x="1621" y="270"/>
                    <a:pt x="797" y="125"/>
                    <a:pt x="9" y="2"/>
                  </a:cubicBezTo>
                  <a:cubicBezTo>
                    <a:pt x="6" y="2"/>
                    <a:pt x="2" y="0"/>
                    <a:pt x="1" y="0"/>
                  </a:cubicBezTo>
                  <a:cubicBezTo>
                    <a:pt x="325" y="53"/>
                    <a:pt x="662" y="108"/>
                    <a:pt x="1012" y="166"/>
                  </a:cubicBezTo>
                  <a:cubicBezTo>
                    <a:pt x="1478" y="245"/>
                    <a:pt x="1962" y="324"/>
                    <a:pt x="2456" y="39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451500" y="1934275"/>
              <a:ext cx="14225" cy="2550"/>
            </a:xfrm>
            <a:custGeom>
              <a:avLst/>
              <a:gdLst/>
              <a:ahLst/>
              <a:cxnLst/>
              <a:rect l="l" t="t" r="r" b="b"/>
              <a:pathLst>
                <a:path w="569" h="102" extrusionOk="0">
                  <a:moveTo>
                    <a:pt x="568" y="101"/>
                  </a:moveTo>
                  <a:cubicBezTo>
                    <a:pt x="376" y="68"/>
                    <a:pt x="185" y="34"/>
                    <a:pt x="1" y="1"/>
                  </a:cubicBezTo>
                  <a:cubicBezTo>
                    <a:pt x="95" y="18"/>
                    <a:pt x="192" y="37"/>
                    <a:pt x="292" y="55"/>
                  </a:cubicBezTo>
                  <a:cubicBezTo>
                    <a:pt x="381" y="70"/>
                    <a:pt x="475" y="87"/>
                    <a:pt x="568" y="10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100800" y="1854650"/>
              <a:ext cx="62150" cy="16825"/>
            </a:xfrm>
            <a:custGeom>
              <a:avLst/>
              <a:gdLst/>
              <a:ahLst/>
              <a:cxnLst/>
              <a:rect l="l" t="t" r="r" b="b"/>
              <a:pathLst>
                <a:path w="2486" h="673" extrusionOk="0">
                  <a:moveTo>
                    <a:pt x="2485" y="673"/>
                  </a:moveTo>
                  <a:cubicBezTo>
                    <a:pt x="2245" y="608"/>
                    <a:pt x="2003" y="542"/>
                    <a:pt x="1758" y="474"/>
                  </a:cubicBezTo>
                  <a:cubicBezTo>
                    <a:pt x="1179" y="319"/>
                    <a:pt x="590" y="158"/>
                    <a:pt x="1" y="0"/>
                  </a:cubicBezTo>
                  <a:cubicBezTo>
                    <a:pt x="844" y="228"/>
                    <a:pt x="1686" y="457"/>
                    <a:pt x="2477" y="671"/>
                  </a:cubicBezTo>
                  <a:cubicBezTo>
                    <a:pt x="2478" y="673"/>
                    <a:pt x="2482" y="673"/>
                    <a:pt x="2485" y="67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890000" y="1985875"/>
              <a:ext cx="53700" cy="2675"/>
            </a:xfrm>
            <a:custGeom>
              <a:avLst/>
              <a:gdLst/>
              <a:ahLst/>
              <a:cxnLst/>
              <a:rect l="l" t="t" r="r" b="b"/>
              <a:pathLst>
                <a:path w="2148" h="107" extrusionOk="0">
                  <a:moveTo>
                    <a:pt x="2061" y="102"/>
                  </a:moveTo>
                  <a:cubicBezTo>
                    <a:pt x="2087" y="104"/>
                    <a:pt x="2118" y="104"/>
                    <a:pt x="2147" y="107"/>
                  </a:cubicBezTo>
                  <a:cubicBezTo>
                    <a:pt x="1368" y="72"/>
                    <a:pt x="643" y="36"/>
                    <a:pt x="0" y="0"/>
                  </a:cubicBezTo>
                  <a:cubicBezTo>
                    <a:pt x="101" y="7"/>
                    <a:pt x="265" y="16"/>
                    <a:pt x="487" y="30"/>
                  </a:cubicBezTo>
                  <a:cubicBezTo>
                    <a:pt x="865" y="59"/>
                    <a:pt x="1409" y="78"/>
                    <a:pt x="2061" y="1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3251800" y="1896200"/>
              <a:ext cx="161925" cy="55325"/>
            </a:xfrm>
            <a:custGeom>
              <a:avLst/>
              <a:gdLst/>
              <a:ahLst/>
              <a:cxnLst/>
              <a:rect l="l" t="t" r="r" b="b"/>
              <a:pathLst>
                <a:path w="6477" h="2213" extrusionOk="0">
                  <a:moveTo>
                    <a:pt x="6139" y="1175"/>
                  </a:moveTo>
                  <a:cubicBezTo>
                    <a:pt x="5366" y="1028"/>
                    <a:pt x="4715" y="902"/>
                    <a:pt x="4247" y="814"/>
                  </a:cubicBezTo>
                  <a:cubicBezTo>
                    <a:pt x="3725" y="700"/>
                    <a:pt x="3429" y="636"/>
                    <a:pt x="3429" y="636"/>
                  </a:cubicBezTo>
                  <a:cubicBezTo>
                    <a:pt x="3429" y="636"/>
                    <a:pt x="2258" y="383"/>
                    <a:pt x="498" y="1"/>
                  </a:cubicBezTo>
                  <a:cubicBezTo>
                    <a:pt x="646" y="34"/>
                    <a:pt x="726" y="51"/>
                    <a:pt x="726" y="51"/>
                  </a:cubicBezTo>
                  <a:cubicBezTo>
                    <a:pt x="726" y="51"/>
                    <a:pt x="575" y="220"/>
                    <a:pt x="309" y="522"/>
                  </a:cubicBezTo>
                  <a:cubicBezTo>
                    <a:pt x="219" y="621"/>
                    <a:pt x="114" y="741"/>
                    <a:pt x="0" y="866"/>
                  </a:cubicBezTo>
                  <a:cubicBezTo>
                    <a:pt x="79" y="886"/>
                    <a:pt x="161" y="906"/>
                    <a:pt x="239" y="923"/>
                  </a:cubicBezTo>
                  <a:cubicBezTo>
                    <a:pt x="2035" y="1313"/>
                    <a:pt x="3232" y="1571"/>
                    <a:pt x="3232" y="1571"/>
                  </a:cubicBezTo>
                  <a:cubicBezTo>
                    <a:pt x="3232" y="1571"/>
                    <a:pt x="3530" y="1636"/>
                    <a:pt x="4054" y="1749"/>
                  </a:cubicBezTo>
                  <a:cubicBezTo>
                    <a:pt x="4580" y="1850"/>
                    <a:pt x="5332" y="1994"/>
                    <a:pt x="6233" y="2166"/>
                  </a:cubicBezTo>
                  <a:cubicBezTo>
                    <a:pt x="6312" y="2180"/>
                    <a:pt x="6396" y="2196"/>
                    <a:pt x="6477" y="2212"/>
                  </a:cubicBezTo>
                  <a:cubicBezTo>
                    <a:pt x="6267" y="1567"/>
                    <a:pt x="6139" y="1175"/>
                    <a:pt x="6139" y="117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3734475" y="1975175"/>
              <a:ext cx="164525" cy="35150"/>
            </a:xfrm>
            <a:custGeom>
              <a:avLst/>
              <a:gdLst/>
              <a:ahLst/>
              <a:cxnLst/>
              <a:rect l="l" t="t" r="r" b="b"/>
              <a:pathLst>
                <a:path w="6581" h="1406" extrusionOk="0">
                  <a:moveTo>
                    <a:pt x="1" y="902"/>
                  </a:moveTo>
                  <a:cubicBezTo>
                    <a:pt x="80" y="911"/>
                    <a:pt x="164" y="920"/>
                    <a:pt x="241" y="927"/>
                  </a:cubicBezTo>
                  <a:cubicBezTo>
                    <a:pt x="2068" y="1088"/>
                    <a:pt x="3286" y="1196"/>
                    <a:pt x="3286" y="1196"/>
                  </a:cubicBezTo>
                  <a:cubicBezTo>
                    <a:pt x="3286" y="1196"/>
                    <a:pt x="4615" y="1299"/>
                    <a:pt x="6581" y="1405"/>
                  </a:cubicBezTo>
                  <a:cubicBezTo>
                    <a:pt x="6290" y="796"/>
                    <a:pt x="6114" y="424"/>
                    <a:pt x="6111" y="421"/>
                  </a:cubicBezTo>
                  <a:cubicBezTo>
                    <a:pt x="4448" y="328"/>
                    <a:pt x="3359" y="241"/>
                    <a:pt x="3359" y="241"/>
                  </a:cubicBezTo>
                  <a:cubicBezTo>
                    <a:pt x="3359" y="241"/>
                    <a:pt x="2271" y="147"/>
                    <a:pt x="611" y="0"/>
                  </a:cubicBezTo>
                  <a:cubicBezTo>
                    <a:pt x="611" y="0"/>
                    <a:pt x="484" y="191"/>
                    <a:pt x="259" y="522"/>
                  </a:cubicBezTo>
                  <a:cubicBezTo>
                    <a:pt x="185" y="631"/>
                    <a:pt x="94" y="762"/>
                    <a:pt x="1" y="90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183700" y="1780050"/>
              <a:ext cx="156925" cy="70375"/>
            </a:xfrm>
            <a:custGeom>
              <a:avLst/>
              <a:gdLst/>
              <a:ahLst/>
              <a:cxnLst/>
              <a:rect l="l" t="t" r="r" b="b"/>
              <a:pathLst>
                <a:path w="6277" h="2815" extrusionOk="0">
                  <a:moveTo>
                    <a:pt x="3148" y="1806"/>
                  </a:moveTo>
                  <a:cubicBezTo>
                    <a:pt x="3148" y="1806"/>
                    <a:pt x="3438" y="1708"/>
                    <a:pt x="3945" y="1536"/>
                  </a:cubicBezTo>
                  <a:cubicBezTo>
                    <a:pt x="4451" y="1359"/>
                    <a:pt x="5180" y="1127"/>
                    <a:pt x="6042" y="810"/>
                  </a:cubicBezTo>
                  <a:cubicBezTo>
                    <a:pt x="6118" y="783"/>
                    <a:pt x="6198" y="754"/>
                    <a:pt x="6276" y="725"/>
                  </a:cubicBezTo>
                  <a:cubicBezTo>
                    <a:pt x="5770" y="278"/>
                    <a:pt x="5463" y="5"/>
                    <a:pt x="5461" y="1"/>
                  </a:cubicBezTo>
                  <a:cubicBezTo>
                    <a:pt x="4718" y="268"/>
                    <a:pt x="4088" y="469"/>
                    <a:pt x="3639" y="626"/>
                  </a:cubicBezTo>
                  <a:cubicBezTo>
                    <a:pt x="3133" y="797"/>
                    <a:pt x="2846" y="896"/>
                    <a:pt x="2846" y="896"/>
                  </a:cubicBezTo>
                  <a:cubicBezTo>
                    <a:pt x="2846" y="896"/>
                    <a:pt x="1808" y="1248"/>
                    <a:pt x="215" y="1745"/>
                  </a:cubicBezTo>
                  <a:cubicBezTo>
                    <a:pt x="213" y="1760"/>
                    <a:pt x="136" y="2158"/>
                    <a:pt x="1" y="2814"/>
                  </a:cubicBezTo>
                  <a:cubicBezTo>
                    <a:pt x="1883" y="2235"/>
                    <a:pt x="3148" y="1806"/>
                    <a:pt x="3148" y="1806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709825" y="1971000"/>
              <a:ext cx="32875" cy="3550"/>
            </a:xfrm>
            <a:custGeom>
              <a:avLst/>
              <a:gdLst/>
              <a:ahLst/>
              <a:cxnLst/>
              <a:rect l="l" t="t" r="r" b="b"/>
              <a:pathLst>
                <a:path w="1315" h="142" extrusionOk="0">
                  <a:moveTo>
                    <a:pt x="1314" y="141"/>
                  </a:moveTo>
                  <a:cubicBezTo>
                    <a:pt x="906" y="98"/>
                    <a:pt x="464" y="51"/>
                    <a:pt x="1" y="0"/>
                  </a:cubicBezTo>
                  <a:cubicBezTo>
                    <a:pt x="398" y="45"/>
                    <a:pt x="741" y="82"/>
                    <a:pt x="1001" y="114"/>
                  </a:cubicBezTo>
                  <a:cubicBezTo>
                    <a:pt x="1123" y="124"/>
                    <a:pt x="1225" y="134"/>
                    <a:pt x="1314" y="14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056575" y="1842400"/>
              <a:ext cx="21225" cy="6075"/>
            </a:xfrm>
            <a:custGeom>
              <a:avLst/>
              <a:gdLst/>
              <a:ahLst/>
              <a:cxnLst/>
              <a:rect l="l" t="t" r="r" b="b"/>
              <a:pathLst>
                <a:path w="849" h="243" extrusionOk="0">
                  <a:moveTo>
                    <a:pt x="849" y="243"/>
                  </a:moveTo>
                  <a:cubicBezTo>
                    <a:pt x="566" y="164"/>
                    <a:pt x="281" y="83"/>
                    <a:pt x="1" y="0"/>
                  </a:cubicBezTo>
                  <a:cubicBezTo>
                    <a:pt x="170" y="50"/>
                    <a:pt x="340" y="101"/>
                    <a:pt x="511" y="151"/>
                  </a:cubicBezTo>
                  <a:cubicBezTo>
                    <a:pt x="625" y="181"/>
                    <a:pt x="738" y="213"/>
                    <a:pt x="849" y="243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5348750" y="1752350"/>
              <a:ext cx="47650" cy="17600"/>
            </a:xfrm>
            <a:custGeom>
              <a:avLst/>
              <a:gdLst/>
              <a:ahLst/>
              <a:cxnLst/>
              <a:rect l="l" t="t" r="r" b="b"/>
              <a:pathLst>
                <a:path w="1906" h="704" extrusionOk="0">
                  <a:moveTo>
                    <a:pt x="1906" y="1"/>
                  </a:moveTo>
                  <a:cubicBezTo>
                    <a:pt x="1236" y="252"/>
                    <a:pt x="595" y="488"/>
                    <a:pt x="0" y="704"/>
                  </a:cubicBezTo>
                  <a:cubicBezTo>
                    <a:pt x="268" y="606"/>
                    <a:pt x="574" y="498"/>
                    <a:pt x="911" y="376"/>
                  </a:cubicBezTo>
                  <a:cubicBezTo>
                    <a:pt x="1219" y="260"/>
                    <a:pt x="1552" y="133"/>
                    <a:pt x="1906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5634700" y="1551575"/>
              <a:ext cx="208700" cy="125225"/>
            </a:xfrm>
            <a:custGeom>
              <a:avLst/>
              <a:gdLst/>
              <a:ahLst/>
              <a:cxnLst/>
              <a:rect l="l" t="t" r="r" b="b"/>
              <a:pathLst>
                <a:path w="8348" h="5009" extrusionOk="0">
                  <a:moveTo>
                    <a:pt x="268" y="5009"/>
                  </a:moveTo>
                  <a:cubicBezTo>
                    <a:pt x="2067" y="4195"/>
                    <a:pt x="3271" y="3613"/>
                    <a:pt x="3271" y="3613"/>
                  </a:cubicBezTo>
                  <a:cubicBezTo>
                    <a:pt x="3271" y="3613"/>
                    <a:pt x="3548" y="3483"/>
                    <a:pt x="4033" y="3253"/>
                  </a:cubicBezTo>
                  <a:cubicBezTo>
                    <a:pt x="4514" y="3015"/>
                    <a:pt x="5201" y="2675"/>
                    <a:pt x="6026" y="2270"/>
                  </a:cubicBezTo>
                  <a:cubicBezTo>
                    <a:pt x="6095" y="2234"/>
                    <a:pt x="6171" y="2196"/>
                    <a:pt x="6243" y="2161"/>
                  </a:cubicBezTo>
                  <a:cubicBezTo>
                    <a:pt x="5685" y="1777"/>
                    <a:pt x="5348" y="1538"/>
                    <a:pt x="5348" y="1538"/>
                  </a:cubicBezTo>
                  <a:cubicBezTo>
                    <a:pt x="5348" y="1538"/>
                    <a:pt x="5544" y="1442"/>
                    <a:pt x="5885" y="1272"/>
                  </a:cubicBezTo>
                  <a:cubicBezTo>
                    <a:pt x="6224" y="1099"/>
                    <a:pt x="6710" y="849"/>
                    <a:pt x="7292" y="551"/>
                  </a:cubicBezTo>
                  <a:cubicBezTo>
                    <a:pt x="7617" y="383"/>
                    <a:pt x="7973" y="199"/>
                    <a:pt x="8348" y="1"/>
                  </a:cubicBezTo>
                  <a:cubicBezTo>
                    <a:pt x="7345" y="525"/>
                    <a:pt x="6404" y="1005"/>
                    <a:pt x="5596" y="1415"/>
                  </a:cubicBezTo>
                  <a:cubicBezTo>
                    <a:pt x="4777" y="1819"/>
                    <a:pt x="4095" y="2155"/>
                    <a:pt x="3615" y="2392"/>
                  </a:cubicBezTo>
                  <a:cubicBezTo>
                    <a:pt x="3133" y="2620"/>
                    <a:pt x="2859" y="2751"/>
                    <a:pt x="2859" y="2751"/>
                  </a:cubicBezTo>
                  <a:cubicBezTo>
                    <a:pt x="2859" y="2751"/>
                    <a:pt x="1718" y="3303"/>
                    <a:pt x="1" y="4080"/>
                  </a:cubicBezTo>
                  <a:cubicBezTo>
                    <a:pt x="223" y="3980"/>
                    <a:pt x="348" y="3922"/>
                    <a:pt x="348" y="3922"/>
                  </a:cubicBezTo>
                  <a:cubicBezTo>
                    <a:pt x="348" y="3922"/>
                    <a:pt x="321" y="4330"/>
                    <a:pt x="268" y="500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6073300" y="1321850"/>
              <a:ext cx="152600" cy="126150"/>
            </a:xfrm>
            <a:custGeom>
              <a:avLst/>
              <a:gdLst/>
              <a:ahLst/>
              <a:cxnLst/>
              <a:rect l="l" t="t" r="r" b="b"/>
              <a:pathLst>
                <a:path w="6104" h="5046" extrusionOk="0">
                  <a:moveTo>
                    <a:pt x="265" y="4919"/>
                  </a:moveTo>
                  <a:cubicBezTo>
                    <a:pt x="1828" y="3956"/>
                    <a:pt x="2859" y="3292"/>
                    <a:pt x="2859" y="3292"/>
                  </a:cubicBezTo>
                  <a:cubicBezTo>
                    <a:pt x="2859" y="3292"/>
                    <a:pt x="3893" y="2639"/>
                    <a:pt x="5418" y="1618"/>
                  </a:cubicBezTo>
                  <a:cubicBezTo>
                    <a:pt x="5483" y="1575"/>
                    <a:pt x="5555" y="1528"/>
                    <a:pt x="5621" y="1482"/>
                  </a:cubicBezTo>
                  <a:cubicBezTo>
                    <a:pt x="5019" y="1170"/>
                    <a:pt x="4656" y="977"/>
                    <a:pt x="4656" y="977"/>
                  </a:cubicBezTo>
                  <a:cubicBezTo>
                    <a:pt x="4656" y="977"/>
                    <a:pt x="5227" y="601"/>
                    <a:pt x="6103" y="0"/>
                  </a:cubicBezTo>
                  <a:cubicBezTo>
                    <a:pt x="5672" y="295"/>
                    <a:pt x="5264" y="569"/>
                    <a:pt x="4886" y="824"/>
                  </a:cubicBezTo>
                  <a:cubicBezTo>
                    <a:pt x="3370" y="1837"/>
                    <a:pt x="2343" y="2486"/>
                    <a:pt x="2343" y="2486"/>
                  </a:cubicBezTo>
                  <a:cubicBezTo>
                    <a:pt x="2343" y="2486"/>
                    <a:pt x="1422" y="3080"/>
                    <a:pt x="1" y="3958"/>
                  </a:cubicBezTo>
                  <a:cubicBezTo>
                    <a:pt x="1" y="3966"/>
                    <a:pt x="24" y="4373"/>
                    <a:pt x="54" y="5046"/>
                  </a:cubicBezTo>
                  <a:cubicBezTo>
                    <a:pt x="123" y="5005"/>
                    <a:pt x="197" y="4959"/>
                    <a:pt x="265" y="491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6213800" y="1167225"/>
              <a:ext cx="308300" cy="336750"/>
            </a:xfrm>
            <a:custGeom>
              <a:avLst/>
              <a:gdLst/>
              <a:ahLst/>
              <a:cxnLst/>
              <a:rect l="l" t="t" r="r" b="b"/>
              <a:pathLst>
                <a:path w="12332" h="13470" extrusionOk="0">
                  <a:moveTo>
                    <a:pt x="1" y="7670"/>
                  </a:moveTo>
                  <a:cubicBezTo>
                    <a:pt x="1200" y="8290"/>
                    <a:pt x="3363" y="9395"/>
                    <a:pt x="5580" y="10444"/>
                  </a:cubicBezTo>
                  <a:cubicBezTo>
                    <a:pt x="8897" y="12034"/>
                    <a:pt x="12331" y="13469"/>
                    <a:pt x="12331" y="13469"/>
                  </a:cubicBezTo>
                  <a:cubicBezTo>
                    <a:pt x="12331" y="13469"/>
                    <a:pt x="11968" y="9762"/>
                    <a:pt x="11415" y="6126"/>
                  </a:cubicBezTo>
                  <a:cubicBezTo>
                    <a:pt x="11144" y="4309"/>
                    <a:pt x="10828" y="2504"/>
                    <a:pt x="10571" y="1165"/>
                  </a:cubicBezTo>
                  <a:cubicBezTo>
                    <a:pt x="10485" y="722"/>
                    <a:pt x="10409" y="330"/>
                    <a:pt x="10341" y="1"/>
                  </a:cubicBezTo>
                  <a:cubicBezTo>
                    <a:pt x="8986" y="1129"/>
                    <a:pt x="7165" y="2564"/>
                    <a:pt x="5290" y="3948"/>
                  </a:cubicBezTo>
                  <a:cubicBezTo>
                    <a:pt x="3415" y="5332"/>
                    <a:pt x="1501" y="6665"/>
                    <a:pt x="1" y="767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6189650" y="1140750"/>
              <a:ext cx="282650" cy="218225"/>
            </a:xfrm>
            <a:custGeom>
              <a:avLst/>
              <a:gdLst/>
              <a:ahLst/>
              <a:cxnLst/>
              <a:rect l="l" t="t" r="r" b="b"/>
              <a:pathLst>
                <a:path w="11306" h="8729" extrusionOk="0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6189650" y="1140750"/>
              <a:ext cx="282650" cy="218225"/>
            </a:xfrm>
            <a:custGeom>
              <a:avLst/>
              <a:gdLst/>
              <a:ahLst/>
              <a:cxnLst/>
              <a:rect l="l" t="t" r="r" b="b"/>
              <a:pathLst>
                <a:path w="11306" h="8729" extrusionOk="0">
                  <a:moveTo>
                    <a:pt x="967" y="8729"/>
                  </a:moveTo>
                  <a:cubicBezTo>
                    <a:pt x="2467" y="7724"/>
                    <a:pt x="4381" y="6394"/>
                    <a:pt x="6255" y="5007"/>
                  </a:cubicBezTo>
                  <a:cubicBezTo>
                    <a:pt x="8131" y="3623"/>
                    <a:pt x="9949" y="2188"/>
                    <a:pt x="11306" y="1060"/>
                  </a:cubicBezTo>
                  <a:cubicBezTo>
                    <a:pt x="11171" y="397"/>
                    <a:pt x="11083" y="1"/>
                    <a:pt x="11083" y="1"/>
                  </a:cubicBezTo>
                  <a:cubicBezTo>
                    <a:pt x="11083" y="1"/>
                    <a:pt x="10826" y="218"/>
                    <a:pt x="10386" y="578"/>
                  </a:cubicBezTo>
                  <a:cubicBezTo>
                    <a:pt x="10334" y="621"/>
                    <a:pt x="10280" y="664"/>
                    <a:pt x="10228" y="708"/>
                  </a:cubicBezTo>
                  <a:cubicBezTo>
                    <a:pt x="10135" y="785"/>
                    <a:pt x="10034" y="866"/>
                    <a:pt x="9928" y="952"/>
                  </a:cubicBezTo>
                  <a:cubicBezTo>
                    <a:pt x="9830" y="1034"/>
                    <a:pt x="9731" y="1113"/>
                    <a:pt x="9629" y="1195"/>
                  </a:cubicBezTo>
                  <a:cubicBezTo>
                    <a:pt x="9565" y="1245"/>
                    <a:pt x="9507" y="1294"/>
                    <a:pt x="9439" y="1347"/>
                  </a:cubicBezTo>
                  <a:cubicBezTo>
                    <a:pt x="9374" y="1400"/>
                    <a:pt x="9305" y="1455"/>
                    <a:pt x="9236" y="1509"/>
                  </a:cubicBezTo>
                  <a:cubicBezTo>
                    <a:pt x="9195" y="1544"/>
                    <a:pt x="9155" y="1575"/>
                    <a:pt x="9111" y="1610"/>
                  </a:cubicBezTo>
                  <a:cubicBezTo>
                    <a:pt x="8946" y="1742"/>
                    <a:pt x="8774" y="1879"/>
                    <a:pt x="8591" y="2019"/>
                  </a:cubicBezTo>
                  <a:cubicBezTo>
                    <a:pt x="8481" y="2107"/>
                    <a:pt x="8366" y="2198"/>
                    <a:pt x="8251" y="2285"/>
                  </a:cubicBezTo>
                  <a:cubicBezTo>
                    <a:pt x="8210" y="2315"/>
                    <a:pt x="8170" y="2349"/>
                    <a:pt x="8130" y="2379"/>
                  </a:cubicBezTo>
                  <a:cubicBezTo>
                    <a:pt x="7871" y="2580"/>
                    <a:pt x="7603" y="2788"/>
                    <a:pt x="7325" y="2998"/>
                  </a:cubicBezTo>
                  <a:cubicBezTo>
                    <a:pt x="7236" y="3068"/>
                    <a:pt x="7144" y="3136"/>
                    <a:pt x="7052" y="3206"/>
                  </a:cubicBezTo>
                  <a:cubicBezTo>
                    <a:pt x="6779" y="3413"/>
                    <a:pt x="6503" y="3623"/>
                    <a:pt x="6220" y="3833"/>
                  </a:cubicBezTo>
                  <a:cubicBezTo>
                    <a:pt x="6043" y="3967"/>
                    <a:pt x="5864" y="4099"/>
                    <a:pt x="5684" y="4232"/>
                  </a:cubicBezTo>
                  <a:cubicBezTo>
                    <a:pt x="4139" y="5382"/>
                    <a:pt x="2554" y="6487"/>
                    <a:pt x="1452" y="7239"/>
                  </a:cubicBezTo>
                  <a:cubicBezTo>
                    <a:pt x="1449" y="7241"/>
                    <a:pt x="1448" y="7241"/>
                    <a:pt x="1448" y="7243"/>
                  </a:cubicBezTo>
                  <a:cubicBezTo>
                    <a:pt x="571" y="7841"/>
                    <a:pt x="1" y="8220"/>
                    <a:pt x="1" y="8220"/>
                  </a:cubicBezTo>
                  <a:cubicBezTo>
                    <a:pt x="2" y="8223"/>
                    <a:pt x="365" y="8415"/>
                    <a:pt x="967" y="872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768375" y="1420750"/>
              <a:ext cx="306275" cy="184775"/>
            </a:xfrm>
            <a:custGeom>
              <a:avLst/>
              <a:gdLst/>
              <a:ahLst/>
              <a:cxnLst/>
              <a:rect l="l" t="t" r="r" b="b"/>
              <a:pathLst>
                <a:path w="12251" h="7391" extrusionOk="0">
                  <a:moveTo>
                    <a:pt x="538" y="6504"/>
                  </a:moveTo>
                  <a:cubicBezTo>
                    <a:pt x="197" y="6672"/>
                    <a:pt x="1" y="6770"/>
                    <a:pt x="1" y="6770"/>
                  </a:cubicBezTo>
                  <a:cubicBezTo>
                    <a:pt x="1" y="6770"/>
                    <a:pt x="338" y="7008"/>
                    <a:pt x="896" y="7391"/>
                  </a:cubicBezTo>
                  <a:cubicBezTo>
                    <a:pt x="2511" y="6574"/>
                    <a:pt x="4592" y="5501"/>
                    <a:pt x="6639" y="4354"/>
                  </a:cubicBezTo>
                  <a:cubicBezTo>
                    <a:pt x="8691" y="3215"/>
                    <a:pt x="10706" y="2028"/>
                    <a:pt x="12251" y="1088"/>
                  </a:cubicBezTo>
                  <a:cubicBezTo>
                    <a:pt x="12221" y="414"/>
                    <a:pt x="12198" y="7"/>
                    <a:pt x="12198" y="0"/>
                  </a:cubicBezTo>
                  <a:cubicBezTo>
                    <a:pt x="12120" y="48"/>
                    <a:pt x="12042" y="95"/>
                    <a:pt x="11962" y="145"/>
                  </a:cubicBezTo>
                  <a:cubicBezTo>
                    <a:pt x="11825" y="227"/>
                    <a:pt x="11676" y="318"/>
                    <a:pt x="11532" y="406"/>
                  </a:cubicBezTo>
                  <a:cubicBezTo>
                    <a:pt x="11453" y="453"/>
                    <a:pt x="11373" y="503"/>
                    <a:pt x="11284" y="558"/>
                  </a:cubicBezTo>
                  <a:cubicBezTo>
                    <a:pt x="10173" y="1230"/>
                    <a:pt x="8199" y="2407"/>
                    <a:pt x="6177" y="3518"/>
                  </a:cubicBezTo>
                  <a:cubicBezTo>
                    <a:pt x="5105" y="4119"/>
                    <a:pt x="4021" y="4699"/>
                    <a:pt x="3002" y="5234"/>
                  </a:cubicBezTo>
                  <a:cubicBezTo>
                    <a:pt x="2627" y="5432"/>
                    <a:pt x="2271" y="5616"/>
                    <a:pt x="1946" y="5784"/>
                  </a:cubicBezTo>
                  <a:cubicBezTo>
                    <a:pt x="1363" y="6082"/>
                    <a:pt x="877" y="6330"/>
                    <a:pt x="538" y="650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5340625" y="1676750"/>
              <a:ext cx="300775" cy="338425"/>
            </a:xfrm>
            <a:custGeom>
              <a:avLst/>
              <a:gdLst/>
              <a:ahLst/>
              <a:cxnLst/>
              <a:rect l="l" t="t" r="r" b="b"/>
              <a:pathLst>
                <a:path w="12031" h="13537" extrusionOk="0">
                  <a:moveTo>
                    <a:pt x="0" y="4859"/>
                  </a:moveTo>
                  <a:cubicBezTo>
                    <a:pt x="252" y="5083"/>
                    <a:pt x="549" y="5346"/>
                    <a:pt x="890" y="5647"/>
                  </a:cubicBezTo>
                  <a:cubicBezTo>
                    <a:pt x="1919" y="6556"/>
                    <a:pt x="3308" y="7753"/>
                    <a:pt x="4722" y="8922"/>
                  </a:cubicBezTo>
                  <a:cubicBezTo>
                    <a:pt x="6136" y="10098"/>
                    <a:pt x="7579" y="11262"/>
                    <a:pt x="8668" y="12114"/>
                  </a:cubicBezTo>
                  <a:cubicBezTo>
                    <a:pt x="9768" y="12967"/>
                    <a:pt x="10499" y="13536"/>
                    <a:pt x="10499" y="13536"/>
                  </a:cubicBezTo>
                  <a:cubicBezTo>
                    <a:pt x="10499" y="13536"/>
                    <a:pt x="10534" y="13308"/>
                    <a:pt x="10594" y="12906"/>
                  </a:cubicBezTo>
                  <a:cubicBezTo>
                    <a:pt x="10651" y="12503"/>
                    <a:pt x="10733" y="11930"/>
                    <a:pt x="10830" y="11243"/>
                  </a:cubicBezTo>
                  <a:cubicBezTo>
                    <a:pt x="11018" y="9861"/>
                    <a:pt x="11253" y="8034"/>
                    <a:pt x="11455" y="6208"/>
                  </a:cubicBezTo>
                  <a:cubicBezTo>
                    <a:pt x="11654" y="4374"/>
                    <a:pt x="11827" y="2552"/>
                    <a:pt x="11942" y="1191"/>
                  </a:cubicBezTo>
                  <a:cubicBezTo>
                    <a:pt x="11976" y="739"/>
                    <a:pt x="12006" y="338"/>
                    <a:pt x="12031" y="0"/>
                  </a:cubicBezTo>
                  <a:cubicBezTo>
                    <a:pt x="10384" y="744"/>
                    <a:pt x="8242" y="1684"/>
                    <a:pt x="6065" y="2554"/>
                  </a:cubicBezTo>
                  <a:cubicBezTo>
                    <a:pt x="3895" y="3440"/>
                    <a:pt x="1702" y="4252"/>
                    <a:pt x="0" y="485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5483275" y="1656225"/>
              <a:ext cx="145550" cy="62250"/>
            </a:xfrm>
            <a:custGeom>
              <a:avLst/>
              <a:gdLst/>
              <a:ahLst/>
              <a:cxnLst/>
              <a:rect l="l" t="t" r="r" b="b"/>
              <a:pathLst>
                <a:path w="5822" h="2490" extrusionOk="0">
                  <a:moveTo>
                    <a:pt x="1" y="2489"/>
                  </a:moveTo>
                  <a:cubicBezTo>
                    <a:pt x="2119" y="1646"/>
                    <a:pt x="4200" y="733"/>
                    <a:pt x="5822" y="1"/>
                  </a:cubicBezTo>
                  <a:cubicBezTo>
                    <a:pt x="4761" y="478"/>
                    <a:pt x="2402" y="1527"/>
                    <a:pt x="1" y="248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5320225" y="1777900"/>
              <a:ext cx="6200" cy="2300"/>
            </a:xfrm>
            <a:custGeom>
              <a:avLst/>
              <a:gdLst/>
              <a:ahLst/>
              <a:cxnLst/>
              <a:rect l="l" t="t" r="r" b="b"/>
              <a:pathLst>
                <a:path w="248" h="92" extrusionOk="0">
                  <a:moveTo>
                    <a:pt x="0" y="88"/>
                  </a:moveTo>
                  <a:cubicBezTo>
                    <a:pt x="0" y="88"/>
                    <a:pt x="2" y="91"/>
                    <a:pt x="0" y="88"/>
                  </a:cubicBezTo>
                  <a:cubicBezTo>
                    <a:pt x="82" y="60"/>
                    <a:pt x="164" y="31"/>
                    <a:pt x="247" y="1"/>
                  </a:cubicBezTo>
                  <a:cubicBezTo>
                    <a:pt x="92" y="57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328075" y="1769925"/>
              <a:ext cx="20700" cy="7425"/>
            </a:xfrm>
            <a:custGeom>
              <a:avLst/>
              <a:gdLst/>
              <a:ahLst/>
              <a:cxnLst/>
              <a:rect l="l" t="t" r="r" b="b"/>
              <a:pathLst>
                <a:path w="828" h="297" extrusionOk="0">
                  <a:moveTo>
                    <a:pt x="1" y="297"/>
                  </a:moveTo>
                  <a:cubicBezTo>
                    <a:pt x="264" y="203"/>
                    <a:pt x="541" y="103"/>
                    <a:pt x="827" y="1"/>
                  </a:cubicBezTo>
                  <a:cubicBezTo>
                    <a:pt x="479" y="124"/>
                    <a:pt x="196" y="226"/>
                    <a:pt x="1" y="297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5320250" y="1649575"/>
              <a:ext cx="323250" cy="148650"/>
            </a:xfrm>
            <a:custGeom>
              <a:avLst/>
              <a:gdLst/>
              <a:ahLst/>
              <a:cxnLst/>
              <a:rect l="l" t="t" r="r" b="b"/>
              <a:pathLst>
                <a:path w="12930" h="5946" extrusionOk="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5320250" y="1649575"/>
              <a:ext cx="323250" cy="148650"/>
            </a:xfrm>
            <a:custGeom>
              <a:avLst/>
              <a:gdLst/>
              <a:ahLst/>
              <a:cxnLst/>
              <a:rect l="l" t="t" r="r" b="b"/>
              <a:pathLst>
                <a:path w="12930" h="5946" extrusionOk="0">
                  <a:moveTo>
                    <a:pt x="6880" y="3644"/>
                  </a:moveTo>
                  <a:cubicBezTo>
                    <a:pt x="9055" y="2774"/>
                    <a:pt x="11199" y="1834"/>
                    <a:pt x="12846" y="1089"/>
                  </a:cubicBezTo>
                  <a:cubicBezTo>
                    <a:pt x="12899" y="410"/>
                    <a:pt x="12929" y="1"/>
                    <a:pt x="12929" y="1"/>
                  </a:cubicBezTo>
                  <a:cubicBezTo>
                    <a:pt x="12929" y="1"/>
                    <a:pt x="12801" y="58"/>
                    <a:pt x="12580" y="159"/>
                  </a:cubicBezTo>
                  <a:cubicBezTo>
                    <a:pt x="12512" y="189"/>
                    <a:pt x="12429" y="226"/>
                    <a:pt x="12343" y="267"/>
                  </a:cubicBezTo>
                  <a:cubicBezTo>
                    <a:pt x="10722" y="999"/>
                    <a:pt x="8640" y="1909"/>
                    <a:pt x="6522" y="2755"/>
                  </a:cubicBezTo>
                  <a:lnTo>
                    <a:pt x="5881" y="3014"/>
                  </a:lnTo>
                  <a:cubicBezTo>
                    <a:pt x="5507" y="3164"/>
                    <a:pt x="5139" y="3307"/>
                    <a:pt x="4776" y="3450"/>
                  </a:cubicBezTo>
                  <a:cubicBezTo>
                    <a:pt x="4508" y="3553"/>
                    <a:pt x="4248" y="3654"/>
                    <a:pt x="3984" y="3754"/>
                  </a:cubicBezTo>
                  <a:cubicBezTo>
                    <a:pt x="3661" y="3878"/>
                    <a:pt x="3345" y="3998"/>
                    <a:pt x="3046" y="4112"/>
                  </a:cubicBezTo>
                  <a:cubicBezTo>
                    <a:pt x="2694" y="4244"/>
                    <a:pt x="2360" y="4371"/>
                    <a:pt x="2051" y="4486"/>
                  </a:cubicBezTo>
                  <a:cubicBezTo>
                    <a:pt x="1712" y="4608"/>
                    <a:pt x="1408" y="4717"/>
                    <a:pt x="1140" y="4812"/>
                  </a:cubicBezTo>
                  <a:cubicBezTo>
                    <a:pt x="854" y="4917"/>
                    <a:pt x="575" y="5016"/>
                    <a:pt x="314" y="5109"/>
                  </a:cubicBezTo>
                  <a:cubicBezTo>
                    <a:pt x="288" y="5118"/>
                    <a:pt x="269" y="5125"/>
                    <a:pt x="248" y="5132"/>
                  </a:cubicBezTo>
                  <a:cubicBezTo>
                    <a:pt x="165" y="5162"/>
                    <a:pt x="83" y="5191"/>
                    <a:pt x="1" y="5221"/>
                  </a:cubicBezTo>
                  <a:cubicBezTo>
                    <a:pt x="5" y="5224"/>
                    <a:pt x="313" y="5497"/>
                    <a:pt x="815" y="5946"/>
                  </a:cubicBezTo>
                  <a:cubicBezTo>
                    <a:pt x="2517" y="5339"/>
                    <a:pt x="4710" y="4527"/>
                    <a:pt x="6880" y="364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5396375" y="1743425"/>
              <a:ext cx="23475" cy="8950"/>
            </a:xfrm>
            <a:custGeom>
              <a:avLst/>
              <a:gdLst/>
              <a:ahLst/>
              <a:cxnLst/>
              <a:rect l="l" t="t" r="r" b="b"/>
              <a:pathLst>
                <a:path w="939" h="358" extrusionOk="0">
                  <a:moveTo>
                    <a:pt x="1" y="358"/>
                  </a:moveTo>
                  <a:cubicBezTo>
                    <a:pt x="301" y="244"/>
                    <a:pt x="617" y="124"/>
                    <a:pt x="939" y="0"/>
                  </a:cubicBezTo>
                  <a:cubicBezTo>
                    <a:pt x="624" y="121"/>
                    <a:pt x="307" y="243"/>
                    <a:pt x="1" y="358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52550" y="1823750"/>
              <a:ext cx="336575" cy="108875"/>
            </a:xfrm>
            <a:custGeom>
              <a:avLst/>
              <a:gdLst/>
              <a:ahLst/>
              <a:cxnLst/>
              <a:rect l="l" t="t" r="r" b="b"/>
              <a:pathLst>
                <a:path w="13463" h="4355" extrusionOk="0">
                  <a:moveTo>
                    <a:pt x="1919" y="4094"/>
                  </a:moveTo>
                  <a:cubicBezTo>
                    <a:pt x="2429" y="3973"/>
                    <a:pt x="2969" y="3847"/>
                    <a:pt x="3526" y="3715"/>
                  </a:cubicBezTo>
                  <a:cubicBezTo>
                    <a:pt x="4645" y="3462"/>
                    <a:pt x="5828" y="3151"/>
                    <a:pt x="7013" y="2848"/>
                  </a:cubicBezTo>
                  <a:cubicBezTo>
                    <a:pt x="9279" y="2266"/>
                    <a:pt x="11525" y="1605"/>
                    <a:pt x="13250" y="1069"/>
                  </a:cubicBezTo>
                  <a:cubicBezTo>
                    <a:pt x="13383" y="416"/>
                    <a:pt x="13461" y="15"/>
                    <a:pt x="13462" y="0"/>
                  </a:cubicBezTo>
                  <a:cubicBezTo>
                    <a:pt x="13324" y="43"/>
                    <a:pt x="13182" y="89"/>
                    <a:pt x="13036" y="134"/>
                  </a:cubicBezTo>
                  <a:cubicBezTo>
                    <a:pt x="12988" y="148"/>
                    <a:pt x="12945" y="163"/>
                    <a:pt x="12892" y="178"/>
                  </a:cubicBezTo>
                  <a:cubicBezTo>
                    <a:pt x="12863" y="187"/>
                    <a:pt x="12827" y="199"/>
                    <a:pt x="12797" y="207"/>
                  </a:cubicBezTo>
                  <a:cubicBezTo>
                    <a:pt x="11106" y="729"/>
                    <a:pt x="8949" y="1362"/>
                    <a:pt x="6769" y="1921"/>
                  </a:cubicBezTo>
                  <a:cubicBezTo>
                    <a:pt x="5109" y="2367"/>
                    <a:pt x="3438" y="2764"/>
                    <a:pt x="2172" y="3051"/>
                  </a:cubicBezTo>
                  <a:cubicBezTo>
                    <a:pt x="2015" y="3087"/>
                    <a:pt x="1857" y="3124"/>
                    <a:pt x="1706" y="3160"/>
                  </a:cubicBezTo>
                  <a:cubicBezTo>
                    <a:pt x="1478" y="3209"/>
                    <a:pt x="1255" y="3258"/>
                    <a:pt x="1040" y="3304"/>
                  </a:cubicBezTo>
                  <a:cubicBezTo>
                    <a:pt x="637" y="3391"/>
                    <a:pt x="334" y="3456"/>
                    <a:pt x="162" y="3495"/>
                  </a:cubicBezTo>
                  <a:cubicBezTo>
                    <a:pt x="108" y="3506"/>
                    <a:pt x="52" y="3518"/>
                    <a:pt x="1" y="3531"/>
                  </a:cubicBezTo>
                  <a:cubicBezTo>
                    <a:pt x="4" y="3535"/>
                    <a:pt x="269" y="3847"/>
                    <a:pt x="709" y="4354"/>
                  </a:cubicBezTo>
                  <a:cubicBezTo>
                    <a:pt x="1093" y="4272"/>
                    <a:pt x="1492" y="4186"/>
                    <a:pt x="1919" y="4094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4372275" y="1980650"/>
              <a:ext cx="7650" cy="650"/>
            </a:xfrm>
            <a:custGeom>
              <a:avLst/>
              <a:gdLst/>
              <a:ahLst/>
              <a:cxnLst/>
              <a:rect l="l" t="t" r="r" b="b"/>
              <a:pathLst>
                <a:path w="306" h="26" extrusionOk="0">
                  <a:moveTo>
                    <a:pt x="305" y="1"/>
                  </a:moveTo>
                  <a:cubicBezTo>
                    <a:pt x="110" y="17"/>
                    <a:pt x="1" y="25"/>
                    <a:pt x="1" y="25"/>
                  </a:cubicBezTo>
                  <a:lnTo>
                    <a:pt x="1" y="25"/>
                  </a:lnTo>
                  <a:cubicBezTo>
                    <a:pt x="90" y="18"/>
                    <a:pt x="182" y="11"/>
                    <a:pt x="277" y="2"/>
                  </a:cubicBezTo>
                  <a:cubicBezTo>
                    <a:pt x="287" y="2"/>
                    <a:pt x="297" y="2"/>
                    <a:pt x="305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4433200" y="1971525"/>
              <a:ext cx="45800" cy="4700"/>
            </a:xfrm>
            <a:custGeom>
              <a:avLst/>
              <a:gdLst/>
              <a:ahLst/>
              <a:cxnLst/>
              <a:rect l="l" t="t" r="r" b="b"/>
              <a:pathLst>
                <a:path w="1832" h="188" extrusionOk="0">
                  <a:moveTo>
                    <a:pt x="1832" y="1"/>
                  </a:moveTo>
                  <a:cubicBezTo>
                    <a:pt x="1172" y="70"/>
                    <a:pt x="554" y="129"/>
                    <a:pt x="1" y="188"/>
                  </a:cubicBezTo>
                  <a:cubicBezTo>
                    <a:pt x="307" y="159"/>
                    <a:pt x="619" y="129"/>
                    <a:pt x="936" y="93"/>
                  </a:cubicBezTo>
                  <a:cubicBezTo>
                    <a:pt x="1229" y="63"/>
                    <a:pt x="1530" y="34"/>
                    <a:pt x="183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4580725" y="1955400"/>
              <a:ext cx="27575" cy="3950"/>
            </a:xfrm>
            <a:custGeom>
              <a:avLst/>
              <a:gdLst/>
              <a:ahLst/>
              <a:cxnLst/>
              <a:rect l="l" t="t" r="r" b="b"/>
              <a:pathLst>
                <a:path w="1103" h="158" extrusionOk="0">
                  <a:moveTo>
                    <a:pt x="1102" y="1"/>
                  </a:moveTo>
                  <a:cubicBezTo>
                    <a:pt x="744" y="54"/>
                    <a:pt x="377" y="106"/>
                    <a:pt x="0" y="157"/>
                  </a:cubicBezTo>
                  <a:cubicBezTo>
                    <a:pt x="125" y="142"/>
                    <a:pt x="252" y="124"/>
                    <a:pt x="374" y="111"/>
                  </a:cubicBezTo>
                  <a:cubicBezTo>
                    <a:pt x="618" y="73"/>
                    <a:pt x="861" y="37"/>
                    <a:pt x="1102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4633625" y="1948175"/>
              <a:ext cx="23275" cy="3475"/>
            </a:xfrm>
            <a:custGeom>
              <a:avLst/>
              <a:gdLst/>
              <a:ahLst/>
              <a:cxnLst/>
              <a:rect l="l" t="t" r="r" b="b"/>
              <a:pathLst>
                <a:path w="931" h="139" extrusionOk="0">
                  <a:moveTo>
                    <a:pt x="1" y="139"/>
                  </a:moveTo>
                  <a:cubicBezTo>
                    <a:pt x="318" y="94"/>
                    <a:pt x="627" y="48"/>
                    <a:pt x="930" y="1"/>
                  </a:cubicBezTo>
                  <a:cubicBezTo>
                    <a:pt x="639" y="44"/>
                    <a:pt x="327" y="91"/>
                    <a:pt x="1" y="139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4672425" y="1938125"/>
              <a:ext cx="44650" cy="7600"/>
            </a:xfrm>
            <a:custGeom>
              <a:avLst/>
              <a:gdLst/>
              <a:ahLst/>
              <a:cxnLst/>
              <a:rect l="l" t="t" r="r" b="b"/>
              <a:pathLst>
                <a:path w="1786" h="304" extrusionOk="0">
                  <a:moveTo>
                    <a:pt x="1785" y="2"/>
                  </a:moveTo>
                  <a:cubicBezTo>
                    <a:pt x="1785" y="2"/>
                    <a:pt x="1785" y="1"/>
                    <a:pt x="1785" y="2"/>
                  </a:cubicBezTo>
                  <a:cubicBezTo>
                    <a:pt x="1785" y="1"/>
                    <a:pt x="1084" y="121"/>
                    <a:pt x="1" y="304"/>
                  </a:cubicBezTo>
                  <a:cubicBezTo>
                    <a:pt x="538" y="216"/>
                    <a:pt x="1048" y="128"/>
                    <a:pt x="1515" y="48"/>
                  </a:cubicBezTo>
                  <a:cubicBezTo>
                    <a:pt x="1606" y="34"/>
                    <a:pt x="1696" y="16"/>
                    <a:pt x="1785" y="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4372350" y="1938150"/>
              <a:ext cx="344825" cy="65950"/>
            </a:xfrm>
            <a:custGeom>
              <a:avLst/>
              <a:gdLst/>
              <a:ahLst/>
              <a:cxnLst/>
              <a:rect l="l" t="t" r="r" b="b"/>
              <a:pathLst>
                <a:path w="13793" h="2638" extrusionOk="0">
                  <a:moveTo>
                    <a:pt x="3465" y="2379"/>
                  </a:moveTo>
                  <a:cubicBezTo>
                    <a:pt x="4605" y="2264"/>
                    <a:pt x="5820" y="2141"/>
                    <a:pt x="7033" y="1977"/>
                  </a:cubicBezTo>
                  <a:cubicBezTo>
                    <a:pt x="7638" y="1899"/>
                    <a:pt x="8246" y="1823"/>
                    <a:pt x="8842" y="1747"/>
                  </a:cubicBezTo>
                  <a:cubicBezTo>
                    <a:pt x="9437" y="1659"/>
                    <a:pt x="10022" y="1572"/>
                    <a:pt x="10590" y="1488"/>
                  </a:cubicBezTo>
                  <a:cubicBezTo>
                    <a:pt x="11626" y="1345"/>
                    <a:pt x="12589" y="1178"/>
                    <a:pt x="13436" y="1033"/>
                  </a:cubicBezTo>
                  <a:cubicBezTo>
                    <a:pt x="13656" y="395"/>
                    <a:pt x="13788" y="10"/>
                    <a:pt x="13793" y="1"/>
                  </a:cubicBezTo>
                  <a:cubicBezTo>
                    <a:pt x="13702" y="15"/>
                    <a:pt x="13613" y="31"/>
                    <a:pt x="13520" y="46"/>
                  </a:cubicBezTo>
                  <a:cubicBezTo>
                    <a:pt x="13053" y="127"/>
                    <a:pt x="12544" y="215"/>
                    <a:pt x="12005" y="303"/>
                  </a:cubicBezTo>
                  <a:cubicBezTo>
                    <a:pt x="11890" y="323"/>
                    <a:pt x="11771" y="343"/>
                    <a:pt x="11650" y="365"/>
                  </a:cubicBezTo>
                  <a:cubicBezTo>
                    <a:pt x="11565" y="376"/>
                    <a:pt x="11473" y="389"/>
                    <a:pt x="11384" y="403"/>
                  </a:cubicBezTo>
                  <a:cubicBezTo>
                    <a:pt x="11080" y="451"/>
                    <a:pt x="10771" y="497"/>
                    <a:pt x="10453" y="541"/>
                  </a:cubicBezTo>
                  <a:cubicBezTo>
                    <a:pt x="10127" y="590"/>
                    <a:pt x="9789" y="640"/>
                    <a:pt x="9439" y="692"/>
                  </a:cubicBezTo>
                  <a:cubicBezTo>
                    <a:pt x="9197" y="728"/>
                    <a:pt x="8956" y="764"/>
                    <a:pt x="8712" y="800"/>
                  </a:cubicBezTo>
                  <a:cubicBezTo>
                    <a:pt x="8587" y="817"/>
                    <a:pt x="8462" y="833"/>
                    <a:pt x="8338" y="847"/>
                  </a:cubicBezTo>
                  <a:cubicBezTo>
                    <a:pt x="7868" y="911"/>
                    <a:pt x="7392" y="972"/>
                    <a:pt x="6915" y="1028"/>
                  </a:cubicBezTo>
                  <a:cubicBezTo>
                    <a:pt x="6013" y="1152"/>
                    <a:pt x="5109" y="1251"/>
                    <a:pt x="4267" y="1337"/>
                  </a:cubicBezTo>
                  <a:cubicBezTo>
                    <a:pt x="3965" y="1368"/>
                    <a:pt x="3665" y="1399"/>
                    <a:pt x="3373" y="1429"/>
                  </a:cubicBezTo>
                  <a:cubicBezTo>
                    <a:pt x="3053" y="1465"/>
                    <a:pt x="2742" y="1495"/>
                    <a:pt x="2436" y="1524"/>
                  </a:cubicBezTo>
                  <a:cubicBezTo>
                    <a:pt x="2347" y="1533"/>
                    <a:pt x="2252" y="1544"/>
                    <a:pt x="2166" y="1553"/>
                  </a:cubicBezTo>
                  <a:cubicBezTo>
                    <a:pt x="1808" y="1582"/>
                    <a:pt x="1485" y="1608"/>
                    <a:pt x="1201" y="1630"/>
                  </a:cubicBezTo>
                  <a:cubicBezTo>
                    <a:pt x="818" y="1661"/>
                    <a:pt x="514" y="1687"/>
                    <a:pt x="307" y="1702"/>
                  </a:cubicBezTo>
                  <a:cubicBezTo>
                    <a:pt x="298" y="1702"/>
                    <a:pt x="287" y="1704"/>
                    <a:pt x="278" y="1704"/>
                  </a:cubicBezTo>
                  <a:cubicBezTo>
                    <a:pt x="185" y="1711"/>
                    <a:pt x="93" y="1720"/>
                    <a:pt x="1" y="1727"/>
                  </a:cubicBezTo>
                  <a:cubicBezTo>
                    <a:pt x="4" y="1730"/>
                    <a:pt x="229" y="2075"/>
                    <a:pt x="600" y="2638"/>
                  </a:cubicBezTo>
                  <a:cubicBezTo>
                    <a:pt x="1452" y="2569"/>
                    <a:pt x="2426" y="2497"/>
                    <a:pt x="3465" y="2379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4379900" y="1978875"/>
              <a:ext cx="22400" cy="1800"/>
            </a:xfrm>
            <a:custGeom>
              <a:avLst/>
              <a:gdLst/>
              <a:ahLst/>
              <a:cxnLst/>
              <a:rect l="l" t="t" r="r" b="b"/>
              <a:pathLst>
                <a:path w="896" h="72" extrusionOk="0">
                  <a:moveTo>
                    <a:pt x="0" y="72"/>
                  </a:moveTo>
                  <a:cubicBezTo>
                    <a:pt x="209" y="56"/>
                    <a:pt x="513" y="30"/>
                    <a:pt x="896" y="0"/>
                  </a:cubicBezTo>
                  <a:cubicBezTo>
                    <a:pt x="587" y="24"/>
                    <a:pt x="285" y="49"/>
                    <a:pt x="0" y="72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3887200" y="1985750"/>
              <a:ext cx="347525" cy="30525"/>
            </a:xfrm>
            <a:custGeom>
              <a:avLst/>
              <a:gdLst/>
              <a:ahLst/>
              <a:cxnLst/>
              <a:rect l="l" t="t" r="r" b="b"/>
              <a:pathLst>
                <a:path w="13901" h="1221" extrusionOk="0">
                  <a:moveTo>
                    <a:pt x="6939" y="1191"/>
                  </a:moveTo>
                  <a:cubicBezTo>
                    <a:pt x="8161" y="1221"/>
                    <a:pt x="9382" y="1191"/>
                    <a:pt x="10529" y="1184"/>
                  </a:cubicBezTo>
                  <a:cubicBezTo>
                    <a:pt x="11574" y="1185"/>
                    <a:pt x="12549" y="1139"/>
                    <a:pt x="13410" y="1112"/>
                  </a:cubicBezTo>
                  <a:cubicBezTo>
                    <a:pt x="13713" y="510"/>
                    <a:pt x="13899" y="142"/>
                    <a:pt x="13900" y="140"/>
                  </a:cubicBezTo>
                  <a:cubicBezTo>
                    <a:pt x="13821" y="142"/>
                    <a:pt x="13742" y="145"/>
                    <a:pt x="13659" y="148"/>
                  </a:cubicBezTo>
                  <a:cubicBezTo>
                    <a:pt x="13417" y="156"/>
                    <a:pt x="13002" y="169"/>
                    <a:pt x="12465" y="186"/>
                  </a:cubicBezTo>
                  <a:cubicBezTo>
                    <a:pt x="12344" y="191"/>
                    <a:pt x="12227" y="195"/>
                    <a:pt x="12104" y="199"/>
                  </a:cubicBezTo>
                  <a:cubicBezTo>
                    <a:pt x="11983" y="202"/>
                    <a:pt x="11860" y="208"/>
                    <a:pt x="11729" y="211"/>
                  </a:cubicBezTo>
                  <a:cubicBezTo>
                    <a:pt x="11673" y="211"/>
                    <a:pt x="11614" y="214"/>
                    <a:pt x="11558" y="214"/>
                  </a:cubicBezTo>
                  <a:cubicBezTo>
                    <a:pt x="11219" y="222"/>
                    <a:pt x="10871" y="228"/>
                    <a:pt x="10515" y="228"/>
                  </a:cubicBezTo>
                  <a:cubicBezTo>
                    <a:pt x="10227" y="229"/>
                    <a:pt x="9936" y="234"/>
                    <a:pt x="9640" y="237"/>
                  </a:cubicBezTo>
                  <a:cubicBezTo>
                    <a:pt x="9592" y="237"/>
                    <a:pt x="9548" y="238"/>
                    <a:pt x="9502" y="238"/>
                  </a:cubicBezTo>
                  <a:cubicBezTo>
                    <a:pt x="9410" y="239"/>
                    <a:pt x="9316" y="239"/>
                    <a:pt x="9224" y="242"/>
                  </a:cubicBezTo>
                  <a:cubicBezTo>
                    <a:pt x="9059" y="244"/>
                    <a:pt x="8895" y="245"/>
                    <a:pt x="8728" y="247"/>
                  </a:cubicBezTo>
                  <a:cubicBezTo>
                    <a:pt x="8569" y="250"/>
                    <a:pt x="8409" y="251"/>
                    <a:pt x="8247" y="252"/>
                  </a:cubicBezTo>
                  <a:cubicBezTo>
                    <a:pt x="8167" y="251"/>
                    <a:pt x="8082" y="251"/>
                    <a:pt x="8001" y="250"/>
                  </a:cubicBezTo>
                  <a:cubicBezTo>
                    <a:pt x="7652" y="245"/>
                    <a:pt x="7303" y="241"/>
                    <a:pt x="6951" y="237"/>
                  </a:cubicBezTo>
                  <a:cubicBezTo>
                    <a:pt x="6451" y="234"/>
                    <a:pt x="5952" y="227"/>
                    <a:pt x="5456" y="215"/>
                  </a:cubicBezTo>
                  <a:cubicBezTo>
                    <a:pt x="5097" y="209"/>
                    <a:pt x="4741" y="205"/>
                    <a:pt x="4397" y="195"/>
                  </a:cubicBezTo>
                  <a:cubicBezTo>
                    <a:pt x="4139" y="185"/>
                    <a:pt x="3887" y="176"/>
                    <a:pt x="3642" y="166"/>
                  </a:cubicBezTo>
                  <a:cubicBezTo>
                    <a:pt x="3166" y="150"/>
                    <a:pt x="2705" y="133"/>
                    <a:pt x="2256" y="113"/>
                  </a:cubicBezTo>
                  <a:cubicBezTo>
                    <a:pt x="2230" y="112"/>
                    <a:pt x="2199" y="112"/>
                    <a:pt x="2170" y="109"/>
                  </a:cubicBezTo>
                  <a:cubicBezTo>
                    <a:pt x="1519" y="84"/>
                    <a:pt x="976" y="66"/>
                    <a:pt x="597" y="37"/>
                  </a:cubicBezTo>
                  <a:cubicBezTo>
                    <a:pt x="374" y="23"/>
                    <a:pt x="209" y="12"/>
                    <a:pt x="111" y="7"/>
                  </a:cubicBezTo>
                  <a:cubicBezTo>
                    <a:pt x="75" y="5"/>
                    <a:pt x="36" y="4"/>
                    <a:pt x="0" y="1"/>
                  </a:cubicBezTo>
                  <a:cubicBezTo>
                    <a:pt x="3" y="5"/>
                    <a:pt x="178" y="375"/>
                    <a:pt x="470" y="985"/>
                  </a:cubicBezTo>
                  <a:cubicBezTo>
                    <a:pt x="2271" y="1077"/>
                    <a:pt x="4603" y="1175"/>
                    <a:pt x="6939" y="119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3405275" y="1925550"/>
              <a:ext cx="46175" cy="8750"/>
            </a:xfrm>
            <a:custGeom>
              <a:avLst/>
              <a:gdLst/>
              <a:ahLst/>
              <a:cxnLst/>
              <a:rect l="l" t="t" r="r" b="b"/>
              <a:pathLst>
                <a:path w="1847" h="350" extrusionOk="0">
                  <a:moveTo>
                    <a:pt x="1847" y="350"/>
                  </a:moveTo>
                  <a:cubicBezTo>
                    <a:pt x="729" y="137"/>
                    <a:pt x="0" y="1"/>
                    <a:pt x="0" y="1"/>
                  </a:cubicBezTo>
                  <a:cubicBezTo>
                    <a:pt x="91" y="19"/>
                    <a:pt x="180" y="35"/>
                    <a:pt x="272" y="52"/>
                  </a:cubicBezTo>
                  <a:cubicBezTo>
                    <a:pt x="758" y="146"/>
                    <a:pt x="1286" y="249"/>
                    <a:pt x="1847" y="35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3742600" y="1974525"/>
              <a:ext cx="7125" cy="625"/>
            </a:xfrm>
            <a:custGeom>
              <a:avLst/>
              <a:gdLst/>
              <a:ahLst/>
              <a:cxnLst/>
              <a:rect l="l" t="t" r="r" b="b"/>
              <a:pathLst>
                <a:path w="285" h="25" extrusionOk="0">
                  <a:moveTo>
                    <a:pt x="285" y="25"/>
                  </a:moveTo>
                  <a:lnTo>
                    <a:pt x="285" y="25"/>
                  </a:lnTo>
                  <a:cubicBezTo>
                    <a:pt x="285" y="25"/>
                    <a:pt x="184" y="16"/>
                    <a:pt x="0" y="0"/>
                  </a:cubicBezTo>
                  <a:lnTo>
                    <a:pt x="8" y="0"/>
                  </a:lnTo>
                  <a:cubicBezTo>
                    <a:pt x="104" y="9"/>
                    <a:pt x="194" y="17"/>
                    <a:pt x="285" y="25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3664250" y="1965825"/>
              <a:ext cx="45600" cy="5200"/>
            </a:xfrm>
            <a:custGeom>
              <a:avLst/>
              <a:gdLst/>
              <a:ahLst/>
              <a:cxnLst/>
              <a:rect l="l" t="t" r="r" b="b"/>
              <a:pathLst>
                <a:path w="1824" h="208" extrusionOk="0">
                  <a:moveTo>
                    <a:pt x="1258" y="144"/>
                  </a:moveTo>
                  <a:cubicBezTo>
                    <a:pt x="874" y="101"/>
                    <a:pt x="450" y="54"/>
                    <a:pt x="0" y="0"/>
                  </a:cubicBezTo>
                  <a:cubicBezTo>
                    <a:pt x="637" y="77"/>
                    <a:pt x="1248" y="144"/>
                    <a:pt x="1824" y="207"/>
                  </a:cubicBezTo>
                  <a:cubicBezTo>
                    <a:pt x="1644" y="187"/>
                    <a:pt x="1459" y="166"/>
                    <a:pt x="1258" y="144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3405225" y="1925550"/>
              <a:ext cx="344500" cy="72200"/>
            </a:xfrm>
            <a:custGeom>
              <a:avLst/>
              <a:gdLst/>
              <a:ahLst/>
              <a:cxnLst/>
              <a:rect l="l" t="t" r="r" b="b"/>
              <a:pathLst>
                <a:path w="13780" h="2888" extrusionOk="0">
                  <a:moveTo>
                    <a:pt x="3185" y="1545"/>
                  </a:moveTo>
                  <a:cubicBezTo>
                    <a:pt x="4319" y="1725"/>
                    <a:pt x="5523" y="1946"/>
                    <a:pt x="6734" y="2100"/>
                  </a:cubicBezTo>
                  <a:cubicBezTo>
                    <a:pt x="9054" y="2443"/>
                    <a:pt x="11374" y="2699"/>
                    <a:pt x="13169" y="2887"/>
                  </a:cubicBezTo>
                  <a:cubicBezTo>
                    <a:pt x="13264" y="2747"/>
                    <a:pt x="13352" y="2617"/>
                    <a:pt x="13428" y="2507"/>
                  </a:cubicBezTo>
                  <a:cubicBezTo>
                    <a:pt x="13651" y="2176"/>
                    <a:pt x="13779" y="1985"/>
                    <a:pt x="13780" y="1985"/>
                  </a:cubicBezTo>
                  <a:cubicBezTo>
                    <a:pt x="13689" y="1978"/>
                    <a:pt x="13599" y="1969"/>
                    <a:pt x="13503" y="1961"/>
                  </a:cubicBezTo>
                  <a:lnTo>
                    <a:pt x="13495" y="1961"/>
                  </a:lnTo>
                  <a:cubicBezTo>
                    <a:pt x="13409" y="1953"/>
                    <a:pt x="13306" y="1945"/>
                    <a:pt x="13184" y="1933"/>
                  </a:cubicBezTo>
                  <a:cubicBezTo>
                    <a:pt x="12924" y="1905"/>
                    <a:pt x="12580" y="1866"/>
                    <a:pt x="12183" y="1820"/>
                  </a:cubicBezTo>
                  <a:cubicBezTo>
                    <a:pt x="11606" y="1758"/>
                    <a:pt x="10995" y="1689"/>
                    <a:pt x="10360" y="1614"/>
                  </a:cubicBezTo>
                  <a:cubicBezTo>
                    <a:pt x="10051" y="1578"/>
                    <a:pt x="9733" y="1542"/>
                    <a:pt x="9403" y="1504"/>
                  </a:cubicBezTo>
                  <a:cubicBezTo>
                    <a:pt x="9173" y="1472"/>
                    <a:pt x="8937" y="1439"/>
                    <a:pt x="8699" y="1407"/>
                  </a:cubicBezTo>
                  <a:cubicBezTo>
                    <a:pt x="8102" y="1324"/>
                    <a:pt x="7486" y="1241"/>
                    <a:pt x="6870" y="1154"/>
                  </a:cubicBezTo>
                  <a:cubicBezTo>
                    <a:pt x="6605" y="1120"/>
                    <a:pt x="6345" y="1084"/>
                    <a:pt x="6084" y="1044"/>
                  </a:cubicBezTo>
                  <a:cubicBezTo>
                    <a:pt x="5984" y="1029"/>
                    <a:pt x="5887" y="1015"/>
                    <a:pt x="5789" y="999"/>
                  </a:cubicBezTo>
                  <a:cubicBezTo>
                    <a:pt x="5295" y="925"/>
                    <a:pt x="4809" y="846"/>
                    <a:pt x="4342" y="767"/>
                  </a:cubicBezTo>
                  <a:cubicBezTo>
                    <a:pt x="3993" y="709"/>
                    <a:pt x="3656" y="653"/>
                    <a:pt x="3332" y="601"/>
                  </a:cubicBezTo>
                  <a:cubicBezTo>
                    <a:pt x="3010" y="548"/>
                    <a:pt x="2704" y="498"/>
                    <a:pt x="2415" y="450"/>
                  </a:cubicBezTo>
                  <a:cubicBezTo>
                    <a:pt x="2323" y="436"/>
                    <a:pt x="2228" y="419"/>
                    <a:pt x="2140" y="404"/>
                  </a:cubicBezTo>
                  <a:cubicBezTo>
                    <a:pt x="2040" y="386"/>
                    <a:pt x="1942" y="367"/>
                    <a:pt x="1847" y="350"/>
                  </a:cubicBezTo>
                  <a:cubicBezTo>
                    <a:pt x="1287" y="249"/>
                    <a:pt x="757" y="146"/>
                    <a:pt x="272" y="52"/>
                  </a:cubicBezTo>
                  <a:cubicBezTo>
                    <a:pt x="179" y="35"/>
                    <a:pt x="88" y="19"/>
                    <a:pt x="1" y="1"/>
                  </a:cubicBezTo>
                  <a:cubicBezTo>
                    <a:pt x="1" y="1"/>
                    <a:pt x="129" y="390"/>
                    <a:pt x="340" y="1040"/>
                  </a:cubicBezTo>
                  <a:cubicBezTo>
                    <a:pt x="1188" y="1202"/>
                    <a:pt x="2149" y="1386"/>
                    <a:pt x="3185" y="1545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372275" y="1938275"/>
              <a:ext cx="344825" cy="343175"/>
            </a:xfrm>
            <a:custGeom>
              <a:avLst/>
              <a:gdLst/>
              <a:ahLst/>
              <a:cxnLst/>
              <a:rect l="l" t="t" r="r" b="b"/>
              <a:pathLst>
                <a:path w="13793" h="13727" extrusionOk="0">
                  <a:moveTo>
                    <a:pt x="13518" y="42"/>
                  </a:moveTo>
                  <a:cubicBezTo>
                    <a:pt x="13051" y="122"/>
                    <a:pt x="12544" y="210"/>
                    <a:pt x="12005" y="298"/>
                  </a:cubicBezTo>
                  <a:cubicBezTo>
                    <a:pt x="11890" y="318"/>
                    <a:pt x="11771" y="338"/>
                    <a:pt x="11649" y="360"/>
                  </a:cubicBezTo>
                  <a:cubicBezTo>
                    <a:pt x="11564" y="372"/>
                    <a:pt x="11474" y="384"/>
                    <a:pt x="11383" y="398"/>
                  </a:cubicBezTo>
                  <a:cubicBezTo>
                    <a:pt x="11080" y="446"/>
                    <a:pt x="10771" y="492"/>
                    <a:pt x="10453" y="538"/>
                  </a:cubicBezTo>
                  <a:cubicBezTo>
                    <a:pt x="10126" y="585"/>
                    <a:pt x="9788" y="635"/>
                    <a:pt x="9437" y="689"/>
                  </a:cubicBezTo>
                  <a:cubicBezTo>
                    <a:pt x="9197" y="725"/>
                    <a:pt x="8955" y="760"/>
                    <a:pt x="8710" y="796"/>
                  </a:cubicBezTo>
                  <a:cubicBezTo>
                    <a:pt x="8587" y="812"/>
                    <a:pt x="8460" y="828"/>
                    <a:pt x="8337" y="842"/>
                  </a:cubicBezTo>
                  <a:cubicBezTo>
                    <a:pt x="7868" y="906"/>
                    <a:pt x="7393" y="969"/>
                    <a:pt x="6914" y="1023"/>
                  </a:cubicBezTo>
                  <a:cubicBezTo>
                    <a:pt x="6013" y="1148"/>
                    <a:pt x="5109" y="1246"/>
                    <a:pt x="4267" y="1332"/>
                  </a:cubicBezTo>
                  <a:cubicBezTo>
                    <a:pt x="3965" y="1363"/>
                    <a:pt x="3665" y="1394"/>
                    <a:pt x="3372" y="1424"/>
                  </a:cubicBezTo>
                  <a:cubicBezTo>
                    <a:pt x="3053" y="1460"/>
                    <a:pt x="2741" y="1490"/>
                    <a:pt x="2436" y="1519"/>
                  </a:cubicBezTo>
                  <a:cubicBezTo>
                    <a:pt x="2346" y="1528"/>
                    <a:pt x="2251" y="1539"/>
                    <a:pt x="2165" y="1548"/>
                  </a:cubicBezTo>
                  <a:cubicBezTo>
                    <a:pt x="1807" y="1577"/>
                    <a:pt x="1484" y="1603"/>
                    <a:pt x="1201" y="1625"/>
                  </a:cubicBezTo>
                  <a:cubicBezTo>
                    <a:pt x="818" y="1656"/>
                    <a:pt x="512" y="1682"/>
                    <a:pt x="305" y="1697"/>
                  </a:cubicBezTo>
                  <a:cubicBezTo>
                    <a:pt x="297" y="1697"/>
                    <a:pt x="287" y="1699"/>
                    <a:pt x="277" y="1699"/>
                  </a:cubicBezTo>
                  <a:cubicBezTo>
                    <a:pt x="183" y="1706"/>
                    <a:pt x="93" y="1715"/>
                    <a:pt x="1" y="1723"/>
                  </a:cubicBezTo>
                  <a:cubicBezTo>
                    <a:pt x="2" y="1725"/>
                    <a:pt x="229" y="2070"/>
                    <a:pt x="599" y="2633"/>
                  </a:cubicBezTo>
                  <a:cubicBezTo>
                    <a:pt x="784" y="2914"/>
                    <a:pt x="1001" y="3248"/>
                    <a:pt x="1251" y="3629"/>
                  </a:cubicBezTo>
                  <a:cubicBezTo>
                    <a:pt x="1635" y="4199"/>
                    <a:pt x="2084" y="4866"/>
                    <a:pt x="2564" y="5579"/>
                  </a:cubicBezTo>
                  <a:cubicBezTo>
                    <a:pt x="3054" y="6281"/>
                    <a:pt x="3580" y="7031"/>
                    <a:pt x="4105" y="7783"/>
                  </a:cubicBezTo>
                  <a:cubicBezTo>
                    <a:pt x="5167" y="9277"/>
                    <a:pt x="6266" y="10786"/>
                    <a:pt x="7101" y="11887"/>
                  </a:cubicBezTo>
                  <a:cubicBezTo>
                    <a:pt x="7946" y="12990"/>
                    <a:pt x="8508" y="13726"/>
                    <a:pt x="8508" y="13726"/>
                  </a:cubicBezTo>
                  <a:cubicBezTo>
                    <a:pt x="8508" y="13726"/>
                    <a:pt x="9998" y="10328"/>
                    <a:pt x="11307" y="6883"/>
                  </a:cubicBezTo>
                  <a:cubicBezTo>
                    <a:pt x="11971" y="5171"/>
                    <a:pt x="12597" y="3456"/>
                    <a:pt x="13050" y="2156"/>
                  </a:cubicBezTo>
                  <a:cubicBezTo>
                    <a:pt x="13198" y="1728"/>
                    <a:pt x="13329" y="1348"/>
                    <a:pt x="13438" y="1031"/>
                  </a:cubicBezTo>
                  <a:cubicBezTo>
                    <a:pt x="13658" y="394"/>
                    <a:pt x="13790" y="9"/>
                    <a:pt x="13793" y="0"/>
                  </a:cubicBezTo>
                  <a:cubicBezTo>
                    <a:pt x="13702" y="10"/>
                    <a:pt x="13612" y="28"/>
                    <a:pt x="13518" y="4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3405275" y="1925525"/>
              <a:ext cx="344450" cy="345500"/>
            </a:xfrm>
            <a:custGeom>
              <a:avLst/>
              <a:gdLst/>
              <a:ahLst/>
              <a:cxnLst/>
              <a:rect l="l" t="t" r="r" b="b"/>
              <a:pathLst>
                <a:path w="13778" h="13820" extrusionOk="0">
                  <a:moveTo>
                    <a:pt x="13496" y="1960"/>
                  </a:moveTo>
                  <a:cubicBezTo>
                    <a:pt x="13410" y="1953"/>
                    <a:pt x="13305" y="1943"/>
                    <a:pt x="13183" y="1933"/>
                  </a:cubicBezTo>
                  <a:cubicBezTo>
                    <a:pt x="12923" y="1904"/>
                    <a:pt x="12580" y="1864"/>
                    <a:pt x="12183" y="1819"/>
                  </a:cubicBezTo>
                  <a:cubicBezTo>
                    <a:pt x="11607" y="1756"/>
                    <a:pt x="10996" y="1689"/>
                    <a:pt x="10359" y="1612"/>
                  </a:cubicBezTo>
                  <a:cubicBezTo>
                    <a:pt x="10050" y="1577"/>
                    <a:pt x="9733" y="1541"/>
                    <a:pt x="9402" y="1503"/>
                  </a:cubicBezTo>
                  <a:cubicBezTo>
                    <a:pt x="9172" y="1470"/>
                    <a:pt x="8937" y="1439"/>
                    <a:pt x="8698" y="1407"/>
                  </a:cubicBezTo>
                  <a:cubicBezTo>
                    <a:pt x="8102" y="1324"/>
                    <a:pt x="7485" y="1239"/>
                    <a:pt x="6869" y="1153"/>
                  </a:cubicBezTo>
                  <a:cubicBezTo>
                    <a:pt x="6606" y="1120"/>
                    <a:pt x="6344" y="1084"/>
                    <a:pt x="6083" y="1043"/>
                  </a:cubicBezTo>
                  <a:cubicBezTo>
                    <a:pt x="5984" y="1029"/>
                    <a:pt x="5888" y="1015"/>
                    <a:pt x="5788" y="999"/>
                  </a:cubicBezTo>
                  <a:cubicBezTo>
                    <a:pt x="5294" y="923"/>
                    <a:pt x="4810" y="844"/>
                    <a:pt x="4343" y="765"/>
                  </a:cubicBezTo>
                  <a:cubicBezTo>
                    <a:pt x="3992" y="707"/>
                    <a:pt x="3656" y="653"/>
                    <a:pt x="3331" y="599"/>
                  </a:cubicBezTo>
                  <a:cubicBezTo>
                    <a:pt x="3009" y="548"/>
                    <a:pt x="2705" y="497"/>
                    <a:pt x="2414" y="448"/>
                  </a:cubicBezTo>
                  <a:cubicBezTo>
                    <a:pt x="2324" y="434"/>
                    <a:pt x="2228" y="418"/>
                    <a:pt x="2140" y="404"/>
                  </a:cubicBezTo>
                  <a:cubicBezTo>
                    <a:pt x="2039" y="384"/>
                    <a:pt x="1943" y="367"/>
                    <a:pt x="1847" y="348"/>
                  </a:cubicBezTo>
                  <a:cubicBezTo>
                    <a:pt x="1286" y="247"/>
                    <a:pt x="758" y="145"/>
                    <a:pt x="272" y="52"/>
                  </a:cubicBezTo>
                  <a:cubicBezTo>
                    <a:pt x="178" y="35"/>
                    <a:pt x="89" y="17"/>
                    <a:pt x="0" y="0"/>
                  </a:cubicBezTo>
                  <a:cubicBezTo>
                    <a:pt x="0" y="0"/>
                    <a:pt x="128" y="390"/>
                    <a:pt x="341" y="1038"/>
                  </a:cubicBezTo>
                  <a:cubicBezTo>
                    <a:pt x="444" y="1358"/>
                    <a:pt x="568" y="1740"/>
                    <a:pt x="710" y="2170"/>
                  </a:cubicBezTo>
                  <a:cubicBezTo>
                    <a:pt x="1141" y="3481"/>
                    <a:pt x="1742" y="5205"/>
                    <a:pt x="2374" y="6926"/>
                  </a:cubicBezTo>
                  <a:cubicBezTo>
                    <a:pt x="3003" y="8651"/>
                    <a:pt x="3667" y="10382"/>
                    <a:pt x="4179" y="11681"/>
                  </a:cubicBezTo>
                  <a:cubicBezTo>
                    <a:pt x="4702" y="12965"/>
                    <a:pt x="5050" y="13820"/>
                    <a:pt x="5050" y="13820"/>
                  </a:cubicBezTo>
                  <a:cubicBezTo>
                    <a:pt x="5050" y="13820"/>
                    <a:pt x="5625" y="13092"/>
                    <a:pt x="6488" y="12000"/>
                  </a:cubicBezTo>
                  <a:cubicBezTo>
                    <a:pt x="7346" y="10905"/>
                    <a:pt x="8464" y="9458"/>
                    <a:pt x="9556" y="7961"/>
                  </a:cubicBezTo>
                  <a:cubicBezTo>
                    <a:pt x="10651" y="6474"/>
                    <a:pt x="11709" y="4985"/>
                    <a:pt x="12490" y="3866"/>
                  </a:cubicBezTo>
                  <a:cubicBezTo>
                    <a:pt x="12751" y="3493"/>
                    <a:pt x="12976" y="3164"/>
                    <a:pt x="13167" y="2884"/>
                  </a:cubicBezTo>
                  <a:cubicBezTo>
                    <a:pt x="13262" y="2745"/>
                    <a:pt x="13350" y="2615"/>
                    <a:pt x="13426" y="2503"/>
                  </a:cubicBezTo>
                  <a:cubicBezTo>
                    <a:pt x="13649" y="2173"/>
                    <a:pt x="13777" y="1983"/>
                    <a:pt x="13778" y="1983"/>
                  </a:cubicBezTo>
                  <a:cubicBezTo>
                    <a:pt x="13687" y="1976"/>
                    <a:pt x="13597" y="1967"/>
                    <a:pt x="13501" y="1957"/>
                  </a:cubicBezTo>
                  <a:cubicBezTo>
                    <a:pt x="13499" y="1962"/>
                    <a:pt x="13498" y="1960"/>
                    <a:pt x="13496" y="196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465700" y="1936800"/>
              <a:ext cx="22900" cy="3800"/>
            </a:xfrm>
            <a:custGeom>
              <a:avLst/>
              <a:gdLst/>
              <a:ahLst/>
              <a:cxnLst/>
              <a:rect l="l" t="t" r="r" b="b"/>
              <a:pathLst>
                <a:path w="916" h="152" extrusionOk="0">
                  <a:moveTo>
                    <a:pt x="0" y="0"/>
                  </a:moveTo>
                  <a:cubicBezTo>
                    <a:pt x="289" y="46"/>
                    <a:pt x="594" y="97"/>
                    <a:pt x="916" y="151"/>
                  </a:cubicBezTo>
                  <a:cubicBezTo>
                    <a:pt x="601" y="102"/>
                    <a:pt x="298" y="52"/>
                    <a:pt x="0" y="0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3576975" y="1954325"/>
              <a:ext cx="45775" cy="6375"/>
            </a:xfrm>
            <a:custGeom>
              <a:avLst/>
              <a:gdLst/>
              <a:ahLst/>
              <a:cxnLst/>
              <a:rect l="l" t="t" r="r" b="b"/>
              <a:pathLst>
                <a:path w="1831" h="255" extrusionOk="0">
                  <a:moveTo>
                    <a:pt x="1" y="1"/>
                  </a:moveTo>
                  <a:cubicBezTo>
                    <a:pt x="617" y="87"/>
                    <a:pt x="1234" y="172"/>
                    <a:pt x="1830" y="255"/>
                  </a:cubicBezTo>
                  <a:cubicBezTo>
                    <a:pt x="1227" y="176"/>
                    <a:pt x="615" y="91"/>
                    <a:pt x="1" y="1"/>
                  </a:cubicBezTo>
                  <a:close/>
                </a:path>
              </a:pathLst>
            </a:custGeom>
            <a:solidFill>
              <a:srgbClr val="96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2933400" y="1804800"/>
              <a:ext cx="336575" cy="113100"/>
            </a:xfrm>
            <a:custGeom>
              <a:avLst/>
              <a:gdLst/>
              <a:ahLst/>
              <a:cxnLst/>
              <a:rect l="l" t="t" r="r" b="b"/>
              <a:pathLst>
                <a:path w="13463" h="4524" extrusionOk="0">
                  <a:moveTo>
                    <a:pt x="13462" y="3707"/>
                  </a:moveTo>
                  <a:cubicBezTo>
                    <a:pt x="13462" y="3707"/>
                    <a:pt x="13382" y="3690"/>
                    <a:pt x="13234" y="3657"/>
                  </a:cubicBezTo>
                  <a:cubicBezTo>
                    <a:pt x="13219" y="3652"/>
                    <a:pt x="13205" y="3651"/>
                    <a:pt x="13191" y="3647"/>
                  </a:cubicBezTo>
                  <a:cubicBezTo>
                    <a:pt x="13170" y="3641"/>
                    <a:pt x="13149" y="3636"/>
                    <a:pt x="13130" y="3632"/>
                  </a:cubicBezTo>
                  <a:cubicBezTo>
                    <a:pt x="13067" y="3618"/>
                    <a:pt x="12994" y="3601"/>
                    <a:pt x="12915" y="3580"/>
                  </a:cubicBezTo>
                  <a:cubicBezTo>
                    <a:pt x="12088" y="3379"/>
                    <a:pt x="11156" y="3152"/>
                    <a:pt x="10157" y="2908"/>
                  </a:cubicBezTo>
                  <a:cubicBezTo>
                    <a:pt x="9880" y="2840"/>
                    <a:pt x="9598" y="2771"/>
                    <a:pt x="9312" y="2704"/>
                  </a:cubicBezTo>
                  <a:cubicBezTo>
                    <a:pt x="9269" y="2691"/>
                    <a:pt x="9224" y="2681"/>
                    <a:pt x="9180" y="2668"/>
                  </a:cubicBezTo>
                  <a:cubicBezTo>
                    <a:pt x="9176" y="2668"/>
                    <a:pt x="9173" y="2667"/>
                    <a:pt x="9171" y="2667"/>
                  </a:cubicBezTo>
                  <a:cubicBezTo>
                    <a:pt x="8382" y="2452"/>
                    <a:pt x="7537" y="2224"/>
                    <a:pt x="6695" y="1995"/>
                  </a:cubicBezTo>
                  <a:cubicBezTo>
                    <a:pt x="6386" y="1916"/>
                    <a:pt x="6079" y="1833"/>
                    <a:pt x="5774" y="1748"/>
                  </a:cubicBezTo>
                  <a:cubicBezTo>
                    <a:pt x="5662" y="1718"/>
                    <a:pt x="5550" y="1687"/>
                    <a:pt x="5438" y="1656"/>
                  </a:cubicBezTo>
                  <a:cubicBezTo>
                    <a:pt x="5266" y="1606"/>
                    <a:pt x="5097" y="1556"/>
                    <a:pt x="4928" y="1505"/>
                  </a:cubicBezTo>
                  <a:cubicBezTo>
                    <a:pt x="4390" y="1349"/>
                    <a:pt x="3863" y="1189"/>
                    <a:pt x="3352" y="1037"/>
                  </a:cubicBezTo>
                  <a:cubicBezTo>
                    <a:pt x="3297" y="1021"/>
                    <a:pt x="3244" y="1004"/>
                    <a:pt x="3191" y="988"/>
                  </a:cubicBezTo>
                  <a:cubicBezTo>
                    <a:pt x="2808" y="875"/>
                    <a:pt x="2441" y="765"/>
                    <a:pt x="2080" y="658"/>
                  </a:cubicBezTo>
                  <a:cubicBezTo>
                    <a:pt x="1677" y="543"/>
                    <a:pt x="1325" y="432"/>
                    <a:pt x="1025" y="334"/>
                  </a:cubicBezTo>
                  <a:cubicBezTo>
                    <a:pt x="762" y="252"/>
                    <a:pt x="506" y="169"/>
                    <a:pt x="265" y="87"/>
                  </a:cubicBezTo>
                  <a:cubicBezTo>
                    <a:pt x="176" y="58"/>
                    <a:pt x="87" y="30"/>
                    <a:pt x="1" y="1"/>
                  </a:cubicBezTo>
                  <a:cubicBezTo>
                    <a:pt x="1" y="2"/>
                    <a:pt x="80" y="406"/>
                    <a:pt x="212" y="1074"/>
                  </a:cubicBezTo>
                  <a:cubicBezTo>
                    <a:pt x="1032" y="1346"/>
                    <a:pt x="1972" y="1626"/>
                    <a:pt x="2979" y="1924"/>
                  </a:cubicBezTo>
                  <a:cubicBezTo>
                    <a:pt x="4082" y="2253"/>
                    <a:pt x="5256" y="2612"/>
                    <a:pt x="6442" y="2919"/>
                  </a:cubicBezTo>
                  <a:cubicBezTo>
                    <a:pt x="7035" y="3079"/>
                    <a:pt x="7627" y="3238"/>
                    <a:pt x="8209" y="3397"/>
                  </a:cubicBezTo>
                  <a:cubicBezTo>
                    <a:pt x="8499" y="3476"/>
                    <a:pt x="8788" y="3555"/>
                    <a:pt x="9074" y="3632"/>
                  </a:cubicBezTo>
                  <a:cubicBezTo>
                    <a:pt x="9361" y="3703"/>
                    <a:pt x="9646" y="3770"/>
                    <a:pt x="9923" y="3839"/>
                  </a:cubicBezTo>
                  <a:cubicBezTo>
                    <a:pt x="10943" y="4086"/>
                    <a:pt x="11896" y="4319"/>
                    <a:pt x="12735" y="4523"/>
                  </a:cubicBezTo>
                  <a:cubicBezTo>
                    <a:pt x="12847" y="4398"/>
                    <a:pt x="12953" y="4279"/>
                    <a:pt x="13044" y="4180"/>
                  </a:cubicBezTo>
                  <a:cubicBezTo>
                    <a:pt x="13311" y="3876"/>
                    <a:pt x="13462" y="3707"/>
                    <a:pt x="13462" y="3707"/>
                  </a:cubicBezTo>
                  <a:close/>
                </a:path>
              </a:pathLst>
            </a:custGeom>
            <a:solidFill>
              <a:srgbClr val="6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768375" y="1420750"/>
              <a:ext cx="311550" cy="367800"/>
            </a:xfrm>
            <a:custGeom>
              <a:avLst/>
              <a:gdLst/>
              <a:ahLst/>
              <a:cxnLst/>
              <a:rect l="l" t="t" r="r" b="b"/>
              <a:pathLst>
                <a:path w="12462" h="14712" extrusionOk="0">
                  <a:moveTo>
                    <a:pt x="12251" y="1090"/>
                  </a:moveTo>
                  <a:cubicBezTo>
                    <a:pt x="12221" y="417"/>
                    <a:pt x="12198" y="9"/>
                    <a:pt x="12198" y="2"/>
                  </a:cubicBezTo>
                  <a:lnTo>
                    <a:pt x="12198" y="0"/>
                  </a:lnTo>
                  <a:cubicBezTo>
                    <a:pt x="12198" y="0"/>
                    <a:pt x="11949" y="153"/>
                    <a:pt x="11531" y="407"/>
                  </a:cubicBezTo>
                  <a:cubicBezTo>
                    <a:pt x="11452" y="454"/>
                    <a:pt x="11371" y="505"/>
                    <a:pt x="11281" y="561"/>
                  </a:cubicBezTo>
                  <a:cubicBezTo>
                    <a:pt x="10171" y="1232"/>
                    <a:pt x="8197" y="2409"/>
                    <a:pt x="6175" y="3521"/>
                  </a:cubicBezTo>
                  <a:cubicBezTo>
                    <a:pt x="5073" y="4129"/>
                    <a:pt x="3969" y="4725"/>
                    <a:pt x="3001" y="5235"/>
                  </a:cubicBezTo>
                  <a:cubicBezTo>
                    <a:pt x="2626" y="5433"/>
                    <a:pt x="2270" y="5619"/>
                    <a:pt x="1945" y="5786"/>
                  </a:cubicBezTo>
                  <a:cubicBezTo>
                    <a:pt x="1363" y="6083"/>
                    <a:pt x="877" y="6333"/>
                    <a:pt x="538" y="6507"/>
                  </a:cubicBezTo>
                  <a:cubicBezTo>
                    <a:pt x="197" y="6676"/>
                    <a:pt x="1" y="6773"/>
                    <a:pt x="1" y="6773"/>
                  </a:cubicBezTo>
                  <a:cubicBezTo>
                    <a:pt x="1" y="6773"/>
                    <a:pt x="338" y="7013"/>
                    <a:pt x="896" y="7395"/>
                  </a:cubicBezTo>
                  <a:cubicBezTo>
                    <a:pt x="1175" y="7587"/>
                    <a:pt x="1502" y="7812"/>
                    <a:pt x="1880" y="8066"/>
                  </a:cubicBezTo>
                  <a:cubicBezTo>
                    <a:pt x="3010" y="8832"/>
                    <a:pt x="4541" y="9858"/>
                    <a:pt x="6089" y="10844"/>
                  </a:cubicBezTo>
                  <a:cubicBezTo>
                    <a:pt x="9181" y="12837"/>
                    <a:pt x="12387" y="14712"/>
                    <a:pt x="12387" y="14712"/>
                  </a:cubicBezTo>
                  <a:cubicBezTo>
                    <a:pt x="12387" y="14712"/>
                    <a:pt x="12406" y="13785"/>
                    <a:pt x="12433" y="12394"/>
                  </a:cubicBezTo>
                  <a:cubicBezTo>
                    <a:pt x="12452" y="11003"/>
                    <a:pt x="12462" y="9162"/>
                    <a:pt x="12435" y="7319"/>
                  </a:cubicBezTo>
                  <a:cubicBezTo>
                    <a:pt x="12409" y="4869"/>
                    <a:pt x="12313" y="2443"/>
                    <a:pt x="12251" y="109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852475" y="1823825"/>
              <a:ext cx="336750" cy="357525"/>
            </a:xfrm>
            <a:custGeom>
              <a:avLst/>
              <a:gdLst/>
              <a:ahLst/>
              <a:cxnLst/>
              <a:rect l="l" t="t" r="r" b="b"/>
              <a:pathLst>
                <a:path w="13470" h="14301" extrusionOk="0">
                  <a:moveTo>
                    <a:pt x="12895" y="175"/>
                  </a:moveTo>
                  <a:cubicBezTo>
                    <a:pt x="12866" y="184"/>
                    <a:pt x="12830" y="196"/>
                    <a:pt x="12800" y="204"/>
                  </a:cubicBezTo>
                  <a:cubicBezTo>
                    <a:pt x="12441" y="312"/>
                    <a:pt x="11959" y="456"/>
                    <a:pt x="11382" y="628"/>
                  </a:cubicBezTo>
                  <a:cubicBezTo>
                    <a:pt x="10757" y="816"/>
                    <a:pt x="10027" y="1035"/>
                    <a:pt x="9239" y="1247"/>
                  </a:cubicBezTo>
                  <a:cubicBezTo>
                    <a:pt x="8450" y="1460"/>
                    <a:pt x="7617" y="1712"/>
                    <a:pt x="6773" y="1920"/>
                  </a:cubicBezTo>
                  <a:cubicBezTo>
                    <a:pt x="5114" y="2365"/>
                    <a:pt x="3442" y="2762"/>
                    <a:pt x="2176" y="3049"/>
                  </a:cubicBezTo>
                  <a:cubicBezTo>
                    <a:pt x="1747" y="3147"/>
                    <a:pt x="1365" y="3233"/>
                    <a:pt x="1043" y="3302"/>
                  </a:cubicBezTo>
                  <a:cubicBezTo>
                    <a:pt x="640" y="3391"/>
                    <a:pt x="337" y="3456"/>
                    <a:pt x="165" y="3493"/>
                  </a:cubicBezTo>
                  <a:cubicBezTo>
                    <a:pt x="58" y="3515"/>
                    <a:pt x="1" y="3528"/>
                    <a:pt x="1" y="3528"/>
                  </a:cubicBezTo>
                  <a:lnTo>
                    <a:pt x="4" y="3529"/>
                  </a:lnTo>
                  <a:cubicBezTo>
                    <a:pt x="7" y="3535"/>
                    <a:pt x="272" y="3845"/>
                    <a:pt x="712" y="4354"/>
                  </a:cubicBezTo>
                  <a:cubicBezTo>
                    <a:pt x="1599" y="5376"/>
                    <a:pt x="3202" y="7202"/>
                    <a:pt x="4876" y="8990"/>
                  </a:cubicBezTo>
                  <a:cubicBezTo>
                    <a:pt x="6130" y="10343"/>
                    <a:pt x="7413" y="11671"/>
                    <a:pt x="8386" y="12657"/>
                  </a:cubicBezTo>
                  <a:cubicBezTo>
                    <a:pt x="9368" y="13644"/>
                    <a:pt x="10024" y="14301"/>
                    <a:pt x="10024" y="14301"/>
                  </a:cubicBezTo>
                  <a:cubicBezTo>
                    <a:pt x="10024" y="14301"/>
                    <a:pt x="10087" y="14078"/>
                    <a:pt x="10199" y="13689"/>
                  </a:cubicBezTo>
                  <a:cubicBezTo>
                    <a:pt x="10307" y="13296"/>
                    <a:pt x="10459" y="12739"/>
                    <a:pt x="10645" y="12068"/>
                  </a:cubicBezTo>
                  <a:cubicBezTo>
                    <a:pt x="11007" y="10723"/>
                    <a:pt x="11468" y="8934"/>
                    <a:pt x="11902" y="7153"/>
                  </a:cubicBezTo>
                  <a:cubicBezTo>
                    <a:pt x="12330" y="5360"/>
                    <a:pt x="12728" y="3568"/>
                    <a:pt x="13011" y="2235"/>
                  </a:cubicBezTo>
                  <a:cubicBezTo>
                    <a:pt x="13106" y="1792"/>
                    <a:pt x="13188" y="1401"/>
                    <a:pt x="13256" y="1071"/>
                  </a:cubicBezTo>
                  <a:cubicBezTo>
                    <a:pt x="13391" y="417"/>
                    <a:pt x="13468" y="16"/>
                    <a:pt x="13470" y="2"/>
                  </a:cubicBezTo>
                  <a:lnTo>
                    <a:pt x="13470" y="0"/>
                  </a:lnTo>
                  <a:cubicBezTo>
                    <a:pt x="13470" y="0"/>
                    <a:pt x="13312" y="50"/>
                    <a:pt x="13041" y="134"/>
                  </a:cubicBezTo>
                  <a:cubicBezTo>
                    <a:pt x="12991" y="145"/>
                    <a:pt x="12948" y="160"/>
                    <a:pt x="12895" y="17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3887200" y="1985700"/>
              <a:ext cx="347525" cy="325925"/>
            </a:xfrm>
            <a:custGeom>
              <a:avLst/>
              <a:gdLst/>
              <a:ahLst/>
              <a:cxnLst/>
              <a:rect l="l" t="t" r="r" b="b"/>
              <a:pathLst>
                <a:path w="13901" h="13037" extrusionOk="0">
                  <a:moveTo>
                    <a:pt x="12465" y="188"/>
                  </a:moveTo>
                  <a:cubicBezTo>
                    <a:pt x="12344" y="193"/>
                    <a:pt x="12227" y="197"/>
                    <a:pt x="12104" y="201"/>
                  </a:cubicBezTo>
                  <a:cubicBezTo>
                    <a:pt x="11983" y="204"/>
                    <a:pt x="11860" y="210"/>
                    <a:pt x="11729" y="213"/>
                  </a:cubicBezTo>
                  <a:cubicBezTo>
                    <a:pt x="11673" y="213"/>
                    <a:pt x="11614" y="216"/>
                    <a:pt x="11558" y="216"/>
                  </a:cubicBezTo>
                  <a:cubicBezTo>
                    <a:pt x="10983" y="223"/>
                    <a:pt x="10334" y="230"/>
                    <a:pt x="9640" y="237"/>
                  </a:cubicBezTo>
                  <a:cubicBezTo>
                    <a:pt x="9592" y="237"/>
                    <a:pt x="9548" y="239"/>
                    <a:pt x="9502" y="239"/>
                  </a:cubicBezTo>
                  <a:cubicBezTo>
                    <a:pt x="9410" y="240"/>
                    <a:pt x="9316" y="240"/>
                    <a:pt x="9224" y="241"/>
                  </a:cubicBezTo>
                  <a:cubicBezTo>
                    <a:pt x="9059" y="244"/>
                    <a:pt x="8895" y="246"/>
                    <a:pt x="8728" y="247"/>
                  </a:cubicBezTo>
                  <a:cubicBezTo>
                    <a:pt x="8569" y="249"/>
                    <a:pt x="8409" y="252"/>
                    <a:pt x="8247" y="253"/>
                  </a:cubicBezTo>
                  <a:cubicBezTo>
                    <a:pt x="8167" y="252"/>
                    <a:pt x="8082" y="252"/>
                    <a:pt x="8001" y="249"/>
                  </a:cubicBezTo>
                  <a:cubicBezTo>
                    <a:pt x="7652" y="246"/>
                    <a:pt x="7303" y="240"/>
                    <a:pt x="6951" y="237"/>
                  </a:cubicBezTo>
                  <a:cubicBezTo>
                    <a:pt x="6451" y="233"/>
                    <a:pt x="5951" y="226"/>
                    <a:pt x="5456" y="216"/>
                  </a:cubicBezTo>
                  <a:cubicBezTo>
                    <a:pt x="5097" y="210"/>
                    <a:pt x="4741" y="204"/>
                    <a:pt x="4397" y="196"/>
                  </a:cubicBezTo>
                  <a:cubicBezTo>
                    <a:pt x="4139" y="185"/>
                    <a:pt x="3887" y="175"/>
                    <a:pt x="3642" y="167"/>
                  </a:cubicBezTo>
                  <a:cubicBezTo>
                    <a:pt x="3146" y="147"/>
                    <a:pt x="2680" y="129"/>
                    <a:pt x="2256" y="114"/>
                  </a:cubicBezTo>
                  <a:cubicBezTo>
                    <a:pt x="2230" y="111"/>
                    <a:pt x="2199" y="111"/>
                    <a:pt x="2170" y="109"/>
                  </a:cubicBezTo>
                  <a:cubicBezTo>
                    <a:pt x="1518" y="85"/>
                    <a:pt x="976" y="66"/>
                    <a:pt x="597" y="37"/>
                  </a:cubicBezTo>
                  <a:cubicBezTo>
                    <a:pt x="374" y="23"/>
                    <a:pt x="209" y="13"/>
                    <a:pt x="109" y="7"/>
                  </a:cubicBezTo>
                  <a:cubicBezTo>
                    <a:pt x="40" y="3"/>
                    <a:pt x="0" y="0"/>
                    <a:pt x="0" y="0"/>
                  </a:cubicBezTo>
                  <a:lnTo>
                    <a:pt x="0" y="0"/>
                  </a:lnTo>
                  <a:cubicBezTo>
                    <a:pt x="2" y="3"/>
                    <a:pt x="178" y="374"/>
                    <a:pt x="469" y="984"/>
                  </a:cubicBezTo>
                  <a:cubicBezTo>
                    <a:pt x="615" y="1289"/>
                    <a:pt x="788" y="1653"/>
                    <a:pt x="985" y="2065"/>
                  </a:cubicBezTo>
                  <a:cubicBezTo>
                    <a:pt x="1585" y="3289"/>
                    <a:pt x="2404" y="4922"/>
                    <a:pt x="3256" y="6556"/>
                  </a:cubicBezTo>
                  <a:cubicBezTo>
                    <a:pt x="3683" y="7372"/>
                    <a:pt x="4116" y="8192"/>
                    <a:pt x="4528" y="8954"/>
                  </a:cubicBezTo>
                  <a:cubicBezTo>
                    <a:pt x="4948" y="9710"/>
                    <a:pt x="5339" y="10417"/>
                    <a:pt x="5673" y="11020"/>
                  </a:cubicBezTo>
                  <a:cubicBezTo>
                    <a:pt x="6360" y="12230"/>
                    <a:pt x="6820" y="13036"/>
                    <a:pt x="6820" y="13036"/>
                  </a:cubicBezTo>
                  <a:cubicBezTo>
                    <a:pt x="6820" y="13036"/>
                    <a:pt x="7294" y="12243"/>
                    <a:pt x="8009" y="11053"/>
                  </a:cubicBezTo>
                  <a:cubicBezTo>
                    <a:pt x="8713" y="9852"/>
                    <a:pt x="9629" y="8240"/>
                    <a:pt x="10513" y="6632"/>
                  </a:cubicBezTo>
                  <a:cubicBezTo>
                    <a:pt x="11401" y="5031"/>
                    <a:pt x="12250" y="3404"/>
                    <a:pt x="12874" y="2177"/>
                  </a:cubicBezTo>
                  <a:cubicBezTo>
                    <a:pt x="13078" y="1770"/>
                    <a:pt x="13256" y="1416"/>
                    <a:pt x="13409" y="1115"/>
                  </a:cubicBezTo>
                  <a:cubicBezTo>
                    <a:pt x="13713" y="513"/>
                    <a:pt x="13897" y="145"/>
                    <a:pt x="13900" y="144"/>
                  </a:cubicBezTo>
                  <a:lnTo>
                    <a:pt x="13900" y="142"/>
                  </a:lnTo>
                  <a:cubicBezTo>
                    <a:pt x="13900" y="142"/>
                    <a:pt x="13815" y="145"/>
                    <a:pt x="13659" y="151"/>
                  </a:cubicBezTo>
                  <a:cubicBezTo>
                    <a:pt x="13417" y="157"/>
                    <a:pt x="13002" y="171"/>
                    <a:pt x="12465" y="18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2933475" y="1804775"/>
              <a:ext cx="336525" cy="358450"/>
            </a:xfrm>
            <a:custGeom>
              <a:avLst/>
              <a:gdLst/>
              <a:ahLst/>
              <a:cxnLst/>
              <a:rect l="l" t="t" r="r" b="b"/>
              <a:pathLst>
                <a:path w="13461" h="14338" extrusionOk="0">
                  <a:moveTo>
                    <a:pt x="13129" y="3633"/>
                  </a:moveTo>
                  <a:cubicBezTo>
                    <a:pt x="13065" y="3619"/>
                    <a:pt x="12992" y="3602"/>
                    <a:pt x="12913" y="3581"/>
                  </a:cubicBezTo>
                  <a:cubicBezTo>
                    <a:pt x="12900" y="3579"/>
                    <a:pt x="12887" y="3576"/>
                    <a:pt x="12876" y="3573"/>
                  </a:cubicBezTo>
                  <a:cubicBezTo>
                    <a:pt x="12505" y="3482"/>
                    <a:pt x="11975" y="3353"/>
                    <a:pt x="11340" y="3199"/>
                  </a:cubicBezTo>
                  <a:cubicBezTo>
                    <a:pt x="10707" y="3044"/>
                    <a:pt x="9969" y="2863"/>
                    <a:pt x="9178" y="2669"/>
                  </a:cubicBezTo>
                  <a:cubicBezTo>
                    <a:pt x="9175" y="2669"/>
                    <a:pt x="9171" y="2668"/>
                    <a:pt x="9170" y="2668"/>
                  </a:cubicBezTo>
                  <a:cubicBezTo>
                    <a:pt x="8381" y="2453"/>
                    <a:pt x="7537" y="2225"/>
                    <a:pt x="6694" y="1998"/>
                  </a:cubicBezTo>
                  <a:cubicBezTo>
                    <a:pt x="6385" y="1917"/>
                    <a:pt x="6077" y="1834"/>
                    <a:pt x="5773" y="1749"/>
                  </a:cubicBezTo>
                  <a:cubicBezTo>
                    <a:pt x="5661" y="1719"/>
                    <a:pt x="5549" y="1688"/>
                    <a:pt x="5436" y="1657"/>
                  </a:cubicBezTo>
                  <a:cubicBezTo>
                    <a:pt x="5264" y="1607"/>
                    <a:pt x="5096" y="1557"/>
                    <a:pt x="4926" y="1506"/>
                  </a:cubicBezTo>
                  <a:cubicBezTo>
                    <a:pt x="4689" y="1436"/>
                    <a:pt x="4456" y="1367"/>
                    <a:pt x="4228" y="1298"/>
                  </a:cubicBezTo>
                  <a:cubicBezTo>
                    <a:pt x="3925" y="1209"/>
                    <a:pt x="3633" y="1120"/>
                    <a:pt x="3350" y="1037"/>
                  </a:cubicBezTo>
                  <a:cubicBezTo>
                    <a:pt x="3295" y="1019"/>
                    <a:pt x="3242" y="1004"/>
                    <a:pt x="3190" y="988"/>
                  </a:cubicBezTo>
                  <a:cubicBezTo>
                    <a:pt x="2797" y="871"/>
                    <a:pt x="2425" y="759"/>
                    <a:pt x="2084" y="659"/>
                  </a:cubicBezTo>
                  <a:cubicBezTo>
                    <a:pt x="2081" y="659"/>
                    <a:pt x="2080" y="657"/>
                    <a:pt x="2078" y="657"/>
                  </a:cubicBezTo>
                  <a:cubicBezTo>
                    <a:pt x="1676" y="542"/>
                    <a:pt x="1324" y="432"/>
                    <a:pt x="1024" y="334"/>
                  </a:cubicBezTo>
                  <a:cubicBezTo>
                    <a:pt x="857" y="281"/>
                    <a:pt x="700" y="229"/>
                    <a:pt x="571" y="187"/>
                  </a:cubicBezTo>
                  <a:cubicBezTo>
                    <a:pt x="209" y="68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"/>
                    <a:pt x="79" y="406"/>
                    <a:pt x="210" y="1074"/>
                  </a:cubicBezTo>
                  <a:cubicBezTo>
                    <a:pt x="275" y="1404"/>
                    <a:pt x="352" y="1800"/>
                    <a:pt x="440" y="2245"/>
                  </a:cubicBezTo>
                  <a:cubicBezTo>
                    <a:pt x="709" y="3597"/>
                    <a:pt x="1097" y="5368"/>
                    <a:pt x="1511" y="7165"/>
                  </a:cubicBezTo>
                  <a:cubicBezTo>
                    <a:pt x="1923" y="8954"/>
                    <a:pt x="2360" y="10765"/>
                    <a:pt x="2709" y="12104"/>
                  </a:cubicBezTo>
                  <a:cubicBezTo>
                    <a:pt x="3064" y="13445"/>
                    <a:pt x="3301" y="14337"/>
                    <a:pt x="3301" y="14337"/>
                  </a:cubicBezTo>
                  <a:cubicBezTo>
                    <a:pt x="3301" y="14337"/>
                    <a:pt x="3964" y="13688"/>
                    <a:pt x="4955" y="12713"/>
                  </a:cubicBezTo>
                  <a:cubicBezTo>
                    <a:pt x="5942" y="11733"/>
                    <a:pt x="7233" y="10442"/>
                    <a:pt x="8509" y="9094"/>
                  </a:cubicBezTo>
                  <a:cubicBezTo>
                    <a:pt x="9780" y="7757"/>
                    <a:pt x="11023" y="6412"/>
                    <a:pt x="11942" y="5401"/>
                  </a:cubicBezTo>
                  <a:cubicBezTo>
                    <a:pt x="12245" y="5066"/>
                    <a:pt x="12511" y="4771"/>
                    <a:pt x="12735" y="4521"/>
                  </a:cubicBezTo>
                  <a:cubicBezTo>
                    <a:pt x="12848" y="4395"/>
                    <a:pt x="12955" y="4277"/>
                    <a:pt x="13044" y="4178"/>
                  </a:cubicBezTo>
                  <a:cubicBezTo>
                    <a:pt x="13308" y="3877"/>
                    <a:pt x="13461" y="3705"/>
                    <a:pt x="13461" y="3705"/>
                  </a:cubicBezTo>
                  <a:cubicBezTo>
                    <a:pt x="13461" y="3705"/>
                    <a:pt x="13380" y="3689"/>
                    <a:pt x="13232" y="3655"/>
                  </a:cubicBezTo>
                  <a:cubicBezTo>
                    <a:pt x="13199" y="3650"/>
                    <a:pt x="13165" y="3643"/>
                    <a:pt x="13129" y="363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4"/>
          <p:cNvSpPr/>
          <p:nvPr/>
        </p:nvSpPr>
        <p:spPr>
          <a:xfrm>
            <a:off x="1313225" y="1275853"/>
            <a:ext cx="6475500" cy="89520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4"/>
          <p:cNvSpPr/>
          <p:nvPr/>
        </p:nvSpPr>
        <p:spPr>
          <a:xfrm>
            <a:off x="3772900" y="311400"/>
            <a:ext cx="1645800" cy="1092600"/>
          </a:xfrm>
          <a:prstGeom prst="snip2DiagRect">
            <a:avLst>
              <a:gd name="adj1" fmla="val 11380"/>
              <a:gd name="adj2" fmla="val 11033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4"/>
          <p:cNvSpPr txBox="1">
            <a:spLocks noGrp="1"/>
          </p:cNvSpPr>
          <p:nvPr>
            <p:ph type="title"/>
          </p:nvPr>
        </p:nvSpPr>
        <p:spPr>
          <a:xfrm>
            <a:off x="1559175" y="1412944"/>
            <a:ext cx="6025800" cy="62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NEW YEAR PRACES</a:t>
            </a:r>
            <a:endParaRPr dirty="0"/>
          </a:p>
        </p:txBody>
      </p:sp>
      <p:sp>
        <p:nvSpPr>
          <p:cNvPr id="769" name="Google Shape;769;p34"/>
          <p:cNvSpPr txBox="1">
            <a:spLocks noGrp="1"/>
          </p:cNvSpPr>
          <p:nvPr>
            <p:ph type="title" idx="2"/>
          </p:nvPr>
        </p:nvSpPr>
        <p:spPr>
          <a:xfrm>
            <a:off x="3931750" y="380650"/>
            <a:ext cx="1328100" cy="89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2</a:t>
            </a:r>
            <a:endParaRPr dirty="0"/>
          </a:p>
        </p:txBody>
      </p:sp>
      <p:grpSp>
        <p:nvGrpSpPr>
          <p:cNvPr id="770" name="Google Shape;770;p34"/>
          <p:cNvGrpSpPr/>
          <p:nvPr/>
        </p:nvGrpSpPr>
        <p:grpSpPr>
          <a:xfrm>
            <a:off x="152345" y="152398"/>
            <a:ext cx="731439" cy="739690"/>
            <a:chOff x="1232318" y="505126"/>
            <a:chExt cx="2079724" cy="2097222"/>
          </a:xfrm>
        </p:grpSpPr>
        <p:sp>
          <p:nvSpPr>
            <p:cNvPr id="771" name="Google Shape;771;p34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34"/>
          <p:cNvGrpSpPr/>
          <p:nvPr/>
        </p:nvGrpSpPr>
        <p:grpSpPr>
          <a:xfrm>
            <a:off x="8260170" y="152398"/>
            <a:ext cx="731439" cy="739690"/>
            <a:chOff x="1232318" y="505126"/>
            <a:chExt cx="2079724" cy="2097222"/>
          </a:xfrm>
        </p:grpSpPr>
        <p:sp>
          <p:nvSpPr>
            <p:cNvPr id="775" name="Google Shape;775;p34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34"/>
          <p:cNvSpPr/>
          <p:nvPr/>
        </p:nvSpPr>
        <p:spPr>
          <a:xfrm>
            <a:off x="2308025" y="2090735"/>
            <a:ext cx="4527900" cy="373930"/>
          </a:xfrm>
          <a:prstGeom prst="snip2DiagRect">
            <a:avLst>
              <a:gd name="adj1" fmla="val 19707"/>
              <a:gd name="adj2" fmla="val 2483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4"/>
          <p:cNvSpPr txBox="1">
            <a:spLocks noGrp="1"/>
          </p:cNvSpPr>
          <p:nvPr>
            <p:ph type="subTitle" idx="1"/>
          </p:nvPr>
        </p:nvSpPr>
        <p:spPr>
          <a:xfrm>
            <a:off x="2406521" y="2140600"/>
            <a:ext cx="43311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smtClean="0"/>
              <a:t>IN THE WORLD</a:t>
            </a:r>
            <a:endParaRPr sz="2400" b="1" dirty="0"/>
          </a:p>
        </p:txBody>
      </p:sp>
      <p:grpSp>
        <p:nvGrpSpPr>
          <p:cNvPr id="780" name="Google Shape;780;p34"/>
          <p:cNvGrpSpPr/>
          <p:nvPr/>
        </p:nvGrpSpPr>
        <p:grpSpPr>
          <a:xfrm>
            <a:off x="152345" y="4251398"/>
            <a:ext cx="731439" cy="739690"/>
            <a:chOff x="1232318" y="505126"/>
            <a:chExt cx="2079724" cy="2097222"/>
          </a:xfrm>
        </p:grpSpPr>
        <p:sp>
          <p:nvSpPr>
            <p:cNvPr id="781" name="Google Shape;781;p34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4"/>
          <p:cNvGrpSpPr/>
          <p:nvPr/>
        </p:nvGrpSpPr>
        <p:grpSpPr>
          <a:xfrm>
            <a:off x="8260170" y="4251398"/>
            <a:ext cx="731439" cy="739690"/>
            <a:chOff x="1232318" y="505126"/>
            <a:chExt cx="2079724" cy="2097222"/>
          </a:xfrm>
        </p:grpSpPr>
        <p:sp>
          <p:nvSpPr>
            <p:cNvPr id="785" name="Google Shape;785;p34"/>
            <p:cNvSpPr/>
            <p:nvPr/>
          </p:nvSpPr>
          <p:spPr>
            <a:xfrm>
              <a:off x="1232318" y="505126"/>
              <a:ext cx="2079724" cy="2097222"/>
            </a:xfrm>
            <a:custGeom>
              <a:avLst/>
              <a:gdLst/>
              <a:ahLst/>
              <a:cxnLst/>
              <a:rect l="l" t="t" r="r" b="b"/>
              <a:pathLst>
                <a:path w="144150" h="145388" extrusionOk="0">
                  <a:moveTo>
                    <a:pt x="72069" y="1"/>
                  </a:moveTo>
                  <a:lnTo>
                    <a:pt x="0" y="72688"/>
                  </a:lnTo>
                  <a:lnTo>
                    <a:pt x="72069" y="145388"/>
                  </a:lnTo>
                  <a:lnTo>
                    <a:pt x="144149" y="72688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14313" dist="142875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1341246" y="705821"/>
              <a:ext cx="1861854" cy="1695890"/>
            </a:xfrm>
            <a:custGeom>
              <a:avLst/>
              <a:gdLst/>
              <a:ahLst/>
              <a:cxnLst/>
              <a:rect l="l" t="t" r="r" b="b"/>
              <a:pathLst>
                <a:path w="129049" h="117566" extrusionOk="0">
                  <a:moveTo>
                    <a:pt x="64525" y="0"/>
                  </a:moveTo>
                  <a:cubicBezTo>
                    <a:pt x="52020" y="0"/>
                    <a:pt x="39516" y="15079"/>
                    <a:pt x="56768" y="45238"/>
                  </a:cubicBezTo>
                  <a:cubicBezTo>
                    <a:pt x="46762" y="27759"/>
                    <a:pt x="36104" y="21553"/>
                    <a:pt x="27696" y="21553"/>
                  </a:cubicBezTo>
                  <a:cubicBezTo>
                    <a:pt x="7100" y="21553"/>
                    <a:pt x="1" y="58787"/>
                    <a:pt x="49029" y="58787"/>
                  </a:cubicBezTo>
                  <a:cubicBezTo>
                    <a:pt x="0" y="58787"/>
                    <a:pt x="7106" y="96016"/>
                    <a:pt x="27702" y="96016"/>
                  </a:cubicBezTo>
                  <a:cubicBezTo>
                    <a:pt x="36109" y="96016"/>
                    <a:pt x="46765" y="89812"/>
                    <a:pt x="56768" y="72337"/>
                  </a:cubicBezTo>
                  <a:lnTo>
                    <a:pt x="56768" y="72337"/>
                  </a:lnTo>
                  <a:cubicBezTo>
                    <a:pt x="39516" y="102489"/>
                    <a:pt x="52020" y="117565"/>
                    <a:pt x="64525" y="117565"/>
                  </a:cubicBezTo>
                  <a:cubicBezTo>
                    <a:pt x="77029" y="117565"/>
                    <a:pt x="89534" y="102489"/>
                    <a:pt x="72282" y="72337"/>
                  </a:cubicBezTo>
                  <a:lnTo>
                    <a:pt x="72282" y="72337"/>
                  </a:lnTo>
                  <a:cubicBezTo>
                    <a:pt x="82284" y="89812"/>
                    <a:pt x="92939" y="96016"/>
                    <a:pt x="101346" y="96016"/>
                  </a:cubicBezTo>
                  <a:cubicBezTo>
                    <a:pt x="121939" y="96016"/>
                    <a:pt x="129041" y="58787"/>
                    <a:pt x="80021" y="58787"/>
                  </a:cubicBezTo>
                  <a:cubicBezTo>
                    <a:pt x="129048" y="58787"/>
                    <a:pt x="121950" y="21542"/>
                    <a:pt x="101355" y="21542"/>
                  </a:cubicBezTo>
                  <a:cubicBezTo>
                    <a:pt x="92947" y="21542"/>
                    <a:pt x="82289" y="27751"/>
                    <a:pt x="72282" y="45238"/>
                  </a:cubicBezTo>
                  <a:cubicBezTo>
                    <a:pt x="89534" y="15079"/>
                    <a:pt x="77029" y="0"/>
                    <a:pt x="6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1874587" y="1099970"/>
              <a:ext cx="794667" cy="908097"/>
            </a:xfrm>
            <a:custGeom>
              <a:avLst/>
              <a:gdLst/>
              <a:ahLst/>
              <a:cxnLst/>
              <a:rect l="l" t="t" r="r" b="b"/>
              <a:pathLst>
                <a:path w="55080" h="62953" extrusionOk="0">
                  <a:moveTo>
                    <a:pt x="27578" y="0"/>
                  </a:moveTo>
                  <a:cubicBezTo>
                    <a:pt x="27220" y="0"/>
                    <a:pt x="26859" y="102"/>
                    <a:pt x="26540" y="316"/>
                  </a:cubicBezTo>
                  <a:cubicBezTo>
                    <a:pt x="25671" y="876"/>
                    <a:pt x="25433" y="2067"/>
                    <a:pt x="26016" y="2948"/>
                  </a:cubicBezTo>
                  <a:cubicBezTo>
                    <a:pt x="26016" y="2948"/>
                    <a:pt x="26957" y="4377"/>
                    <a:pt x="26957" y="6555"/>
                  </a:cubicBezTo>
                  <a:cubicBezTo>
                    <a:pt x="26909" y="8710"/>
                    <a:pt x="26754" y="11592"/>
                    <a:pt x="26671" y="14485"/>
                  </a:cubicBezTo>
                  <a:cubicBezTo>
                    <a:pt x="26504" y="16747"/>
                    <a:pt x="26373" y="18997"/>
                    <a:pt x="26183" y="20914"/>
                  </a:cubicBezTo>
                  <a:cubicBezTo>
                    <a:pt x="25671" y="20974"/>
                    <a:pt x="25195" y="21081"/>
                    <a:pt x="24718" y="21212"/>
                  </a:cubicBezTo>
                  <a:cubicBezTo>
                    <a:pt x="24480" y="20271"/>
                    <a:pt x="24230" y="19271"/>
                    <a:pt x="23992" y="18283"/>
                  </a:cubicBezTo>
                  <a:cubicBezTo>
                    <a:pt x="23575" y="16223"/>
                    <a:pt x="23099" y="14187"/>
                    <a:pt x="22789" y="12639"/>
                  </a:cubicBezTo>
                  <a:cubicBezTo>
                    <a:pt x="22516" y="11104"/>
                    <a:pt x="23028" y="9949"/>
                    <a:pt x="23028" y="9949"/>
                  </a:cubicBezTo>
                  <a:cubicBezTo>
                    <a:pt x="23230" y="9437"/>
                    <a:pt x="23159" y="8853"/>
                    <a:pt x="22754" y="8437"/>
                  </a:cubicBezTo>
                  <a:cubicBezTo>
                    <a:pt x="22498" y="8157"/>
                    <a:pt x="22146" y="8017"/>
                    <a:pt x="21788" y="8017"/>
                  </a:cubicBezTo>
                  <a:cubicBezTo>
                    <a:pt x="21446" y="8017"/>
                    <a:pt x="21098" y="8145"/>
                    <a:pt x="20825" y="8401"/>
                  </a:cubicBezTo>
                  <a:cubicBezTo>
                    <a:pt x="20265" y="8901"/>
                    <a:pt x="20253" y="9794"/>
                    <a:pt x="20765" y="10342"/>
                  </a:cubicBezTo>
                  <a:cubicBezTo>
                    <a:pt x="20765" y="10342"/>
                    <a:pt x="21623" y="11258"/>
                    <a:pt x="21896" y="12806"/>
                  </a:cubicBezTo>
                  <a:cubicBezTo>
                    <a:pt x="22135" y="14354"/>
                    <a:pt x="22385" y="16438"/>
                    <a:pt x="22670" y="18521"/>
                  </a:cubicBezTo>
                  <a:cubicBezTo>
                    <a:pt x="22789" y="19652"/>
                    <a:pt x="22920" y="20795"/>
                    <a:pt x="23004" y="21855"/>
                  </a:cubicBezTo>
                  <a:cubicBezTo>
                    <a:pt x="22504" y="22093"/>
                    <a:pt x="22027" y="22367"/>
                    <a:pt x="21563" y="22688"/>
                  </a:cubicBezTo>
                  <a:cubicBezTo>
                    <a:pt x="20706" y="22069"/>
                    <a:pt x="19789" y="21391"/>
                    <a:pt x="18872" y="20724"/>
                  </a:cubicBezTo>
                  <a:cubicBezTo>
                    <a:pt x="17229" y="19438"/>
                    <a:pt x="15562" y="18164"/>
                    <a:pt x="14372" y="17164"/>
                  </a:cubicBezTo>
                  <a:cubicBezTo>
                    <a:pt x="13169" y="16164"/>
                    <a:pt x="12824" y="14961"/>
                    <a:pt x="12824" y="14961"/>
                  </a:cubicBezTo>
                  <a:cubicBezTo>
                    <a:pt x="12646" y="14359"/>
                    <a:pt x="12092" y="13969"/>
                    <a:pt x="11494" y="13969"/>
                  </a:cubicBezTo>
                  <a:cubicBezTo>
                    <a:pt x="11370" y="13969"/>
                    <a:pt x="11245" y="13986"/>
                    <a:pt x="11121" y="14021"/>
                  </a:cubicBezTo>
                  <a:cubicBezTo>
                    <a:pt x="10407" y="14247"/>
                    <a:pt x="9966" y="15009"/>
                    <a:pt x="10181" y="15735"/>
                  </a:cubicBezTo>
                  <a:cubicBezTo>
                    <a:pt x="10347" y="16283"/>
                    <a:pt x="10824" y="16652"/>
                    <a:pt x="11336" y="16711"/>
                  </a:cubicBezTo>
                  <a:cubicBezTo>
                    <a:pt x="11336" y="16711"/>
                    <a:pt x="12586" y="16854"/>
                    <a:pt x="13776" y="17878"/>
                  </a:cubicBezTo>
                  <a:cubicBezTo>
                    <a:pt x="14955" y="18902"/>
                    <a:pt x="16491" y="20331"/>
                    <a:pt x="18027" y="21736"/>
                  </a:cubicBezTo>
                  <a:cubicBezTo>
                    <a:pt x="18753" y="22450"/>
                    <a:pt x="19491" y="23165"/>
                    <a:pt x="20170" y="23831"/>
                  </a:cubicBezTo>
                  <a:cubicBezTo>
                    <a:pt x="19813" y="24188"/>
                    <a:pt x="19480" y="24558"/>
                    <a:pt x="19170" y="24962"/>
                  </a:cubicBezTo>
                  <a:cubicBezTo>
                    <a:pt x="17444" y="24177"/>
                    <a:pt x="15419" y="23165"/>
                    <a:pt x="13407" y="22176"/>
                  </a:cubicBezTo>
                  <a:cubicBezTo>
                    <a:pt x="10859" y="20807"/>
                    <a:pt x="8335" y="19509"/>
                    <a:pt x="6442" y="18438"/>
                  </a:cubicBezTo>
                  <a:cubicBezTo>
                    <a:pt x="4585" y="17390"/>
                    <a:pt x="3823" y="15818"/>
                    <a:pt x="3823" y="15818"/>
                  </a:cubicBezTo>
                  <a:cubicBezTo>
                    <a:pt x="3524" y="15209"/>
                    <a:pt x="2895" y="14775"/>
                    <a:pt x="2186" y="14775"/>
                  </a:cubicBezTo>
                  <a:cubicBezTo>
                    <a:pt x="2132" y="14775"/>
                    <a:pt x="2079" y="14778"/>
                    <a:pt x="2025" y="14783"/>
                  </a:cubicBezTo>
                  <a:cubicBezTo>
                    <a:pt x="977" y="14842"/>
                    <a:pt x="179" y="15747"/>
                    <a:pt x="251" y="16807"/>
                  </a:cubicBezTo>
                  <a:cubicBezTo>
                    <a:pt x="309" y="17813"/>
                    <a:pt x="1153" y="18595"/>
                    <a:pt x="2162" y="18595"/>
                  </a:cubicBezTo>
                  <a:cubicBezTo>
                    <a:pt x="2192" y="18595"/>
                    <a:pt x="2221" y="18594"/>
                    <a:pt x="2251" y="18593"/>
                  </a:cubicBezTo>
                  <a:cubicBezTo>
                    <a:pt x="2251" y="18593"/>
                    <a:pt x="2306" y="18589"/>
                    <a:pt x="2408" y="18589"/>
                  </a:cubicBezTo>
                  <a:cubicBezTo>
                    <a:pt x="2870" y="18589"/>
                    <a:pt x="4291" y="18669"/>
                    <a:pt x="5823" y="19557"/>
                  </a:cubicBezTo>
                  <a:cubicBezTo>
                    <a:pt x="7645" y="20664"/>
                    <a:pt x="10062" y="22236"/>
                    <a:pt x="12502" y="23772"/>
                  </a:cubicBezTo>
                  <a:cubicBezTo>
                    <a:pt x="14360" y="25034"/>
                    <a:pt x="16217" y="26284"/>
                    <a:pt x="17765" y="27403"/>
                  </a:cubicBezTo>
                  <a:cubicBezTo>
                    <a:pt x="17575" y="27867"/>
                    <a:pt x="17432" y="28344"/>
                    <a:pt x="17289" y="28832"/>
                  </a:cubicBezTo>
                  <a:cubicBezTo>
                    <a:pt x="16372" y="28582"/>
                    <a:pt x="15384" y="28284"/>
                    <a:pt x="14407" y="28010"/>
                  </a:cubicBezTo>
                  <a:cubicBezTo>
                    <a:pt x="12443" y="27367"/>
                    <a:pt x="10466" y="26736"/>
                    <a:pt x="8978" y="26224"/>
                  </a:cubicBezTo>
                  <a:cubicBezTo>
                    <a:pt x="7514" y="25701"/>
                    <a:pt x="6776" y="24689"/>
                    <a:pt x="6776" y="24689"/>
                  </a:cubicBezTo>
                  <a:cubicBezTo>
                    <a:pt x="6513" y="24352"/>
                    <a:pt x="6126" y="24140"/>
                    <a:pt x="5701" y="24140"/>
                  </a:cubicBezTo>
                  <a:cubicBezTo>
                    <a:pt x="5585" y="24140"/>
                    <a:pt x="5466" y="24155"/>
                    <a:pt x="5347" y="24188"/>
                  </a:cubicBezTo>
                  <a:cubicBezTo>
                    <a:pt x="4609" y="24355"/>
                    <a:pt x="4168" y="25093"/>
                    <a:pt x="4347" y="25843"/>
                  </a:cubicBezTo>
                  <a:cubicBezTo>
                    <a:pt x="4490" y="26470"/>
                    <a:pt x="5059" y="26901"/>
                    <a:pt x="5679" y="26901"/>
                  </a:cubicBezTo>
                  <a:cubicBezTo>
                    <a:pt x="5778" y="26901"/>
                    <a:pt x="5878" y="26890"/>
                    <a:pt x="5978" y="26867"/>
                  </a:cubicBezTo>
                  <a:cubicBezTo>
                    <a:pt x="5978" y="26867"/>
                    <a:pt x="6310" y="26787"/>
                    <a:pt x="6835" y="26787"/>
                  </a:cubicBezTo>
                  <a:cubicBezTo>
                    <a:pt x="7317" y="26787"/>
                    <a:pt x="7961" y="26855"/>
                    <a:pt x="8657" y="27117"/>
                  </a:cubicBezTo>
                  <a:cubicBezTo>
                    <a:pt x="10121" y="27689"/>
                    <a:pt x="12026" y="28487"/>
                    <a:pt x="13955" y="29272"/>
                  </a:cubicBezTo>
                  <a:cubicBezTo>
                    <a:pt x="15003" y="29737"/>
                    <a:pt x="16039" y="30201"/>
                    <a:pt x="16991" y="30642"/>
                  </a:cubicBezTo>
                  <a:cubicBezTo>
                    <a:pt x="16979" y="30927"/>
                    <a:pt x="16967" y="31201"/>
                    <a:pt x="16967" y="31475"/>
                  </a:cubicBezTo>
                  <a:cubicBezTo>
                    <a:pt x="16967" y="31761"/>
                    <a:pt x="16979" y="32047"/>
                    <a:pt x="16991" y="32309"/>
                  </a:cubicBezTo>
                  <a:cubicBezTo>
                    <a:pt x="16039" y="32761"/>
                    <a:pt x="15003" y="33225"/>
                    <a:pt x="13955" y="33690"/>
                  </a:cubicBezTo>
                  <a:cubicBezTo>
                    <a:pt x="12026" y="34464"/>
                    <a:pt x="10121" y="35273"/>
                    <a:pt x="8657" y="35845"/>
                  </a:cubicBezTo>
                  <a:cubicBezTo>
                    <a:pt x="7969" y="36098"/>
                    <a:pt x="7331" y="36165"/>
                    <a:pt x="6851" y="36165"/>
                  </a:cubicBezTo>
                  <a:cubicBezTo>
                    <a:pt x="6318" y="36165"/>
                    <a:pt x="5978" y="36083"/>
                    <a:pt x="5978" y="36083"/>
                  </a:cubicBezTo>
                  <a:cubicBezTo>
                    <a:pt x="5876" y="36059"/>
                    <a:pt x="5774" y="36048"/>
                    <a:pt x="5674" y="36048"/>
                  </a:cubicBezTo>
                  <a:cubicBezTo>
                    <a:pt x="5056" y="36048"/>
                    <a:pt x="4490" y="36472"/>
                    <a:pt x="4347" y="37107"/>
                  </a:cubicBezTo>
                  <a:cubicBezTo>
                    <a:pt x="4168" y="37857"/>
                    <a:pt x="4609" y="38607"/>
                    <a:pt x="5347" y="38774"/>
                  </a:cubicBezTo>
                  <a:cubicBezTo>
                    <a:pt x="5457" y="38799"/>
                    <a:pt x="5566" y="38812"/>
                    <a:pt x="5672" y="38812"/>
                  </a:cubicBezTo>
                  <a:cubicBezTo>
                    <a:pt x="6109" y="38812"/>
                    <a:pt x="6508" y="38604"/>
                    <a:pt x="6776" y="38250"/>
                  </a:cubicBezTo>
                  <a:cubicBezTo>
                    <a:pt x="6776" y="38250"/>
                    <a:pt x="7514" y="37262"/>
                    <a:pt x="8978" y="36726"/>
                  </a:cubicBezTo>
                  <a:cubicBezTo>
                    <a:pt x="10466" y="36202"/>
                    <a:pt x="12443" y="35595"/>
                    <a:pt x="14407" y="34952"/>
                  </a:cubicBezTo>
                  <a:cubicBezTo>
                    <a:pt x="15384" y="34666"/>
                    <a:pt x="16372" y="34368"/>
                    <a:pt x="17289" y="34118"/>
                  </a:cubicBezTo>
                  <a:cubicBezTo>
                    <a:pt x="17408" y="34606"/>
                    <a:pt x="17575" y="35083"/>
                    <a:pt x="17765" y="35547"/>
                  </a:cubicBezTo>
                  <a:cubicBezTo>
                    <a:pt x="16217" y="36666"/>
                    <a:pt x="14348" y="37916"/>
                    <a:pt x="12502" y="39178"/>
                  </a:cubicBezTo>
                  <a:cubicBezTo>
                    <a:pt x="10074" y="40714"/>
                    <a:pt x="7669" y="42274"/>
                    <a:pt x="5835" y="43393"/>
                  </a:cubicBezTo>
                  <a:cubicBezTo>
                    <a:pt x="4284" y="44298"/>
                    <a:pt x="2833" y="44372"/>
                    <a:pt x="2396" y="44372"/>
                  </a:cubicBezTo>
                  <a:cubicBezTo>
                    <a:pt x="2310" y="44372"/>
                    <a:pt x="2263" y="44370"/>
                    <a:pt x="2263" y="44370"/>
                  </a:cubicBezTo>
                  <a:cubicBezTo>
                    <a:pt x="2242" y="44369"/>
                    <a:pt x="2220" y="44368"/>
                    <a:pt x="2199" y="44368"/>
                  </a:cubicBezTo>
                  <a:cubicBezTo>
                    <a:pt x="1494" y="44368"/>
                    <a:pt x="789" y="44747"/>
                    <a:pt x="465" y="45429"/>
                  </a:cubicBezTo>
                  <a:cubicBezTo>
                    <a:pt x="1" y="46382"/>
                    <a:pt x="370" y="47525"/>
                    <a:pt x="1311" y="47977"/>
                  </a:cubicBezTo>
                  <a:cubicBezTo>
                    <a:pt x="1576" y="48115"/>
                    <a:pt x="1859" y="48180"/>
                    <a:pt x="2139" y="48180"/>
                  </a:cubicBezTo>
                  <a:cubicBezTo>
                    <a:pt x="2827" y="48180"/>
                    <a:pt x="3496" y="47788"/>
                    <a:pt x="3835" y="47120"/>
                  </a:cubicBezTo>
                  <a:cubicBezTo>
                    <a:pt x="3835" y="47120"/>
                    <a:pt x="4609" y="45572"/>
                    <a:pt x="6454" y="44500"/>
                  </a:cubicBezTo>
                  <a:cubicBezTo>
                    <a:pt x="8347" y="43453"/>
                    <a:pt x="10883" y="42155"/>
                    <a:pt x="13407" y="40786"/>
                  </a:cubicBezTo>
                  <a:cubicBezTo>
                    <a:pt x="15419" y="39798"/>
                    <a:pt x="17432" y="38786"/>
                    <a:pt x="19170" y="37988"/>
                  </a:cubicBezTo>
                  <a:cubicBezTo>
                    <a:pt x="19480" y="38393"/>
                    <a:pt x="19813" y="38762"/>
                    <a:pt x="20170" y="39119"/>
                  </a:cubicBezTo>
                  <a:cubicBezTo>
                    <a:pt x="19480" y="39786"/>
                    <a:pt x="18753" y="40500"/>
                    <a:pt x="18003" y="41214"/>
                  </a:cubicBezTo>
                  <a:cubicBezTo>
                    <a:pt x="16455" y="42619"/>
                    <a:pt x="14943" y="44048"/>
                    <a:pt x="13753" y="45084"/>
                  </a:cubicBezTo>
                  <a:cubicBezTo>
                    <a:pt x="12574" y="46096"/>
                    <a:pt x="11324" y="46227"/>
                    <a:pt x="11324" y="46227"/>
                  </a:cubicBezTo>
                  <a:cubicBezTo>
                    <a:pt x="10800" y="46310"/>
                    <a:pt x="10324" y="46667"/>
                    <a:pt x="10169" y="47215"/>
                  </a:cubicBezTo>
                  <a:cubicBezTo>
                    <a:pt x="9955" y="47941"/>
                    <a:pt x="10371" y="48703"/>
                    <a:pt x="11098" y="48930"/>
                  </a:cubicBezTo>
                  <a:cubicBezTo>
                    <a:pt x="11227" y="48967"/>
                    <a:pt x="11357" y="48985"/>
                    <a:pt x="11484" y="48985"/>
                  </a:cubicBezTo>
                  <a:cubicBezTo>
                    <a:pt x="12082" y="48985"/>
                    <a:pt x="12625" y="48590"/>
                    <a:pt x="12812" y="48001"/>
                  </a:cubicBezTo>
                  <a:cubicBezTo>
                    <a:pt x="12812" y="48001"/>
                    <a:pt x="13157" y="46798"/>
                    <a:pt x="14360" y="45798"/>
                  </a:cubicBezTo>
                  <a:cubicBezTo>
                    <a:pt x="15562" y="44786"/>
                    <a:pt x="17217" y="43536"/>
                    <a:pt x="18860" y="42238"/>
                  </a:cubicBezTo>
                  <a:cubicBezTo>
                    <a:pt x="19777" y="41572"/>
                    <a:pt x="20682" y="40893"/>
                    <a:pt x="21551" y="40274"/>
                  </a:cubicBezTo>
                  <a:cubicBezTo>
                    <a:pt x="22016" y="40595"/>
                    <a:pt x="22492" y="40869"/>
                    <a:pt x="22980" y="41107"/>
                  </a:cubicBezTo>
                  <a:cubicBezTo>
                    <a:pt x="22873" y="42167"/>
                    <a:pt x="22754" y="43310"/>
                    <a:pt x="22623" y="44441"/>
                  </a:cubicBezTo>
                  <a:cubicBezTo>
                    <a:pt x="22337" y="46525"/>
                    <a:pt x="22087" y="48596"/>
                    <a:pt x="21849" y="50144"/>
                  </a:cubicBezTo>
                  <a:cubicBezTo>
                    <a:pt x="21575" y="51692"/>
                    <a:pt x="20718" y="52597"/>
                    <a:pt x="20718" y="52597"/>
                  </a:cubicBezTo>
                  <a:cubicBezTo>
                    <a:pt x="20194" y="53168"/>
                    <a:pt x="20230" y="54049"/>
                    <a:pt x="20777" y="54549"/>
                  </a:cubicBezTo>
                  <a:cubicBezTo>
                    <a:pt x="21048" y="54808"/>
                    <a:pt x="21400" y="54939"/>
                    <a:pt x="21746" y="54939"/>
                  </a:cubicBezTo>
                  <a:cubicBezTo>
                    <a:pt x="22100" y="54939"/>
                    <a:pt x="22447" y="54802"/>
                    <a:pt x="22694" y="54526"/>
                  </a:cubicBezTo>
                  <a:cubicBezTo>
                    <a:pt x="23099" y="54085"/>
                    <a:pt x="23182" y="53490"/>
                    <a:pt x="22980" y="53002"/>
                  </a:cubicBezTo>
                  <a:cubicBezTo>
                    <a:pt x="22980" y="53002"/>
                    <a:pt x="22468" y="51859"/>
                    <a:pt x="22742" y="50311"/>
                  </a:cubicBezTo>
                  <a:cubicBezTo>
                    <a:pt x="23051" y="48763"/>
                    <a:pt x="23516" y="46727"/>
                    <a:pt x="23944" y="44667"/>
                  </a:cubicBezTo>
                  <a:cubicBezTo>
                    <a:pt x="24194" y="43667"/>
                    <a:pt x="24433" y="42679"/>
                    <a:pt x="24671" y="41738"/>
                  </a:cubicBezTo>
                  <a:cubicBezTo>
                    <a:pt x="25147" y="41869"/>
                    <a:pt x="25647" y="41976"/>
                    <a:pt x="26135" y="42036"/>
                  </a:cubicBezTo>
                  <a:cubicBezTo>
                    <a:pt x="26314" y="43953"/>
                    <a:pt x="26457" y="46203"/>
                    <a:pt x="26611" y="48465"/>
                  </a:cubicBezTo>
                  <a:cubicBezTo>
                    <a:pt x="26719" y="51347"/>
                    <a:pt x="26861" y="54240"/>
                    <a:pt x="26909" y="56395"/>
                  </a:cubicBezTo>
                  <a:cubicBezTo>
                    <a:pt x="26909" y="58550"/>
                    <a:pt x="25945" y="60002"/>
                    <a:pt x="25945" y="60002"/>
                  </a:cubicBezTo>
                  <a:cubicBezTo>
                    <a:pt x="25540" y="60622"/>
                    <a:pt x="25504" y="61455"/>
                    <a:pt x="25957" y="62098"/>
                  </a:cubicBezTo>
                  <a:cubicBezTo>
                    <a:pt x="26309" y="62653"/>
                    <a:pt x="26907" y="62953"/>
                    <a:pt x="27519" y="62953"/>
                  </a:cubicBezTo>
                  <a:cubicBezTo>
                    <a:pt x="27879" y="62953"/>
                    <a:pt x="28242" y="62850"/>
                    <a:pt x="28564" y="62634"/>
                  </a:cubicBezTo>
                  <a:cubicBezTo>
                    <a:pt x="29421" y="62050"/>
                    <a:pt x="29659" y="60860"/>
                    <a:pt x="29100" y="59979"/>
                  </a:cubicBezTo>
                  <a:cubicBezTo>
                    <a:pt x="29100" y="59979"/>
                    <a:pt x="28147" y="58538"/>
                    <a:pt x="28159" y="56383"/>
                  </a:cubicBezTo>
                  <a:cubicBezTo>
                    <a:pt x="28183" y="54204"/>
                    <a:pt x="28338" y="51335"/>
                    <a:pt x="28445" y="48453"/>
                  </a:cubicBezTo>
                  <a:cubicBezTo>
                    <a:pt x="28600" y="46203"/>
                    <a:pt x="28754" y="43941"/>
                    <a:pt x="28933" y="42024"/>
                  </a:cubicBezTo>
                  <a:cubicBezTo>
                    <a:pt x="29433" y="41964"/>
                    <a:pt x="29909" y="41857"/>
                    <a:pt x="30386" y="41726"/>
                  </a:cubicBezTo>
                  <a:cubicBezTo>
                    <a:pt x="30624" y="42655"/>
                    <a:pt x="30886" y="43655"/>
                    <a:pt x="31124" y="44655"/>
                  </a:cubicBezTo>
                  <a:cubicBezTo>
                    <a:pt x="31552" y="46703"/>
                    <a:pt x="32017" y="48751"/>
                    <a:pt x="32314" y="50299"/>
                  </a:cubicBezTo>
                  <a:cubicBezTo>
                    <a:pt x="32576" y="51847"/>
                    <a:pt x="32088" y="52990"/>
                    <a:pt x="32088" y="52990"/>
                  </a:cubicBezTo>
                  <a:cubicBezTo>
                    <a:pt x="31874" y="53478"/>
                    <a:pt x="31957" y="54073"/>
                    <a:pt x="32350" y="54490"/>
                  </a:cubicBezTo>
                  <a:cubicBezTo>
                    <a:pt x="32612" y="54782"/>
                    <a:pt x="32963" y="54925"/>
                    <a:pt x="33321" y="54925"/>
                  </a:cubicBezTo>
                  <a:cubicBezTo>
                    <a:pt x="33663" y="54925"/>
                    <a:pt x="34011" y="54794"/>
                    <a:pt x="34291" y="54537"/>
                  </a:cubicBezTo>
                  <a:cubicBezTo>
                    <a:pt x="34827" y="54025"/>
                    <a:pt x="34850" y="53156"/>
                    <a:pt x="34339" y="52585"/>
                  </a:cubicBezTo>
                  <a:cubicBezTo>
                    <a:pt x="34339" y="52585"/>
                    <a:pt x="33469" y="51680"/>
                    <a:pt x="33219" y="50132"/>
                  </a:cubicBezTo>
                  <a:cubicBezTo>
                    <a:pt x="32981" y="48584"/>
                    <a:pt x="32707" y="46513"/>
                    <a:pt x="32434" y="44417"/>
                  </a:cubicBezTo>
                  <a:cubicBezTo>
                    <a:pt x="32314" y="43286"/>
                    <a:pt x="32195" y="42143"/>
                    <a:pt x="32088" y="41083"/>
                  </a:cubicBezTo>
                  <a:cubicBezTo>
                    <a:pt x="32588" y="40845"/>
                    <a:pt x="33065" y="40560"/>
                    <a:pt x="33529" y="40238"/>
                  </a:cubicBezTo>
                  <a:cubicBezTo>
                    <a:pt x="34374" y="40857"/>
                    <a:pt x="35303" y="41524"/>
                    <a:pt x="36220" y="42214"/>
                  </a:cubicBezTo>
                  <a:cubicBezTo>
                    <a:pt x="37863" y="43488"/>
                    <a:pt x="39518" y="44762"/>
                    <a:pt x="40744" y="45751"/>
                  </a:cubicBezTo>
                  <a:cubicBezTo>
                    <a:pt x="41935" y="46751"/>
                    <a:pt x="42280" y="47953"/>
                    <a:pt x="42280" y="47953"/>
                  </a:cubicBezTo>
                  <a:cubicBezTo>
                    <a:pt x="42466" y="48540"/>
                    <a:pt x="43020" y="48942"/>
                    <a:pt x="43608" y="48942"/>
                  </a:cubicBezTo>
                  <a:cubicBezTo>
                    <a:pt x="43737" y="48942"/>
                    <a:pt x="43867" y="48922"/>
                    <a:pt x="43994" y="48882"/>
                  </a:cubicBezTo>
                  <a:cubicBezTo>
                    <a:pt x="44721" y="48656"/>
                    <a:pt x="45149" y="47894"/>
                    <a:pt x="44911" y="47179"/>
                  </a:cubicBezTo>
                  <a:cubicBezTo>
                    <a:pt x="44768" y="46608"/>
                    <a:pt x="44304" y="46263"/>
                    <a:pt x="43768" y="46191"/>
                  </a:cubicBezTo>
                  <a:cubicBezTo>
                    <a:pt x="43768" y="46191"/>
                    <a:pt x="42518" y="46048"/>
                    <a:pt x="41339" y="45036"/>
                  </a:cubicBezTo>
                  <a:cubicBezTo>
                    <a:pt x="40149" y="44000"/>
                    <a:pt x="38625" y="42584"/>
                    <a:pt x="37089" y="41167"/>
                  </a:cubicBezTo>
                  <a:cubicBezTo>
                    <a:pt x="36363" y="40452"/>
                    <a:pt x="35612" y="39738"/>
                    <a:pt x="34934" y="39071"/>
                  </a:cubicBezTo>
                  <a:cubicBezTo>
                    <a:pt x="35291" y="38714"/>
                    <a:pt x="35612" y="38345"/>
                    <a:pt x="35922" y="37940"/>
                  </a:cubicBezTo>
                  <a:cubicBezTo>
                    <a:pt x="37672" y="38738"/>
                    <a:pt x="39673" y="39738"/>
                    <a:pt x="41685" y="40738"/>
                  </a:cubicBezTo>
                  <a:cubicBezTo>
                    <a:pt x="44221" y="42095"/>
                    <a:pt x="46757" y="43405"/>
                    <a:pt x="48638" y="44453"/>
                  </a:cubicBezTo>
                  <a:cubicBezTo>
                    <a:pt x="50495" y="45524"/>
                    <a:pt x="51257" y="47096"/>
                    <a:pt x="51257" y="47096"/>
                  </a:cubicBezTo>
                  <a:cubicBezTo>
                    <a:pt x="51585" y="47718"/>
                    <a:pt x="52213" y="48135"/>
                    <a:pt x="52948" y="48135"/>
                  </a:cubicBezTo>
                  <a:cubicBezTo>
                    <a:pt x="52988" y="48135"/>
                    <a:pt x="53027" y="48134"/>
                    <a:pt x="53067" y="48132"/>
                  </a:cubicBezTo>
                  <a:cubicBezTo>
                    <a:pt x="54115" y="48096"/>
                    <a:pt x="54901" y="47179"/>
                    <a:pt x="54841" y="46144"/>
                  </a:cubicBezTo>
                  <a:cubicBezTo>
                    <a:pt x="54772" y="45133"/>
                    <a:pt x="53938" y="44354"/>
                    <a:pt x="52939" y="44354"/>
                  </a:cubicBezTo>
                  <a:cubicBezTo>
                    <a:pt x="52902" y="44354"/>
                    <a:pt x="52866" y="44356"/>
                    <a:pt x="52829" y="44358"/>
                  </a:cubicBezTo>
                  <a:cubicBezTo>
                    <a:pt x="52829" y="44358"/>
                    <a:pt x="52776" y="44361"/>
                    <a:pt x="52677" y="44361"/>
                  </a:cubicBezTo>
                  <a:cubicBezTo>
                    <a:pt x="52221" y="44361"/>
                    <a:pt x="50795" y="44281"/>
                    <a:pt x="49257" y="43369"/>
                  </a:cubicBezTo>
                  <a:cubicBezTo>
                    <a:pt x="47412" y="42274"/>
                    <a:pt x="45030" y="40714"/>
                    <a:pt x="42578" y="39167"/>
                  </a:cubicBezTo>
                  <a:cubicBezTo>
                    <a:pt x="40732" y="37893"/>
                    <a:pt x="38863" y="36642"/>
                    <a:pt x="37315" y="35535"/>
                  </a:cubicBezTo>
                  <a:cubicBezTo>
                    <a:pt x="37506" y="35071"/>
                    <a:pt x="37648" y="34595"/>
                    <a:pt x="37791" y="34106"/>
                  </a:cubicBezTo>
                  <a:cubicBezTo>
                    <a:pt x="38708" y="34356"/>
                    <a:pt x="39696" y="34654"/>
                    <a:pt x="40673" y="34940"/>
                  </a:cubicBezTo>
                  <a:cubicBezTo>
                    <a:pt x="42649" y="35571"/>
                    <a:pt x="44637" y="36190"/>
                    <a:pt x="46102" y="36726"/>
                  </a:cubicBezTo>
                  <a:cubicBezTo>
                    <a:pt x="47566" y="37238"/>
                    <a:pt x="48305" y="38250"/>
                    <a:pt x="48305" y="38250"/>
                  </a:cubicBezTo>
                  <a:cubicBezTo>
                    <a:pt x="48572" y="38604"/>
                    <a:pt x="48979" y="38812"/>
                    <a:pt x="49412" y="38812"/>
                  </a:cubicBezTo>
                  <a:cubicBezTo>
                    <a:pt x="49518" y="38812"/>
                    <a:pt x="49626" y="38799"/>
                    <a:pt x="49733" y="38774"/>
                  </a:cubicBezTo>
                  <a:cubicBezTo>
                    <a:pt x="50483" y="38607"/>
                    <a:pt x="50912" y="37857"/>
                    <a:pt x="50733" y="37107"/>
                  </a:cubicBezTo>
                  <a:cubicBezTo>
                    <a:pt x="50581" y="36486"/>
                    <a:pt x="50019" y="36056"/>
                    <a:pt x="49398" y="36056"/>
                  </a:cubicBezTo>
                  <a:cubicBezTo>
                    <a:pt x="49293" y="36056"/>
                    <a:pt x="49186" y="36069"/>
                    <a:pt x="49078" y="36095"/>
                  </a:cubicBezTo>
                  <a:cubicBezTo>
                    <a:pt x="49078" y="36095"/>
                    <a:pt x="48755" y="36175"/>
                    <a:pt x="48241" y="36175"/>
                  </a:cubicBezTo>
                  <a:cubicBezTo>
                    <a:pt x="47767" y="36175"/>
                    <a:pt x="47131" y="36107"/>
                    <a:pt x="46435" y="35845"/>
                  </a:cubicBezTo>
                  <a:cubicBezTo>
                    <a:pt x="44959" y="35273"/>
                    <a:pt x="43054" y="34464"/>
                    <a:pt x="41125" y="33690"/>
                  </a:cubicBezTo>
                  <a:cubicBezTo>
                    <a:pt x="40077" y="33225"/>
                    <a:pt x="39041" y="32761"/>
                    <a:pt x="38089" y="32309"/>
                  </a:cubicBezTo>
                  <a:cubicBezTo>
                    <a:pt x="38101" y="32047"/>
                    <a:pt x="38113" y="31761"/>
                    <a:pt x="38113" y="31475"/>
                  </a:cubicBezTo>
                  <a:cubicBezTo>
                    <a:pt x="38113" y="31201"/>
                    <a:pt x="38101" y="30915"/>
                    <a:pt x="38089" y="30630"/>
                  </a:cubicBezTo>
                  <a:cubicBezTo>
                    <a:pt x="39053" y="30189"/>
                    <a:pt x="40089" y="29737"/>
                    <a:pt x="41125" y="29272"/>
                  </a:cubicBezTo>
                  <a:cubicBezTo>
                    <a:pt x="43054" y="28499"/>
                    <a:pt x="44947" y="27665"/>
                    <a:pt x="46423" y="27106"/>
                  </a:cubicBezTo>
                  <a:cubicBezTo>
                    <a:pt x="47105" y="26848"/>
                    <a:pt x="47732" y="26780"/>
                    <a:pt x="48205" y="26780"/>
                  </a:cubicBezTo>
                  <a:cubicBezTo>
                    <a:pt x="48740" y="26780"/>
                    <a:pt x="49078" y="26867"/>
                    <a:pt x="49078" y="26867"/>
                  </a:cubicBezTo>
                  <a:cubicBezTo>
                    <a:pt x="49182" y="26890"/>
                    <a:pt x="49285" y="26901"/>
                    <a:pt x="49386" y="26901"/>
                  </a:cubicBezTo>
                  <a:cubicBezTo>
                    <a:pt x="50021" y="26901"/>
                    <a:pt x="50590" y="26470"/>
                    <a:pt x="50733" y="25843"/>
                  </a:cubicBezTo>
                  <a:cubicBezTo>
                    <a:pt x="50912" y="25093"/>
                    <a:pt x="50471" y="24355"/>
                    <a:pt x="49733" y="24188"/>
                  </a:cubicBezTo>
                  <a:cubicBezTo>
                    <a:pt x="49620" y="24162"/>
                    <a:pt x="49507" y="24149"/>
                    <a:pt x="49396" y="24149"/>
                  </a:cubicBezTo>
                  <a:cubicBezTo>
                    <a:pt x="48960" y="24149"/>
                    <a:pt x="48558" y="24347"/>
                    <a:pt x="48293" y="24689"/>
                  </a:cubicBezTo>
                  <a:cubicBezTo>
                    <a:pt x="48293" y="24689"/>
                    <a:pt x="47566" y="25724"/>
                    <a:pt x="46090" y="26224"/>
                  </a:cubicBezTo>
                  <a:cubicBezTo>
                    <a:pt x="44614" y="26748"/>
                    <a:pt x="42625" y="27367"/>
                    <a:pt x="40661" y="28010"/>
                  </a:cubicBezTo>
                  <a:cubicBezTo>
                    <a:pt x="39673" y="28296"/>
                    <a:pt x="38696" y="28582"/>
                    <a:pt x="37768" y="28832"/>
                  </a:cubicBezTo>
                  <a:cubicBezTo>
                    <a:pt x="37648" y="28344"/>
                    <a:pt x="37494" y="27867"/>
                    <a:pt x="37291" y="27403"/>
                  </a:cubicBezTo>
                  <a:cubicBezTo>
                    <a:pt x="38839" y="26284"/>
                    <a:pt x="40720" y="25022"/>
                    <a:pt x="42578" y="23772"/>
                  </a:cubicBezTo>
                  <a:cubicBezTo>
                    <a:pt x="45018" y="22236"/>
                    <a:pt x="47412" y="20676"/>
                    <a:pt x="49245" y="19557"/>
                  </a:cubicBezTo>
                  <a:cubicBezTo>
                    <a:pt x="50793" y="18664"/>
                    <a:pt x="52242" y="18590"/>
                    <a:pt x="52681" y="18590"/>
                  </a:cubicBezTo>
                  <a:cubicBezTo>
                    <a:pt x="52769" y="18590"/>
                    <a:pt x="52817" y="18593"/>
                    <a:pt x="52817" y="18593"/>
                  </a:cubicBezTo>
                  <a:cubicBezTo>
                    <a:pt x="52839" y="18593"/>
                    <a:pt x="52861" y="18594"/>
                    <a:pt x="52883" y="18594"/>
                  </a:cubicBezTo>
                  <a:cubicBezTo>
                    <a:pt x="53609" y="18594"/>
                    <a:pt x="54291" y="18214"/>
                    <a:pt x="54615" y="17521"/>
                  </a:cubicBezTo>
                  <a:cubicBezTo>
                    <a:pt x="55079" y="16580"/>
                    <a:pt x="54710" y="15437"/>
                    <a:pt x="53781" y="14973"/>
                  </a:cubicBezTo>
                  <a:cubicBezTo>
                    <a:pt x="53520" y="14840"/>
                    <a:pt x="53239" y="14778"/>
                    <a:pt x="52962" y="14778"/>
                  </a:cubicBezTo>
                  <a:cubicBezTo>
                    <a:pt x="52267" y="14778"/>
                    <a:pt x="51589" y="15170"/>
                    <a:pt x="51257" y="15842"/>
                  </a:cubicBezTo>
                  <a:cubicBezTo>
                    <a:pt x="51257" y="15842"/>
                    <a:pt x="50495" y="17402"/>
                    <a:pt x="48638" y="18462"/>
                  </a:cubicBezTo>
                  <a:cubicBezTo>
                    <a:pt x="46769" y="19509"/>
                    <a:pt x="44221" y="20819"/>
                    <a:pt x="41685" y="22188"/>
                  </a:cubicBezTo>
                  <a:cubicBezTo>
                    <a:pt x="39673" y="23188"/>
                    <a:pt x="37672" y="24188"/>
                    <a:pt x="35922" y="24974"/>
                  </a:cubicBezTo>
                  <a:cubicBezTo>
                    <a:pt x="35624" y="24569"/>
                    <a:pt x="35291" y="24200"/>
                    <a:pt x="34946" y="23855"/>
                  </a:cubicBezTo>
                  <a:cubicBezTo>
                    <a:pt x="35624" y="23188"/>
                    <a:pt x="36363" y="22474"/>
                    <a:pt x="37101" y="21760"/>
                  </a:cubicBezTo>
                  <a:cubicBezTo>
                    <a:pt x="38637" y="20367"/>
                    <a:pt x="40173" y="18938"/>
                    <a:pt x="41363" y="17902"/>
                  </a:cubicBezTo>
                  <a:cubicBezTo>
                    <a:pt x="42530" y="16890"/>
                    <a:pt x="43780" y="16759"/>
                    <a:pt x="43780" y="16759"/>
                  </a:cubicBezTo>
                  <a:cubicBezTo>
                    <a:pt x="44304" y="16688"/>
                    <a:pt x="44780" y="16318"/>
                    <a:pt x="44935" y="15759"/>
                  </a:cubicBezTo>
                  <a:cubicBezTo>
                    <a:pt x="45173" y="15033"/>
                    <a:pt x="44733" y="14271"/>
                    <a:pt x="44006" y="14056"/>
                  </a:cubicBezTo>
                  <a:cubicBezTo>
                    <a:pt x="43877" y="14015"/>
                    <a:pt x="43745" y="13996"/>
                    <a:pt x="43615" y="13996"/>
                  </a:cubicBezTo>
                  <a:cubicBezTo>
                    <a:pt x="43030" y="13996"/>
                    <a:pt x="42481" y="14391"/>
                    <a:pt x="42316" y="14985"/>
                  </a:cubicBezTo>
                  <a:cubicBezTo>
                    <a:pt x="42316" y="14985"/>
                    <a:pt x="41959" y="16199"/>
                    <a:pt x="40768" y="17188"/>
                  </a:cubicBezTo>
                  <a:cubicBezTo>
                    <a:pt x="39542" y="18188"/>
                    <a:pt x="37887" y="19450"/>
                    <a:pt x="36244" y="20748"/>
                  </a:cubicBezTo>
                  <a:cubicBezTo>
                    <a:pt x="35315" y="21414"/>
                    <a:pt x="34410" y="22105"/>
                    <a:pt x="33565" y="22712"/>
                  </a:cubicBezTo>
                  <a:cubicBezTo>
                    <a:pt x="33100" y="22403"/>
                    <a:pt x="32624" y="22117"/>
                    <a:pt x="32112" y="21867"/>
                  </a:cubicBezTo>
                  <a:cubicBezTo>
                    <a:pt x="32219" y="20807"/>
                    <a:pt x="32338" y="19676"/>
                    <a:pt x="32457" y="18533"/>
                  </a:cubicBezTo>
                  <a:cubicBezTo>
                    <a:pt x="32755" y="16449"/>
                    <a:pt x="33005" y="14366"/>
                    <a:pt x="33243" y="12818"/>
                  </a:cubicBezTo>
                  <a:cubicBezTo>
                    <a:pt x="33517" y="11270"/>
                    <a:pt x="34374" y="10365"/>
                    <a:pt x="34374" y="10365"/>
                  </a:cubicBezTo>
                  <a:cubicBezTo>
                    <a:pt x="34886" y="9806"/>
                    <a:pt x="34874" y="8913"/>
                    <a:pt x="34339" y="8413"/>
                  </a:cubicBezTo>
                  <a:cubicBezTo>
                    <a:pt x="34061" y="8158"/>
                    <a:pt x="33718" y="8030"/>
                    <a:pt x="33379" y="8030"/>
                  </a:cubicBezTo>
                  <a:cubicBezTo>
                    <a:pt x="33021" y="8030"/>
                    <a:pt x="32667" y="8173"/>
                    <a:pt x="32398" y="8460"/>
                  </a:cubicBezTo>
                  <a:cubicBezTo>
                    <a:pt x="31993" y="8877"/>
                    <a:pt x="31922" y="9449"/>
                    <a:pt x="32136" y="9961"/>
                  </a:cubicBezTo>
                  <a:cubicBezTo>
                    <a:pt x="32136" y="9961"/>
                    <a:pt x="32624" y="11115"/>
                    <a:pt x="32350" y="12651"/>
                  </a:cubicBezTo>
                  <a:cubicBezTo>
                    <a:pt x="32053" y="14199"/>
                    <a:pt x="31600" y="16259"/>
                    <a:pt x="31160" y="18295"/>
                  </a:cubicBezTo>
                  <a:cubicBezTo>
                    <a:pt x="30910" y="19295"/>
                    <a:pt x="30671" y="20283"/>
                    <a:pt x="30433" y="21224"/>
                  </a:cubicBezTo>
                  <a:cubicBezTo>
                    <a:pt x="29957" y="21093"/>
                    <a:pt x="29469" y="20986"/>
                    <a:pt x="28981" y="20926"/>
                  </a:cubicBezTo>
                  <a:cubicBezTo>
                    <a:pt x="28802" y="19009"/>
                    <a:pt x="28647" y="16759"/>
                    <a:pt x="28504" y="14497"/>
                  </a:cubicBezTo>
                  <a:cubicBezTo>
                    <a:pt x="28397" y="11616"/>
                    <a:pt x="28266" y="8722"/>
                    <a:pt x="28219" y="6567"/>
                  </a:cubicBezTo>
                  <a:cubicBezTo>
                    <a:pt x="28219" y="4388"/>
                    <a:pt x="29159" y="2960"/>
                    <a:pt x="29159" y="2960"/>
                  </a:cubicBezTo>
                  <a:cubicBezTo>
                    <a:pt x="29552" y="2329"/>
                    <a:pt x="29588" y="1519"/>
                    <a:pt x="29159" y="852"/>
                  </a:cubicBezTo>
                  <a:cubicBezTo>
                    <a:pt x="28798" y="302"/>
                    <a:pt x="28193" y="0"/>
                    <a:pt x="27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34"/>
          <p:cNvGrpSpPr/>
          <p:nvPr/>
        </p:nvGrpSpPr>
        <p:grpSpPr>
          <a:xfrm>
            <a:off x="2141363" y="2571762"/>
            <a:ext cx="5013805" cy="986636"/>
            <a:chOff x="2141363" y="2571762"/>
            <a:chExt cx="5013805" cy="986636"/>
          </a:xfrm>
        </p:grpSpPr>
        <p:sp>
          <p:nvSpPr>
            <p:cNvPr id="789" name="Google Shape;789;p34"/>
            <p:cNvSpPr/>
            <p:nvPr/>
          </p:nvSpPr>
          <p:spPr>
            <a:xfrm rot="-8487037">
              <a:off x="2161571" y="2835139"/>
              <a:ext cx="194484" cy="132779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 rot="3344778">
              <a:off x="2727357" y="3007575"/>
              <a:ext cx="194543" cy="132801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 rot="3344778">
              <a:off x="6031157" y="2835137"/>
              <a:ext cx="194543" cy="132801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 rot="-4310672">
              <a:off x="6648333" y="3083719"/>
              <a:ext cx="194482" cy="13291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 rot="-10486895">
              <a:off x="6291964" y="3281010"/>
              <a:ext cx="194607" cy="13284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 rot="-10486895">
              <a:off x="4810964" y="2707410"/>
              <a:ext cx="194607" cy="132843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 rot="6561405">
              <a:off x="2139632" y="3230495"/>
              <a:ext cx="194600" cy="132928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 rot="-9789418">
              <a:off x="2865374" y="2597127"/>
              <a:ext cx="194650" cy="13287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 rot="10046547">
              <a:off x="3121124" y="2835123"/>
              <a:ext cx="194554" cy="132827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 rot="8291414">
              <a:off x="2499469" y="3377602"/>
              <a:ext cx="194402" cy="13299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 rot="2177224">
              <a:off x="4758101" y="2979947"/>
              <a:ext cx="194650" cy="13267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 rot="10046547">
              <a:off x="5896649" y="3120060"/>
              <a:ext cx="194554" cy="132827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 rot="1778779">
              <a:off x="6940525" y="2979905"/>
              <a:ext cx="194685" cy="132731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39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45"/>
          <p:cNvGrpSpPr/>
          <p:nvPr/>
        </p:nvGrpSpPr>
        <p:grpSpPr>
          <a:xfrm>
            <a:off x="442074" y="1401304"/>
            <a:ext cx="8259045" cy="3125567"/>
            <a:chOff x="442074" y="1401304"/>
            <a:chExt cx="8259045" cy="3125567"/>
          </a:xfrm>
        </p:grpSpPr>
        <p:sp>
          <p:nvSpPr>
            <p:cNvPr id="1274" name="Google Shape;1274;p45"/>
            <p:cNvSpPr/>
            <p:nvPr/>
          </p:nvSpPr>
          <p:spPr>
            <a:xfrm flipH="1">
              <a:off x="7572496" y="3452879"/>
              <a:ext cx="1128623" cy="985885"/>
            </a:xfrm>
            <a:custGeom>
              <a:avLst/>
              <a:gdLst/>
              <a:ahLst/>
              <a:cxnLst/>
              <a:rect l="l" t="t" r="r" b="b"/>
              <a:pathLst>
                <a:path w="97358" h="83923" extrusionOk="0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5" name="Google Shape;1275;p45"/>
            <p:cNvGrpSpPr/>
            <p:nvPr/>
          </p:nvGrpSpPr>
          <p:grpSpPr>
            <a:xfrm>
              <a:off x="442074" y="1401304"/>
              <a:ext cx="3319070" cy="3125567"/>
              <a:chOff x="442074" y="1401304"/>
              <a:chExt cx="3319070" cy="3125567"/>
            </a:xfrm>
          </p:grpSpPr>
          <p:sp>
            <p:nvSpPr>
              <p:cNvPr id="1276" name="Google Shape;1276;p45"/>
              <p:cNvSpPr/>
              <p:nvPr/>
            </p:nvSpPr>
            <p:spPr>
              <a:xfrm>
                <a:off x="1265268" y="3643361"/>
                <a:ext cx="2495875" cy="883510"/>
              </a:xfrm>
              <a:custGeom>
                <a:avLst/>
                <a:gdLst/>
                <a:ahLst/>
                <a:cxnLst/>
                <a:rect l="l" t="t" r="r" b="b"/>
                <a:pathLst>
                  <a:path w="240219" h="83924" extrusionOk="0">
                    <a:moveTo>
                      <a:pt x="9393" y="1"/>
                    </a:moveTo>
                    <a:cubicBezTo>
                      <a:pt x="4195" y="1"/>
                      <a:pt x="1" y="4195"/>
                      <a:pt x="1" y="9393"/>
                    </a:cubicBezTo>
                    <a:cubicBezTo>
                      <a:pt x="1" y="14591"/>
                      <a:pt x="4195" y="18785"/>
                      <a:pt x="9393" y="18785"/>
                    </a:cubicBezTo>
                    <a:lnTo>
                      <a:pt x="67692" y="18785"/>
                    </a:lnTo>
                    <a:cubicBezTo>
                      <a:pt x="71492" y="18785"/>
                      <a:pt x="74562" y="21886"/>
                      <a:pt x="74562" y="25685"/>
                    </a:cubicBezTo>
                    <a:cubicBezTo>
                      <a:pt x="74562" y="29485"/>
                      <a:pt x="71492" y="32555"/>
                      <a:pt x="67662" y="32555"/>
                    </a:cubicBezTo>
                    <a:lnTo>
                      <a:pt x="53102" y="32555"/>
                    </a:lnTo>
                    <a:cubicBezTo>
                      <a:pt x="47904" y="32555"/>
                      <a:pt x="43710" y="36780"/>
                      <a:pt x="43710" y="41947"/>
                    </a:cubicBezTo>
                    <a:cubicBezTo>
                      <a:pt x="43710" y="47144"/>
                      <a:pt x="47904" y="51339"/>
                      <a:pt x="53102" y="51339"/>
                    </a:cubicBezTo>
                    <a:lnTo>
                      <a:pt x="148940" y="51339"/>
                    </a:lnTo>
                    <a:cubicBezTo>
                      <a:pt x="152739" y="51369"/>
                      <a:pt x="155809" y="54439"/>
                      <a:pt x="155809" y="58239"/>
                    </a:cubicBezTo>
                    <a:cubicBezTo>
                      <a:pt x="155809" y="62038"/>
                      <a:pt x="152709" y="65108"/>
                      <a:pt x="148909" y="65108"/>
                    </a:cubicBezTo>
                    <a:lnTo>
                      <a:pt x="141007" y="65108"/>
                    </a:lnTo>
                    <a:cubicBezTo>
                      <a:pt x="135809" y="65108"/>
                      <a:pt x="131614" y="69333"/>
                      <a:pt x="131614" y="74500"/>
                    </a:cubicBezTo>
                    <a:cubicBezTo>
                      <a:pt x="131614" y="79698"/>
                      <a:pt x="135809" y="83893"/>
                      <a:pt x="141007" y="83893"/>
                    </a:cubicBezTo>
                    <a:lnTo>
                      <a:pt x="188241" y="83923"/>
                    </a:lnTo>
                    <a:cubicBezTo>
                      <a:pt x="193439" y="83923"/>
                      <a:pt x="197634" y="79698"/>
                      <a:pt x="197634" y="74500"/>
                    </a:cubicBezTo>
                    <a:cubicBezTo>
                      <a:pt x="197634" y="69333"/>
                      <a:pt x="193439" y="65108"/>
                      <a:pt x="188241" y="65108"/>
                    </a:cubicBezTo>
                    <a:lnTo>
                      <a:pt x="179062" y="65108"/>
                    </a:lnTo>
                    <a:cubicBezTo>
                      <a:pt x="175262" y="65108"/>
                      <a:pt x="172162" y="62038"/>
                      <a:pt x="172162" y="58239"/>
                    </a:cubicBezTo>
                    <a:cubicBezTo>
                      <a:pt x="172162" y="54439"/>
                      <a:pt x="175232" y="51369"/>
                      <a:pt x="179032" y="51339"/>
                    </a:cubicBezTo>
                    <a:lnTo>
                      <a:pt x="230826" y="51339"/>
                    </a:lnTo>
                    <a:cubicBezTo>
                      <a:pt x="236024" y="51339"/>
                      <a:pt x="240218" y="47144"/>
                      <a:pt x="240218" y="41947"/>
                    </a:cubicBezTo>
                    <a:cubicBezTo>
                      <a:pt x="240218" y="36780"/>
                      <a:pt x="236024" y="32555"/>
                      <a:pt x="230826" y="32555"/>
                    </a:cubicBezTo>
                    <a:lnTo>
                      <a:pt x="129699" y="32555"/>
                    </a:lnTo>
                    <a:cubicBezTo>
                      <a:pt x="125900" y="32555"/>
                      <a:pt x="122800" y="29485"/>
                      <a:pt x="122800" y="25685"/>
                    </a:cubicBezTo>
                    <a:cubicBezTo>
                      <a:pt x="122800" y="21886"/>
                      <a:pt x="125900" y="18785"/>
                      <a:pt x="129669" y="18785"/>
                    </a:cubicBezTo>
                    <a:lnTo>
                      <a:pt x="146417" y="18785"/>
                    </a:lnTo>
                    <a:cubicBezTo>
                      <a:pt x="151615" y="18785"/>
                      <a:pt x="155809" y="14591"/>
                      <a:pt x="155809" y="9393"/>
                    </a:cubicBezTo>
                    <a:cubicBezTo>
                      <a:pt x="155809" y="4195"/>
                      <a:pt x="151615" y="1"/>
                      <a:pt x="14641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5"/>
              <p:cNvSpPr/>
              <p:nvPr/>
            </p:nvSpPr>
            <p:spPr>
              <a:xfrm>
                <a:off x="442074" y="1401304"/>
                <a:ext cx="1128623" cy="985885"/>
              </a:xfrm>
              <a:custGeom>
                <a:avLst/>
                <a:gdLst/>
                <a:ahLst/>
                <a:cxnLst/>
                <a:rect l="l" t="t" r="r" b="b"/>
                <a:pathLst>
                  <a:path w="97358" h="83923" extrusionOk="0">
                    <a:moveTo>
                      <a:pt x="0" y="0"/>
                    </a:moveTo>
                    <a:lnTo>
                      <a:pt x="0" y="51338"/>
                    </a:lnTo>
                    <a:lnTo>
                      <a:pt x="6079" y="51338"/>
                    </a:lnTo>
                    <a:cubicBezTo>
                      <a:pt x="9848" y="51369"/>
                      <a:pt x="12918" y="54439"/>
                      <a:pt x="12918" y="58238"/>
                    </a:cubicBezTo>
                    <a:cubicBezTo>
                      <a:pt x="12918" y="62038"/>
                      <a:pt x="9848" y="65138"/>
                      <a:pt x="6049" y="65138"/>
                    </a:cubicBezTo>
                    <a:lnTo>
                      <a:pt x="0" y="65138"/>
                    </a:lnTo>
                    <a:lnTo>
                      <a:pt x="0" y="83923"/>
                    </a:lnTo>
                    <a:lnTo>
                      <a:pt x="45350" y="83923"/>
                    </a:lnTo>
                    <a:cubicBezTo>
                      <a:pt x="50548" y="83923"/>
                      <a:pt x="54743" y="79698"/>
                      <a:pt x="54743" y="74530"/>
                    </a:cubicBezTo>
                    <a:cubicBezTo>
                      <a:pt x="54743" y="69333"/>
                      <a:pt x="50548" y="65138"/>
                      <a:pt x="45350" y="65138"/>
                    </a:cubicBezTo>
                    <a:lnTo>
                      <a:pt x="36171" y="65138"/>
                    </a:lnTo>
                    <a:cubicBezTo>
                      <a:pt x="32371" y="65138"/>
                      <a:pt x="29302" y="62038"/>
                      <a:pt x="29302" y="58238"/>
                    </a:cubicBezTo>
                    <a:cubicBezTo>
                      <a:pt x="29302" y="54439"/>
                      <a:pt x="32371" y="51369"/>
                      <a:pt x="36141" y="51338"/>
                    </a:cubicBezTo>
                    <a:lnTo>
                      <a:pt x="87965" y="51338"/>
                    </a:lnTo>
                    <a:cubicBezTo>
                      <a:pt x="93163" y="51338"/>
                      <a:pt x="97358" y="47144"/>
                      <a:pt x="97358" y="41946"/>
                    </a:cubicBezTo>
                    <a:cubicBezTo>
                      <a:pt x="97358" y="36779"/>
                      <a:pt x="93133" y="32554"/>
                      <a:pt x="87965" y="32554"/>
                    </a:cubicBezTo>
                    <a:lnTo>
                      <a:pt x="14803" y="32554"/>
                    </a:lnTo>
                    <a:cubicBezTo>
                      <a:pt x="11003" y="32554"/>
                      <a:pt x="7903" y="29484"/>
                      <a:pt x="7903" y="25685"/>
                    </a:cubicBezTo>
                    <a:cubicBezTo>
                      <a:pt x="7903" y="21885"/>
                      <a:pt x="11003" y="18815"/>
                      <a:pt x="14772" y="18785"/>
                    </a:cubicBezTo>
                    <a:lnTo>
                      <a:pt x="31520" y="18785"/>
                    </a:lnTo>
                    <a:cubicBezTo>
                      <a:pt x="36718" y="18785"/>
                      <a:pt x="40913" y="14590"/>
                      <a:pt x="40913" y="9393"/>
                    </a:cubicBezTo>
                    <a:cubicBezTo>
                      <a:pt x="40913" y="4225"/>
                      <a:pt x="36718" y="0"/>
                      <a:pt x="315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8" name="Google Shape;1278;p45"/>
          <p:cNvSpPr/>
          <p:nvPr/>
        </p:nvSpPr>
        <p:spPr>
          <a:xfrm>
            <a:off x="720000" y="2753063"/>
            <a:ext cx="2835600" cy="1265100"/>
          </a:xfrm>
          <a:prstGeom prst="snip2DiagRect">
            <a:avLst>
              <a:gd name="adj1" fmla="val 9430"/>
              <a:gd name="adj2" fmla="val 11614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5"/>
          <p:cNvSpPr/>
          <p:nvPr/>
        </p:nvSpPr>
        <p:spPr>
          <a:xfrm>
            <a:off x="738952" y="1924255"/>
            <a:ext cx="2835600" cy="640200"/>
          </a:xfrm>
          <a:prstGeom prst="snip2DiagRect">
            <a:avLst>
              <a:gd name="adj1" fmla="val 21599"/>
              <a:gd name="adj2" fmla="val 1892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5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smtClean="0"/>
              <a:t>Ex 3: match the sentences with the countries</a:t>
            </a:r>
            <a:endParaRPr sz="2400" dirty="0"/>
          </a:p>
        </p:txBody>
      </p:sp>
      <p:sp>
        <p:nvSpPr>
          <p:cNvPr id="1281" name="Google Shape;1281;p45"/>
          <p:cNvSpPr txBox="1">
            <a:spLocks noGrp="1"/>
          </p:cNvSpPr>
          <p:nvPr>
            <p:ph type="title" idx="4294967295"/>
          </p:nvPr>
        </p:nvSpPr>
        <p:spPr>
          <a:xfrm>
            <a:off x="930052" y="2056158"/>
            <a:ext cx="24534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/>
              <a:t>The USA</a:t>
            </a:r>
            <a:endParaRPr sz="2000" dirty="0"/>
          </a:p>
        </p:txBody>
      </p:sp>
      <p:sp>
        <p:nvSpPr>
          <p:cNvPr id="1282" name="Google Shape;1282;p45"/>
          <p:cNvSpPr txBox="1">
            <a:spLocks noGrp="1"/>
          </p:cNvSpPr>
          <p:nvPr>
            <p:ph type="subTitle" idx="4294967295"/>
          </p:nvPr>
        </p:nvSpPr>
        <p:spPr>
          <a:xfrm>
            <a:off x="892068" y="2839371"/>
            <a:ext cx="2491384" cy="10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000" dirty="0" smtClean="0"/>
              <a:t>They go to Times Square to watch New Year’s Eve Ball Drop</a:t>
            </a:r>
            <a:endParaRPr sz="2000" dirty="0"/>
          </a:p>
        </p:txBody>
      </p:sp>
      <p:grpSp>
        <p:nvGrpSpPr>
          <p:cNvPr id="1287" name="Google Shape;1287;p45"/>
          <p:cNvGrpSpPr/>
          <p:nvPr/>
        </p:nvGrpSpPr>
        <p:grpSpPr>
          <a:xfrm>
            <a:off x="8337809" y="531942"/>
            <a:ext cx="274310" cy="274310"/>
            <a:chOff x="1440915" y="2113243"/>
            <a:chExt cx="343360" cy="343360"/>
          </a:xfrm>
        </p:grpSpPr>
        <p:sp>
          <p:nvSpPr>
            <p:cNvPr id="1288" name="Google Shape;1288;p45"/>
            <p:cNvSpPr/>
            <p:nvPr/>
          </p:nvSpPr>
          <p:spPr>
            <a:xfrm>
              <a:off x="1440915" y="2113243"/>
              <a:ext cx="343360" cy="343360"/>
            </a:xfrm>
            <a:custGeom>
              <a:avLst/>
              <a:gdLst/>
              <a:ahLst/>
              <a:cxnLst/>
              <a:rect l="l" t="t" r="r" b="b"/>
              <a:pathLst>
                <a:path w="11772" h="11772" extrusionOk="0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1485862" y="2163556"/>
              <a:ext cx="87269" cy="242586"/>
            </a:xfrm>
            <a:custGeom>
              <a:avLst/>
              <a:gdLst/>
              <a:ahLst/>
              <a:cxnLst/>
              <a:rect l="l" t="t" r="r" b="b"/>
              <a:pathLst>
                <a:path w="2992" h="8317" extrusionOk="0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1652029" y="2163556"/>
              <a:ext cx="87269" cy="242499"/>
            </a:xfrm>
            <a:custGeom>
              <a:avLst/>
              <a:gdLst/>
              <a:ahLst/>
              <a:cxnLst/>
              <a:rect l="l" t="t" r="r" b="b"/>
              <a:pathLst>
                <a:path w="2992" h="8314" extrusionOk="0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1550205" y="2217021"/>
              <a:ext cx="124837" cy="135716"/>
            </a:xfrm>
            <a:custGeom>
              <a:avLst/>
              <a:gdLst/>
              <a:ahLst/>
              <a:cxnLst/>
              <a:rect l="l" t="t" r="r" b="b"/>
              <a:pathLst>
                <a:path w="4280" h="4653" extrusionOk="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0" name="Picture 6" descr="https://cdn.sachmem.vn/public/images/v2/TA6T1SHSTD/U6-L4-3-b_fix5e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21" y="1405772"/>
            <a:ext cx="4761606" cy="317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 animBg="1"/>
      <p:bldP spid="1279" grpId="0" animBg="1"/>
      <p:bldP spid="1281" grpId="0"/>
      <p:bldP spid="128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45"/>
          <p:cNvGrpSpPr/>
          <p:nvPr/>
        </p:nvGrpSpPr>
        <p:grpSpPr>
          <a:xfrm>
            <a:off x="442074" y="1401304"/>
            <a:ext cx="8259045" cy="3125567"/>
            <a:chOff x="442074" y="1401304"/>
            <a:chExt cx="8259045" cy="3125567"/>
          </a:xfrm>
        </p:grpSpPr>
        <p:sp>
          <p:nvSpPr>
            <p:cNvPr id="1274" name="Google Shape;1274;p45"/>
            <p:cNvSpPr/>
            <p:nvPr/>
          </p:nvSpPr>
          <p:spPr>
            <a:xfrm flipH="1">
              <a:off x="7572496" y="3452879"/>
              <a:ext cx="1128623" cy="985885"/>
            </a:xfrm>
            <a:custGeom>
              <a:avLst/>
              <a:gdLst/>
              <a:ahLst/>
              <a:cxnLst/>
              <a:rect l="l" t="t" r="r" b="b"/>
              <a:pathLst>
                <a:path w="97358" h="83923" extrusionOk="0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5" name="Google Shape;1275;p45"/>
            <p:cNvGrpSpPr/>
            <p:nvPr/>
          </p:nvGrpSpPr>
          <p:grpSpPr>
            <a:xfrm>
              <a:off x="442074" y="1401304"/>
              <a:ext cx="3319070" cy="3125567"/>
              <a:chOff x="442074" y="1401304"/>
              <a:chExt cx="3319070" cy="3125567"/>
            </a:xfrm>
          </p:grpSpPr>
          <p:sp>
            <p:nvSpPr>
              <p:cNvPr id="1276" name="Google Shape;1276;p45"/>
              <p:cNvSpPr/>
              <p:nvPr/>
            </p:nvSpPr>
            <p:spPr>
              <a:xfrm>
                <a:off x="1265268" y="3643361"/>
                <a:ext cx="2495875" cy="883510"/>
              </a:xfrm>
              <a:custGeom>
                <a:avLst/>
                <a:gdLst/>
                <a:ahLst/>
                <a:cxnLst/>
                <a:rect l="l" t="t" r="r" b="b"/>
                <a:pathLst>
                  <a:path w="240219" h="83924" extrusionOk="0">
                    <a:moveTo>
                      <a:pt x="9393" y="1"/>
                    </a:moveTo>
                    <a:cubicBezTo>
                      <a:pt x="4195" y="1"/>
                      <a:pt x="1" y="4195"/>
                      <a:pt x="1" y="9393"/>
                    </a:cubicBezTo>
                    <a:cubicBezTo>
                      <a:pt x="1" y="14591"/>
                      <a:pt x="4195" y="18785"/>
                      <a:pt x="9393" y="18785"/>
                    </a:cubicBezTo>
                    <a:lnTo>
                      <a:pt x="67692" y="18785"/>
                    </a:lnTo>
                    <a:cubicBezTo>
                      <a:pt x="71492" y="18785"/>
                      <a:pt x="74562" y="21886"/>
                      <a:pt x="74562" y="25685"/>
                    </a:cubicBezTo>
                    <a:cubicBezTo>
                      <a:pt x="74562" y="29485"/>
                      <a:pt x="71492" y="32555"/>
                      <a:pt x="67662" y="32555"/>
                    </a:cubicBezTo>
                    <a:lnTo>
                      <a:pt x="53102" y="32555"/>
                    </a:lnTo>
                    <a:cubicBezTo>
                      <a:pt x="47904" y="32555"/>
                      <a:pt x="43710" y="36780"/>
                      <a:pt x="43710" y="41947"/>
                    </a:cubicBezTo>
                    <a:cubicBezTo>
                      <a:pt x="43710" y="47144"/>
                      <a:pt x="47904" y="51339"/>
                      <a:pt x="53102" y="51339"/>
                    </a:cubicBezTo>
                    <a:lnTo>
                      <a:pt x="148940" y="51339"/>
                    </a:lnTo>
                    <a:cubicBezTo>
                      <a:pt x="152739" y="51369"/>
                      <a:pt x="155809" y="54439"/>
                      <a:pt x="155809" y="58239"/>
                    </a:cubicBezTo>
                    <a:cubicBezTo>
                      <a:pt x="155809" y="62038"/>
                      <a:pt x="152709" y="65108"/>
                      <a:pt x="148909" y="65108"/>
                    </a:cubicBezTo>
                    <a:lnTo>
                      <a:pt x="141007" y="65108"/>
                    </a:lnTo>
                    <a:cubicBezTo>
                      <a:pt x="135809" y="65108"/>
                      <a:pt x="131614" y="69333"/>
                      <a:pt x="131614" y="74500"/>
                    </a:cubicBezTo>
                    <a:cubicBezTo>
                      <a:pt x="131614" y="79698"/>
                      <a:pt x="135809" y="83893"/>
                      <a:pt x="141007" y="83893"/>
                    </a:cubicBezTo>
                    <a:lnTo>
                      <a:pt x="188241" y="83923"/>
                    </a:lnTo>
                    <a:cubicBezTo>
                      <a:pt x="193439" y="83923"/>
                      <a:pt x="197634" y="79698"/>
                      <a:pt x="197634" y="74500"/>
                    </a:cubicBezTo>
                    <a:cubicBezTo>
                      <a:pt x="197634" y="69333"/>
                      <a:pt x="193439" y="65108"/>
                      <a:pt x="188241" y="65108"/>
                    </a:cubicBezTo>
                    <a:lnTo>
                      <a:pt x="179062" y="65108"/>
                    </a:lnTo>
                    <a:cubicBezTo>
                      <a:pt x="175262" y="65108"/>
                      <a:pt x="172162" y="62038"/>
                      <a:pt x="172162" y="58239"/>
                    </a:cubicBezTo>
                    <a:cubicBezTo>
                      <a:pt x="172162" y="54439"/>
                      <a:pt x="175232" y="51369"/>
                      <a:pt x="179032" y="51339"/>
                    </a:cubicBezTo>
                    <a:lnTo>
                      <a:pt x="230826" y="51339"/>
                    </a:lnTo>
                    <a:cubicBezTo>
                      <a:pt x="236024" y="51339"/>
                      <a:pt x="240218" y="47144"/>
                      <a:pt x="240218" y="41947"/>
                    </a:cubicBezTo>
                    <a:cubicBezTo>
                      <a:pt x="240218" y="36780"/>
                      <a:pt x="236024" y="32555"/>
                      <a:pt x="230826" y="32555"/>
                    </a:cubicBezTo>
                    <a:lnTo>
                      <a:pt x="129699" y="32555"/>
                    </a:lnTo>
                    <a:cubicBezTo>
                      <a:pt x="125900" y="32555"/>
                      <a:pt x="122800" y="29485"/>
                      <a:pt x="122800" y="25685"/>
                    </a:cubicBezTo>
                    <a:cubicBezTo>
                      <a:pt x="122800" y="21886"/>
                      <a:pt x="125900" y="18785"/>
                      <a:pt x="129669" y="18785"/>
                    </a:cubicBezTo>
                    <a:lnTo>
                      <a:pt x="146417" y="18785"/>
                    </a:lnTo>
                    <a:cubicBezTo>
                      <a:pt x="151615" y="18785"/>
                      <a:pt x="155809" y="14591"/>
                      <a:pt x="155809" y="9393"/>
                    </a:cubicBezTo>
                    <a:cubicBezTo>
                      <a:pt x="155809" y="4195"/>
                      <a:pt x="151615" y="1"/>
                      <a:pt x="14641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5"/>
              <p:cNvSpPr/>
              <p:nvPr/>
            </p:nvSpPr>
            <p:spPr>
              <a:xfrm>
                <a:off x="442074" y="1401304"/>
                <a:ext cx="1128623" cy="985885"/>
              </a:xfrm>
              <a:custGeom>
                <a:avLst/>
                <a:gdLst/>
                <a:ahLst/>
                <a:cxnLst/>
                <a:rect l="l" t="t" r="r" b="b"/>
                <a:pathLst>
                  <a:path w="97358" h="83923" extrusionOk="0">
                    <a:moveTo>
                      <a:pt x="0" y="0"/>
                    </a:moveTo>
                    <a:lnTo>
                      <a:pt x="0" y="51338"/>
                    </a:lnTo>
                    <a:lnTo>
                      <a:pt x="6079" y="51338"/>
                    </a:lnTo>
                    <a:cubicBezTo>
                      <a:pt x="9848" y="51369"/>
                      <a:pt x="12918" y="54439"/>
                      <a:pt x="12918" y="58238"/>
                    </a:cubicBezTo>
                    <a:cubicBezTo>
                      <a:pt x="12918" y="62038"/>
                      <a:pt x="9848" y="65138"/>
                      <a:pt x="6049" y="65138"/>
                    </a:cubicBezTo>
                    <a:lnTo>
                      <a:pt x="0" y="65138"/>
                    </a:lnTo>
                    <a:lnTo>
                      <a:pt x="0" y="83923"/>
                    </a:lnTo>
                    <a:lnTo>
                      <a:pt x="45350" y="83923"/>
                    </a:lnTo>
                    <a:cubicBezTo>
                      <a:pt x="50548" y="83923"/>
                      <a:pt x="54743" y="79698"/>
                      <a:pt x="54743" y="74530"/>
                    </a:cubicBezTo>
                    <a:cubicBezTo>
                      <a:pt x="54743" y="69333"/>
                      <a:pt x="50548" y="65138"/>
                      <a:pt x="45350" y="65138"/>
                    </a:cubicBezTo>
                    <a:lnTo>
                      <a:pt x="36171" y="65138"/>
                    </a:lnTo>
                    <a:cubicBezTo>
                      <a:pt x="32371" y="65138"/>
                      <a:pt x="29302" y="62038"/>
                      <a:pt x="29302" y="58238"/>
                    </a:cubicBezTo>
                    <a:cubicBezTo>
                      <a:pt x="29302" y="54439"/>
                      <a:pt x="32371" y="51369"/>
                      <a:pt x="36141" y="51338"/>
                    </a:cubicBezTo>
                    <a:lnTo>
                      <a:pt x="87965" y="51338"/>
                    </a:lnTo>
                    <a:cubicBezTo>
                      <a:pt x="93163" y="51338"/>
                      <a:pt x="97358" y="47144"/>
                      <a:pt x="97358" y="41946"/>
                    </a:cubicBezTo>
                    <a:cubicBezTo>
                      <a:pt x="97358" y="36779"/>
                      <a:pt x="93133" y="32554"/>
                      <a:pt x="87965" y="32554"/>
                    </a:cubicBezTo>
                    <a:lnTo>
                      <a:pt x="14803" y="32554"/>
                    </a:lnTo>
                    <a:cubicBezTo>
                      <a:pt x="11003" y="32554"/>
                      <a:pt x="7903" y="29484"/>
                      <a:pt x="7903" y="25685"/>
                    </a:cubicBezTo>
                    <a:cubicBezTo>
                      <a:pt x="7903" y="21885"/>
                      <a:pt x="11003" y="18815"/>
                      <a:pt x="14772" y="18785"/>
                    </a:cubicBezTo>
                    <a:lnTo>
                      <a:pt x="31520" y="18785"/>
                    </a:lnTo>
                    <a:cubicBezTo>
                      <a:pt x="36718" y="18785"/>
                      <a:pt x="40913" y="14590"/>
                      <a:pt x="40913" y="9393"/>
                    </a:cubicBezTo>
                    <a:cubicBezTo>
                      <a:pt x="40913" y="4225"/>
                      <a:pt x="36718" y="0"/>
                      <a:pt x="315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8" name="Google Shape;1278;p45"/>
          <p:cNvSpPr/>
          <p:nvPr/>
        </p:nvSpPr>
        <p:spPr>
          <a:xfrm>
            <a:off x="720000" y="2753063"/>
            <a:ext cx="2835600" cy="1265100"/>
          </a:xfrm>
          <a:prstGeom prst="snip2DiagRect">
            <a:avLst>
              <a:gd name="adj1" fmla="val 9430"/>
              <a:gd name="adj2" fmla="val 11614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5"/>
          <p:cNvSpPr/>
          <p:nvPr/>
        </p:nvSpPr>
        <p:spPr>
          <a:xfrm>
            <a:off x="738952" y="1924255"/>
            <a:ext cx="2835600" cy="640200"/>
          </a:xfrm>
          <a:prstGeom prst="snip2DiagRect">
            <a:avLst>
              <a:gd name="adj1" fmla="val 21599"/>
              <a:gd name="adj2" fmla="val 1892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5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smtClean="0"/>
              <a:t>Ex 3: match the sentences with the countries</a:t>
            </a:r>
            <a:endParaRPr sz="2400" dirty="0"/>
          </a:p>
        </p:txBody>
      </p:sp>
      <p:sp>
        <p:nvSpPr>
          <p:cNvPr id="1281" name="Google Shape;1281;p45"/>
          <p:cNvSpPr txBox="1">
            <a:spLocks noGrp="1"/>
          </p:cNvSpPr>
          <p:nvPr>
            <p:ph type="title" idx="4294967295"/>
          </p:nvPr>
        </p:nvSpPr>
        <p:spPr>
          <a:xfrm>
            <a:off x="930052" y="2056158"/>
            <a:ext cx="24534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/>
              <a:t>Russia</a:t>
            </a:r>
            <a:endParaRPr sz="2000" dirty="0"/>
          </a:p>
        </p:txBody>
      </p:sp>
      <p:sp>
        <p:nvSpPr>
          <p:cNvPr id="1282" name="Google Shape;1282;p45"/>
          <p:cNvSpPr txBox="1">
            <a:spLocks noGrp="1"/>
          </p:cNvSpPr>
          <p:nvPr>
            <p:ph type="subTitle" idx="4294967295"/>
          </p:nvPr>
        </p:nvSpPr>
        <p:spPr>
          <a:xfrm>
            <a:off x="892068" y="2839371"/>
            <a:ext cx="2491384" cy="10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000" dirty="0" smtClean="0"/>
              <a:t>They bathe in an ice hole</a:t>
            </a:r>
            <a:endParaRPr sz="2000" dirty="0"/>
          </a:p>
        </p:txBody>
      </p:sp>
      <p:grpSp>
        <p:nvGrpSpPr>
          <p:cNvPr id="1287" name="Google Shape;1287;p45"/>
          <p:cNvGrpSpPr/>
          <p:nvPr/>
        </p:nvGrpSpPr>
        <p:grpSpPr>
          <a:xfrm>
            <a:off x="8337809" y="531942"/>
            <a:ext cx="274310" cy="274310"/>
            <a:chOff x="1440915" y="2113243"/>
            <a:chExt cx="343360" cy="343360"/>
          </a:xfrm>
        </p:grpSpPr>
        <p:sp>
          <p:nvSpPr>
            <p:cNvPr id="1288" name="Google Shape;1288;p45"/>
            <p:cNvSpPr/>
            <p:nvPr/>
          </p:nvSpPr>
          <p:spPr>
            <a:xfrm>
              <a:off x="1440915" y="2113243"/>
              <a:ext cx="343360" cy="343360"/>
            </a:xfrm>
            <a:custGeom>
              <a:avLst/>
              <a:gdLst/>
              <a:ahLst/>
              <a:cxnLst/>
              <a:rect l="l" t="t" r="r" b="b"/>
              <a:pathLst>
                <a:path w="11772" h="11772" extrusionOk="0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1485862" y="2163556"/>
              <a:ext cx="87269" cy="242586"/>
            </a:xfrm>
            <a:custGeom>
              <a:avLst/>
              <a:gdLst/>
              <a:ahLst/>
              <a:cxnLst/>
              <a:rect l="l" t="t" r="r" b="b"/>
              <a:pathLst>
                <a:path w="2992" h="8317" extrusionOk="0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1652029" y="2163556"/>
              <a:ext cx="87269" cy="242499"/>
            </a:xfrm>
            <a:custGeom>
              <a:avLst/>
              <a:gdLst/>
              <a:ahLst/>
              <a:cxnLst/>
              <a:rect l="l" t="t" r="r" b="b"/>
              <a:pathLst>
                <a:path w="2992" h="8314" extrusionOk="0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1550205" y="2217021"/>
              <a:ext cx="124837" cy="135716"/>
            </a:xfrm>
            <a:custGeom>
              <a:avLst/>
              <a:gdLst/>
              <a:ahLst/>
              <a:cxnLst/>
              <a:rect l="l" t="t" r="r" b="b"/>
              <a:pathLst>
                <a:path w="4280" h="4653" extrusionOk="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2" descr="https://cdn.sachmem.vn/public/images/v2/TA6T1SHSTD/U6-L4-3-c6c4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668" y="1401304"/>
            <a:ext cx="4853350" cy="32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 animBg="1"/>
      <p:bldP spid="1279" grpId="0" animBg="1"/>
      <p:bldP spid="1281" grpId="0"/>
      <p:bldP spid="12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45"/>
          <p:cNvGrpSpPr/>
          <p:nvPr/>
        </p:nvGrpSpPr>
        <p:grpSpPr>
          <a:xfrm>
            <a:off x="442074" y="1401304"/>
            <a:ext cx="8259045" cy="3125567"/>
            <a:chOff x="442074" y="1401304"/>
            <a:chExt cx="8259045" cy="3125567"/>
          </a:xfrm>
        </p:grpSpPr>
        <p:sp>
          <p:nvSpPr>
            <p:cNvPr id="1274" name="Google Shape;1274;p45"/>
            <p:cNvSpPr/>
            <p:nvPr/>
          </p:nvSpPr>
          <p:spPr>
            <a:xfrm flipH="1">
              <a:off x="7572496" y="3452879"/>
              <a:ext cx="1128623" cy="985885"/>
            </a:xfrm>
            <a:custGeom>
              <a:avLst/>
              <a:gdLst/>
              <a:ahLst/>
              <a:cxnLst/>
              <a:rect l="l" t="t" r="r" b="b"/>
              <a:pathLst>
                <a:path w="97358" h="83923" extrusionOk="0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5" name="Google Shape;1275;p45"/>
            <p:cNvGrpSpPr/>
            <p:nvPr/>
          </p:nvGrpSpPr>
          <p:grpSpPr>
            <a:xfrm>
              <a:off x="442074" y="1401304"/>
              <a:ext cx="3319070" cy="3125567"/>
              <a:chOff x="442074" y="1401304"/>
              <a:chExt cx="3319070" cy="3125567"/>
            </a:xfrm>
          </p:grpSpPr>
          <p:sp>
            <p:nvSpPr>
              <p:cNvPr id="1276" name="Google Shape;1276;p45"/>
              <p:cNvSpPr/>
              <p:nvPr/>
            </p:nvSpPr>
            <p:spPr>
              <a:xfrm>
                <a:off x="1265268" y="3643361"/>
                <a:ext cx="2495875" cy="883510"/>
              </a:xfrm>
              <a:custGeom>
                <a:avLst/>
                <a:gdLst/>
                <a:ahLst/>
                <a:cxnLst/>
                <a:rect l="l" t="t" r="r" b="b"/>
                <a:pathLst>
                  <a:path w="240219" h="83924" extrusionOk="0">
                    <a:moveTo>
                      <a:pt x="9393" y="1"/>
                    </a:moveTo>
                    <a:cubicBezTo>
                      <a:pt x="4195" y="1"/>
                      <a:pt x="1" y="4195"/>
                      <a:pt x="1" y="9393"/>
                    </a:cubicBezTo>
                    <a:cubicBezTo>
                      <a:pt x="1" y="14591"/>
                      <a:pt x="4195" y="18785"/>
                      <a:pt x="9393" y="18785"/>
                    </a:cubicBezTo>
                    <a:lnTo>
                      <a:pt x="67692" y="18785"/>
                    </a:lnTo>
                    <a:cubicBezTo>
                      <a:pt x="71492" y="18785"/>
                      <a:pt x="74562" y="21886"/>
                      <a:pt x="74562" y="25685"/>
                    </a:cubicBezTo>
                    <a:cubicBezTo>
                      <a:pt x="74562" y="29485"/>
                      <a:pt x="71492" y="32555"/>
                      <a:pt x="67662" y="32555"/>
                    </a:cubicBezTo>
                    <a:lnTo>
                      <a:pt x="53102" y="32555"/>
                    </a:lnTo>
                    <a:cubicBezTo>
                      <a:pt x="47904" y="32555"/>
                      <a:pt x="43710" y="36780"/>
                      <a:pt x="43710" y="41947"/>
                    </a:cubicBezTo>
                    <a:cubicBezTo>
                      <a:pt x="43710" y="47144"/>
                      <a:pt x="47904" y="51339"/>
                      <a:pt x="53102" y="51339"/>
                    </a:cubicBezTo>
                    <a:lnTo>
                      <a:pt x="148940" y="51339"/>
                    </a:lnTo>
                    <a:cubicBezTo>
                      <a:pt x="152739" y="51369"/>
                      <a:pt x="155809" y="54439"/>
                      <a:pt x="155809" y="58239"/>
                    </a:cubicBezTo>
                    <a:cubicBezTo>
                      <a:pt x="155809" y="62038"/>
                      <a:pt x="152709" y="65108"/>
                      <a:pt x="148909" y="65108"/>
                    </a:cubicBezTo>
                    <a:lnTo>
                      <a:pt x="141007" y="65108"/>
                    </a:lnTo>
                    <a:cubicBezTo>
                      <a:pt x="135809" y="65108"/>
                      <a:pt x="131614" y="69333"/>
                      <a:pt x="131614" y="74500"/>
                    </a:cubicBezTo>
                    <a:cubicBezTo>
                      <a:pt x="131614" y="79698"/>
                      <a:pt x="135809" y="83893"/>
                      <a:pt x="141007" y="83893"/>
                    </a:cubicBezTo>
                    <a:lnTo>
                      <a:pt x="188241" y="83923"/>
                    </a:lnTo>
                    <a:cubicBezTo>
                      <a:pt x="193439" y="83923"/>
                      <a:pt x="197634" y="79698"/>
                      <a:pt x="197634" y="74500"/>
                    </a:cubicBezTo>
                    <a:cubicBezTo>
                      <a:pt x="197634" y="69333"/>
                      <a:pt x="193439" y="65108"/>
                      <a:pt x="188241" y="65108"/>
                    </a:cubicBezTo>
                    <a:lnTo>
                      <a:pt x="179062" y="65108"/>
                    </a:lnTo>
                    <a:cubicBezTo>
                      <a:pt x="175262" y="65108"/>
                      <a:pt x="172162" y="62038"/>
                      <a:pt x="172162" y="58239"/>
                    </a:cubicBezTo>
                    <a:cubicBezTo>
                      <a:pt x="172162" y="54439"/>
                      <a:pt x="175232" y="51369"/>
                      <a:pt x="179032" y="51339"/>
                    </a:cubicBezTo>
                    <a:lnTo>
                      <a:pt x="230826" y="51339"/>
                    </a:lnTo>
                    <a:cubicBezTo>
                      <a:pt x="236024" y="51339"/>
                      <a:pt x="240218" y="47144"/>
                      <a:pt x="240218" y="41947"/>
                    </a:cubicBezTo>
                    <a:cubicBezTo>
                      <a:pt x="240218" y="36780"/>
                      <a:pt x="236024" y="32555"/>
                      <a:pt x="230826" y="32555"/>
                    </a:cubicBezTo>
                    <a:lnTo>
                      <a:pt x="129699" y="32555"/>
                    </a:lnTo>
                    <a:cubicBezTo>
                      <a:pt x="125900" y="32555"/>
                      <a:pt x="122800" y="29485"/>
                      <a:pt x="122800" y="25685"/>
                    </a:cubicBezTo>
                    <a:cubicBezTo>
                      <a:pt x="122800" y="21886"/>
                      <a:pt x="125900" y="18785"/>
                      <a:pt x="129669" y="18785"/>
                    </a:cubicBezTo>
                    <a:lnTo>
                      <a:pt x="146417" y="18785"/>
                    </a:lnTo>
                    <a:cubicBezTo>
                      <a:pt x="151615" y="18785"/>
                      <a:pt x="155809" y="14591"/>
                      <a:pt x="155809" y="9393"/>
                    </a:cubicBezTo>
                    <a:cubicBezTo>
                      <a:pt x="155809" y="4195"/>
                      <a:pt x="151615" y="1"/>
                      <a:pt x="14641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5"/>
              <p:cNvSpPr/>
              <p:nvPr/>
            </p:nvSpPr>
            <p:spPr>
              <a:xfrm>
                <a:off x="442074" y="1401304"/>
                <a:ext cx="1128623" cy="985885"/>
              </a:xfrm>
              <a:custGeom>
                <a:avLst/>
                <a:gdLst/>
                <a:ahLst/>
                <a:cxnLst/>
                <a:rect l="l" t="t" r="r" b="b"/>
                <a:pathLst>
                  <a:path w="97358" h="83923" extrusionOk="0">
                    <a:moveTo>
                      <a:pt x="0" y="0"/>
                    </a:moveTo>
                    <a:lnTo>
                      <a:pt x="0" y="51338"/>
                    </a:lnTo>
                    <a:lnTo>
                      <a:pt x="6079" y="51338"/>
                    </a:lnTo>
                    <a:cubicBezTo>
                      <a:pt x="9848" y="51369"/>
                      <a:pt x="12918" y="54439"/>
                      <a:pt x="12918" y="58238"/>
                    </a:cubicBezTo>
                    <a:cubicBezTo>
                      <a:pt x="12918" y="62038"/>
                      <a:pt x="9848" y="65138"/>
                      <a:pt x="6049" y="65138"/>
                    </a:cubicBezTo>
                    <a:lnTo>
                      <a:pt x="0" y="65138"/>
                    </a:lnTo>
                    <a:lnTo>
                      <a:pt x="0" y="83923"/>
                    </a:lnTo>
                    <a:lnTo>
                      <a:pt x="45350" y="83923"/>
                    </a:lnTo>
                    <a:cubicBezTo>
                      <a:pt x="50548" y="83923"/>
                      <a:pt x="54743" y="79698"/>
                      <a:pt x="54743" y="74530"/>
                    </a:cubicBezTo>
                    <a:cubicBezTo>
                      <a:pt x="54743" y="69333"/>
                      <a:pt x="50548" y="65138"/>
                      <a:pt x="45350" y="65138"/>
                    </a:cubicBezTo>
                    <a:lnTo>
                      <a:pt x="36171" y="65138"/>
                    </a:lnTo>
                    <a:cubicBezTo>
                      <a:pt x="32371" y="65138"/>
                      <a:pt x="29302" y="62038"/>
                      <a:pt x="29302" y="58238"/>
                    </a:cubicBezTo>
                    <a:cubicBezTo>
                      <a:pt x="29302" y="54439"/>
                      <a:pt x="32371" y="51369"/>
                      <a:pt x="36141" y="51338"/>
                    </a:cubicBezTo>
                    <a:lnTo>
                      <a:pt x="87965" y="51338"/>
                    </a:lnTo>
                    <a:cubicBezTo>
                      <a:pt x="93163" y="51338"/>
                      <a:pt x="97358" y="47144"/>
                      <a:pt x="97358" y="41946"/>
                    </a:cubicBezTo>
                    <a:cubicBezTo>
                      <a:pt x="97358" y="36779"/>
                      <a:pt x="93133" y="32554"/>
                      <a:pt x="87965" y="32554"/>
                    </a:cubicBezTo>
                    <a:lnTo>
                      <a:pt x="14803" y="32554"/>
                    </a:lnTo>
                    <a:cubicBezTo>
                      <a:pt x="11003" y="32554"/>
                      <a:pt x="7903" y="29484"/>
                      <a:pt x="7903" y="25685"/>
                    </a:cubicBezTo>
                    <a:cubicBezTo>
                      <a:pt x="7903" y="21885"/>
                      <a:pt x="11003" y="18815"/>
                      <a:pt x="14772" y="18785"/>
                    </a:cubicBezTo>
                    <a:lnTo>
                      <a:pt x="31520" y="18785"/>
                    </a:lnTo>
                    <a:cubicBezTo>
                      <a:pt x="36718" y="18785"/>
                      <a:pt x="40913" y="14590"/>
                      <a:pt x="40913" y="9393"/>
                    </a:cubicBezTo>
                    <a:cubicBezTo>
                      <a:pt x="40913" y="4225"/>
                      <a:pt x="36718" y="0"/>
                      <a:pt x="315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8" name="Google Shape;1278;p45"/>
          <p:cNvSpPr/>
          <p:nvPr/>
        </p:nvSpPr>
        <p:spPr>
          <a:xfrm>
            <a:off x="720000" y="2753063"/>
            <a:ext cx="2835600" cy="1265100"/>
          </a:xfrm>
          <a:prstGeom prst="snip2DiagRect">
            <a:avLst>
              <a:gd name="adj1" fmla="val 9430"/>
              <a:gd name="adj2" fmla="val 11614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5"/>
          <p:cNvSpPr/>
          <p:nvPr/>
        </p:nvSpPr>
        <p:spPr>
          <a:xfrm>
            <a:off x="738952" y="1924255"/>
            <a:ext cx="2835600" cy="640200"/>
          </a:xfrm>
          <a:prstGeom prst="snip2DiagRect">
            <a:avLst>
              <a:gd name="adj1" fmla="val 21599"/>
              <a:gd name="adj2" fmla="val 1892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5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smtClean="0"/>
              <a:t>Ex 3: match the sentences with the countries</a:t>
            </a:r>
            <a:endParaRPr sz="2400" dirty="0"/>
          </a:p>
        </p:txBody>
      </p:sp>
      <p:sp>
        <p:nvSpPr>
          <p:cNvPr id="1281" name="Google Shape;1281;p45"/>
          <p:cNvSpPr txBox="1">
            <a:spLocks noGrp="1"/>
          </p:cNvSpPr>
          <p:nvPr>
            <p:ph type="title" idx="4294967295"/>
          </p:nvPr>
        </p:nvSpPr>
        <p:spPr>
          <a:xfrm>
            <a:off x="930052" y="2056158"/>
            <a:ext cx="24534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/>
              <a:t>Japan</a:t>
            </a:r>
            <a:endParaRPr sz="2000" dirty="0"/>
          </a:p>
        </p:txBody>
      </p:sp>
      <p:sp>
        <p:nvSpPr>
          <p:cNvPr id="1282" name="Google Shape;1282;p45"/>
          <p:cNvSpPr txBox="1">
            <a:spLocks noGrp="1"/>
          </p:cNvSpPr>
          <p:nvPr>
            <p:ph type="subTitle" idx="4294967295"/>
          </p:nvPr>
        </p:nvSpPr>
        <p:spPr>
          <a:xfrm>
            <a:off x="892068" y="2839371"/>
            <a:ext cx="2491384" cy="10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000" dirty="0" smtClean="0"/>
              <a:t>They eat mochi rice cakes</a:t>
            </a:r>
            <a:endParaRPr sz="2000" dirty="0"/>
          </a:p>
        </p:txBody>
      </p:sp>
      <p:grpSp>
        <p:nvGrpSpPr>
          <p:cNvPr id="1287" name="Google Shape;1287;p45"/>
          <p:cNvGrpSpPr/>
          <p:nvPr/>
        </p:nvGrpSpPr>
        <p:grpSpPr>
          <a:xfrm>
            <a:off x="8337809" y="531942"/>
            <a:ext cx="274310" cy="274310"/>
            <a:chOff x="1440915" y="2113243"/>
            <a:chExt cx="343360" cy="343360"/>
          </a:xfrm>
        </p:grpSpPr>
        <p:sp>
          <p:nvSpPr>
            <p:cNvPr id="1288" name="Google Shape;1288;p45"/>
            <p:cNvSpPr/>
            <p:nvPr/>
          </p:nvSpPr>
          <p:spPr>
            <a:xfrm>
              <a:off x="1440915" y="2113243"/>
              <a:ext cx="343360" cy="343360"/>
            </a:xfrm>
            <a:custGeom>
              <a:avLst/>
              <a:gdLst/>
              <a:ahLst/>
              <a:cxnLst/>
              <a:rect l="l" t="t" r="r" b="b"/>
              <a:pathLst>
                <a:path w="11772" h="11772" extrusionOk="0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1485862" y="2163556"/>
              <a:ext cx="87269" cy="242586"/>
            </a:xfrm>
            <a:custGeom>
              <a:avLst/>
              <a:gdLst/>
              <a:ahLst/>
              <a:cxnLst/>
              <a:rect l="l" t="t" r="r" b="b"/>
              <a:pathLst>
                <a:path w="2992" h="8317" extrusionOk="0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1652029" y="2163556"/>
              <a:ext cx="87269" cy="242499"/>
            </a:xfrm>
            <a:custGeom>
              <a:avLst/>
              <a:gdLst/>
              <a:ahLst/>
              <a:cxnLst/>
              <a:rect l="l" t="t" r="r" b="b"/>
              <a:pathLst>
                <a:path w="2992" h="8314" extrusionOk="0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1550205" y="2217021"/>
              <a:ext cx="124837" cy="135716"/>
            </a:xfrm>
            <a:custGeom>
              <a:avLst/>
              <a:gdLst/>
              <a:ahLst/>
              <a:cxnLst/>
              <a:rect l="l" t="t" r="r" b="b"/>
              <a:pathLst>
                <a:path w="4280" h="4653" extrusionOk="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0" descr="https://cdn.sachmem.vn/public/images/v2/TA6T1SHSTD/U6-L4-3-a14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80" y="1401304"/>
            <a:ext cx="4725608" cy="31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3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 animBg="1"/>
      <p:bldP spid="1279" grpId="0" animBg="1"/>
      <p:bldP spid="1281" grpId="0"/>
      <p:bldP spid="12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45"/>
          <p:cNvGrpSpPr/>
          <p:nvPr/>
        </p:nvGrpSpPr>
        <p:grpSpPr>
          <a:xfrm>
            <a:off x="442074" y="1401304"/>
            <a:ext cx="8259045" cy="3125567"/>
            <a:chOff x="442074" y="1401304"/>
            <a:chExt cx="8259045" cy="3125567"/>
          </a:xfrm>
        </p:grpSpPr>
        <p:sp>
          <p:nvSpPr>
            <p:cNvPr id="1274" name="Google Shape;1274;p45"/>
            <p:cNvSpPr/>
            <p:nvPr/>
          </p:nvSpPr>
          <p:spPr>
            <a:xfrm flipH="1">
              <a:off x="7572496" y="3452879"/>
              <a:ext cx="1128623" cy="985885"/>
            </a:xfrm>
            <a:custGeom>
              <a:avLst/>
              <a:gdLst/>
              <a:ahLst/>
              <a:cxnLst/>
              <a:rect l="l" t="t" r="r" b="b"/>
              <a:pathLst>
                <a:path w="97358" h="83923" extrusionOk="0">
                  <a:moveTo>
                    <a:pt x="0" y="0"/>
                  </a:moveTo>
                  <a:lnTo>
                    <a:pt x="0" y="51338"/>
                  </a:lnTo>
                  <a:lnTo>
                    <a:pt x="6079" y="51338"/>
                  </a:lnTo>
                  <a:cubicBezTo>
                    <a:pt x="9848" y="51369"/>
                    <a:pt x="12918" y="54439"/>
                    <a:pt x="12918" y="58238"/>
                  </a:cubicBezTo>
                  <a:cubicBezTo>
                    <a:pt x="12918" y="62038"/>
                    <a:pt x="9848" y="65138"/>
                    <a:pt x="6049" y="65138"/>
                  </a:cubicBezTo>
                  <a:lnTo>
                    <a:pt x="0" y="65138"/>
                  </a:lnTo>
                  <a:lnTo>
                    <a:pt x="0" y="83923"/>
                  </a:lnTo>
                  <a:lnTo>
                    <a:pt x="45350" y="83923"/>
                  </a:lnTo>
                  <a:cubicBezTo>
                    <a:pt x="50548" y="83923"/>
                    <a:pt x="54743" y="79698"/>
                    <a:pt x="54743" y="74530"/>
                  </a:cubicBezTo>
                  <a:cubicBezTo>
                    <a:pt x="54743" y="69333"/>
                    <a:pt x="50548" y="65138"/>
                    <a:pt x="45350" y="65138"/>
                  </a:cubicBezTo>
                  <a:lnTo>
                    <a:pt x="36171" y="65138"/>
                  </a:lnTo>
                  <a:cubicBezTo>
                    <a:pt x="32371" y="65138"/>
                    <a:pt x="29302" y="62038"/>
                    <a:pt x="29302" y="58238"/>
                  </a:cubicBezTo>
                  <a:cubicBezTo>
                    <a:pt x="29302" y="54439"/>
                    <a:pt x="32371" y="51369"/>
                    <a:pt x="36141" y="51338"/>
                  </a:cubicBezTo>
                  <a:lnTo>
                    <a:pt x="87965" y="51338"/>
                  </a:lnTo>
                  <a:cubicBezTo>
                    <a:pt x="93163" y="51338"/>
                    <a:pt x="97358" y="47144"/>
                    <a:pt x="97358" y="41946"/>
                  </a:cubicBezTo>
                  <a:cubicBezTo>
                    <a:pt x="97358" y="36779"/>
                    <a:pt x="93133" y="32554"/>
                    <a:pt x="87965" y="32554"/>
                  </a:cubicBezTo>
                  <a:lnTo>
                    <a:pt x="14803" y="32554"/>
                  </a:lnTo>
                  <a:cubicBezTo>
                    <a:pt x="11003" y="32554"/>
                    <a:pt x="7903" y="29484"/>
                    <a:pt x="7903" y="25685"/>
                  </a:cubicBezTo>
                  <a:cubicBezTo>
                    <a:pt x="7903" y="21885"/>
                    <a:pt x="11003" y="18815"/>
                    <a:pt x="14772" y="18785"/>
                  </a:cubicBezTo>
                  <a:lnTo>
                    <a:pt x="31520" y="18785"/>
                  </a:lnTo>
                  <a:cubicBezTo>
                    <a:pt x="36718" y="18785"/>
                    <a:pt x="40913" y="14590"/>
                    <a:pt x="40913" y="9393"/>
                  </a:cubicBezTo>
                  <a:cubicBezTo>
                    <a:pt x="40913" y="4225"/>
                    <a:pt x="36718" y="0"/>
                    <a:pt x="31520" y="0"/>
                  </a:cubicBezTo>
                  <a:close/>
                </a:path>
              </a:pathLst>
            </a:custGeom>
            <a:gradFill>
              <a:gsLst>
                <a:gs pos="0">
                  <a:srgbClr val="FFF2CC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5" name="Google Shape;1275;p45"/>
            <p:cNvGrpSpPr/>
            <p:nvPr/>
          </p:nvGrpSpPr>
          <p:grpSpPr>
            <a:xfrm>
              <a:off x="442074" y="1401304"/>
              <a:ext cx="3319070" cy="3125567"/>
              <a:chOff x="442074" y="1401304"/>
              <a:chExt cx="3319070" cy="3125567"/>
            </a:xfrm>
          </p:grpSpPr>
          <p:sp>
            <p:nvSpPr>
              <p:cNvPr id="1276" name="Google Shape;1276;p45"/>
              <p:cNvSpPr/>
              <p:nvPr/>
            </p:nvSpPr>
            <p:spPr>
              <a:xfrm>
                <a:off x="1265268" y="3643361"/>
                <a:ext cx="2495875" cy="883510"/>
              </a:xfrm>
              <a:custGeom>
                <a:avLst/>
                <a:gdLst/>
                <a:ahLst/>
                <a:cxnLst/>
                <a:rect l="l" t="t" r="r" b="b"/>
                <a:pathLst>
                  <a:path w="240219" h="83924" extrusionOk="0">
                    <a:moveTo>
                      <a:pt x="9393" y="1"/>
                    </a:moveTo>
                    <a:cubicBezTo>
                      <a:pt x="4195" y="1"/>
                      <a:pt x="1" y="4195"/>
                      <a:pt x="1" y="9393"/>
                    </a:cubicBezTo>
                    <a:cubicBezTo>
                      <a:pt x="1" y="14591"/>
                      <a:pt x="4195" y="18785"/>
                      <a:pt x="9393" y="18785"/>
                    </a:cubicBezTo>
                    <a:lnTo>
                      <a:pt x="67692" y="18785"/>
                    </a:lnTo>
                    <a:cubicBezTo>
                      <a:pt x="71492" y="18785"/>
                      <a:pt x="74562" y="21886"/>
                      <a:pt x="74562" y="25685"/>
                    </a:cubicBezTo>
                    <a:cubicBezTo>
                      <a:pt x="74562" y="29485"/>
                      <a:pt x="71492" y="32555"/>
                      <a:pt x="67662" y="32555"/>
                    </a:cubicBezTo>
                    <a:lnTo>
                      <a:pt x="53102" y="32555"/>
                    </a:lnTo>
                    <a:cubicBezTo>
                      <a:pt x="47904" y="32555"/>
                      <a:pt x="43710" y="36780"/>
                      <a:pt x="43710" y="41947"/>
                    </a:cubicBezTo>
                    <a:cubicBezTo>
                      <a:pt x="43710" y="47144"/>
                      <a:pt x="47904" y="51339"/>
                      <a:pt x="53102" y="51339"/>
                    </a:cubicBezTo>
                    <a:lnTo>
                      <a:pt x="148940" y="51339"/>
                    </a:lnTo>
                    <a:cubicBezTo>
                      <a:pt x="152739" y="51369"/>
                      <a:pt x="155809" y="54439"/>
                      <a:pt x="155809" y="58239"/>
                    </a:cubicBezTo>
                    <a:cubicBezTo>
                      <a:pt x="155809" y="62038"/>
                      <a:pt x="152709" y="65108"/>
                      <a:pt x="148909" y="65108"/>
                    </a:cubicBezTo>
                    <a:lnTo>
                      <a:pt x="141007" y="65108"/>
                    </a:lnTo>
                    <a:cubicBezTo>
                      <a:pt x="135809" y="65108"/>
                      <a:pt x="131614" y="69333"/>
                      <a:pt x="131614" y="74500"/>
                    </a:cubicBezTo>
                    <a:cubicBezTo>
                      <a:pt x="131614" y="79698"/>
                      <a:pt x="135809" y="83893"/>
                      <a:pt x="141007" y="83893"/>
                    </a:cubicBezTo>
                    <a:lnTo>
                      <a:pt x="188241" y="83923"/>
                    </a:lnTo>
                    <a:cubicBezTo>
                      <a:pt x="193439" y="83923"/>
                      <a:pt x="197634" y="79698"/>
                      <a:pt x="197634" y="74500"/>
                    </a:cubicBezTo>
                    <a:cubicBezTo>
                      <a:pt x="197634" y="69333"/>
                      <a:pt x="193439" y="65108"/>
                      <a:pt x="188241" y="65108"/>
                    </a:cubicBezTo>
                    <a:lnTo>
                      <a:pt x="179062" y="65108"/>
                    </a:lnTo>
                    <a:cubicBezTo>
                      <a:pt x="175262" y="65108"/>
                      <a:pt x="172162" y="62038"/>
                      <a:pt x="172162" y="58239"/>
                    </a:cubicBezTo>
                    <a:cubicBezTo>
                      <a:pt x="172162" y="54439"/>
                      <a:pt x="175232" y="51369"/>
                      <a:pt x="179032" y="51339"/>
                    </a:cubicBezTo>
                    <a:lnTo>
                      <a:pt x="230826" y="51339"/>
                    </a:lnTo>
                    <a:cubicBezTo>
                      <a:pt x="236024" y="51339"/>
                      <a:pt x="240218" y="47144"/>
                      <a:pt x="240218" y="41947"/>
                    </a:cubicBezTo>
                    <a:cubicBezTo>
                      <a:pt x="240218" y="36780"/>
                      <a:pt x="236024" y="32555"/>
                      <a:pt x="230826" y="32555"/>
                    </a:cubicBezTo>
                    <a:lnTo>
                      <a:pt x="129699" y="32555"/>
                    </a:lnTo>
                    <a:cubicBezTo>
                      <a:pt x="125900" y="32555"/>
                      <a:pt x="122800" y="29485"/>
                      <a:pt x="122800" y="25685"/>
                    </a:cubicBezTo>
                    <a:cubicBezTo>
                      <a:pt x="122800" y="21886"/>
                      <a:pt x="125900" y="18785"/>
                      <a:pt x="129669" y="18785"/>
                    </a:cubicBezTo>
                    <a:lnTo>
                      <a:pt x="146417" y="18785"/>
                    </a:lnTo>
                    <a:cubicBezTo>
                      <a:pt x="151615" y="18785"/>
                      <a:pt x="155809" y="14591"/>
                      <a:pt x="155809" y="9393"/>
                    </a:cubicBezTo>
                    <a:cubicBezTo>
                      <a:pt x="155809" y="4195"/>
                      <a:pt x="151615" y="1"/>
                      <a:pt x="14641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5"/>
              <p:cNvSpPr/>
              <p:nvPr/>
            </p:nvSpPr>
            <p:spPr>
              <a:xfrm>
                <a:off x="442074" y="1401304"/>
                <a:ext cx="1128623" cy="985885"/>
              </a:xfrm>
              <a:custGeom>
                <a:avLst/>
                <a:gdLst/>
                <a:ahLst/>
                <a:cxnLst/>
                <a:rect l="l" t="t" r="r" b="b"/>
                <a:pathLst>
                  <a:path w="97358" h="83923" extrusionOk="0">
                    <a:moveTo>
                      <a:pt x="0" y="0"/>
                    </a:moveTo>
                    <a:lnTo>
                      <a:pt x="0" y="51338"/>
                    </a:lnTo>
                    <a:lnTo>
                      <a:pt x="6079" y="51338"/>
                    </a:lnTo>
                    <a:cubicBezTo>
                      <a:pt x="9848" y="51369"/>
                      <a:pt x="12918" y="54439"/>
                      <a:pt x="12918" y="58238"/>
                    </a:cubicBezTo>
                    <a:cubicBezTo>
                      <a:pt x="12918" y="62038"/>
                      <a:pt x="9848" y="65138"/>
                      <a:pt x="6049" y="65138"/>
                    </a:cubicBezTo>
                    <a:lnTo>
                      <a:pt x="0" y="65138"/>
                    </a:lnTo>
                    <a:lnTo>
                      <a:pt x="0" y="83923"/>
                    </a:lnTo>
                    <a:lnTo>
                      <a:pt x="45350" y="83923"/>
                    </a:lnTo>
                    <a:cubicBezTo>
                      <a:pt x="50548" y="83923"/>
                      <a:pt x="54743" y="79698"/>
                      <a:pt x="54743" y="74530"/>
                    </a:cubicBezTo>
                    <a:cubicBezTo>
                      <a:pt x="54743" y="69333"/>
                      <a:pt x="50548" y="65138"/>
                      <a:pt x="45350" y="65138"/>
                    </a:cubicBezTo>
                    <a:lnTo>
                      <a:pt x="36171" y="65138"/>
                    </a:lnTo>
                    <a:cubicBezTo>
                      <a:pt x="32371" y="65138"/>
                      <a:pt x="29302" y="62038"/>
                      <a:pt x="29302" y="58238"/>
                    </a:cubicBezTo>
                    <a:cubicBezTo>
                      <a:pt x="29302" y="54439"/>
                      <a:pt x="32371" y="51369"/>
                      <a:pt x="36141" y="51338"/>
                    </a:cubicBezTo>
                    <a:lnTo>
                      <a:pt x="87965" y="51338"/>
                    </a:lnTo>
                    <a:cubicBezTo>
                      <a:pt x="93163" y="51338"/>
                      <a:pt x="97358" y="47144"/>
                      <a:pt x="97358" y="41946"/>
                    </a:cubicBezTo>
                    <a:cubicBezTo>
                      <a:pt x="97358" y="36779"/>
                      <a:pt x="93133" y="32554"/>
                      <a:pt x="87965" y="32554"/>
                    </a:cubicBezTo>
                    <a:lnTo>
                      <a:pt x="14803" y="32554"/>
                    </a:lnTo>
                    <a:cubicBezTo>
                      <a:pt x="11003" y="32554"/>
                      <a:pt x="7903" y="29484"/>
                      <a:pt x="7903" y="25685"/>
                    </a:cubicBezTo>
                    <a:cubicBezTo>
                      <a:pt x="7903" y="21885"/>
                      <a:pt x="11003" y="18815"/>
                      <a:pt x="14772" y="18785"/>
                    </a:cubicBezTo>
                    <a:lnTo>
                      <a:pt x="31520" y="18785"/>
                    </a:lnTo>
                    <a:cubicBezTo>
                      <a:pt x="36718" y="18785"/>
                      <a:pt x="40913" y="14590"/>
                      <a:pt x="40913" y="9393"/>
                    </a:cubicBezTo>
                    <a:cubicBezTo>
                      <a:pt x="40913" y="4225"/>
                      <a:pt x="36718" y="0"/>
                      <a:pt x="315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CC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8" name="Google Shape;1278;p45"/>
          <p:cNvSpPr/>
          <p:nvPr/>
        </p:nvSpPr>
        <p:spPr>
          <a:xfrm>
            <a:off x="720000" y="2753063"/>
            <a:ext cx="2835600" cy="1265100"/>
          </a:xfrm>
          <a:prstGeom prst="snip2DiagRect">
            <a:avLst>
              <a:gd name="adj1" fmla="val 9430"/>
              <a:gd name="adj2" fmla="val 11614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5"/>
          <p:cNvSpPr/>
          <p:nvPr/>
        </p:nvSpPr>
        <p:spPr>
          <a:xfrm>
            <a:off x="720000" y="1924255"/>
            <a:ext cx="2835600" cy="640200"/>
          </a:xfrm>
          <a:prstGeom prst="snip2DiagRect">
            <a:avLst>
              <a:gd name="adj1" fmla="val 21599"/>
              <a:gd name="adj2" fmla="val 18928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5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smtClean="0"/>
              <a:t>Ex 3: match the sentences with the countries</a:t>
            </a:r>
            <a:endParaRPr sz="2400" dirty="0"/>
          </a:p>
        </p:txBody>
      </p:sp>
      <p:sp>
        <p:nvSpPr>
          <p:cNvPr id="1281" name="Google Shape;1281;p45"/>
          <p:cNvSpPr txBox="1">
            <a:spLocks noGrp="1"/>
          </p:cNvSpPr>
          <p:nvPr>
            <p:ph type="title" idx="4294967295"/>
          </p:nvPr>
        </p:nvSpPr>
        <p:spPr>
          <a:xfrm>
            <a:off x="930052" y="2056158"/>
            <a:ext cx="24534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/>
              <a:t>Thailand</a:t>
            </a:r>
            <a:endParaRPr sz="2000" dirty="0"/>
          </a:p>
        </p:txBody>
      </p:sp>
      <p:sp>
        <p:nvSpPr>
          <p:cNvPr id="1282" name="Google Shape;1282;p45"/>
          <p:cNvSpPr txBox="1">
            <a:spLocks noGrp="1"/>
          </p:cNvSpPr>
          <p:nvPr>
            <p:ph type="subTitle" idx="4294967295"/>
          </p:nvPr>
        </p:nvSpPr>
        <p:spPr>
          <a:xfrm>
            <a:off x="892068" y="2839371"/>
            <a:ext cx="2491384" cy="10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000" dirty="0" smtClean="0"/>
              <a:t>They throw water on other people</a:t>
            </a:r>
            <a:endParaRPr sz="2000" dirty="0"/>
          </a:p>
        </p:txBody>
      </p:sp>
      <p:grpSp>
        <p:nvGrpSpPr>
          <p:cNvPr id="1287" name="Google Shape;1287;p45"/>
          <p:cNvGrpSpPr/>
          <p:nvPr/>
        </p:nvGrpSpPr>
        <p:grpSpPr>
          <a:xfrm>
            <a:off x="8337809" y="531942"/>
            <a:ext cx="274310" cy="274310"/>
            <a:chOff x="1440915" y="2113243"/>
            <a:chExt cx="343360" cy="343360"/>
          </a:xfrm>
        </p:grpSpPr>
        <p:sp>
          <p:nvSpPr>
            <p:cNvPr id="1288" name="Google Shape;1288;p45"/>
            <p:cNvSpPr/>
            <p:nvPr/>
          </p:nvSpPr>
          <p:spPr>
            <a:xfrm>
              <a:off x="1440915" y="2113243"/>
              <a:ext cx="343360" cy="343360"/>
            </a:xfrm>
            <a:custGeom>
              <a:avLst/>
              <a:gdLst/>
              <a:ahLst/>
              <a:cxnLst/>
              <a:rect l="l" t="t" r="r" b="b"/>
              <a:pathLst>
                <a:path w="11772" h="11772" extrusionOk="0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1485862" y="2163556"/>
              <a:ext cx="87269" cy="242586"/>
            </a:xfrm>
            <a:custGeom>
              <a:avLst/>
              <a:gdLst/>
              <a:ahLst/>
              <a:cxnLst/>
              <a:rect l="l" t="t" r="r" b="b"/>
              <a:pathLst>
                <a:path w="2992" h="8317" extrusionOk="0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1652029" y="2163556"/>
              <a:ext cx="87269" cy="242499"/>
            </a:xfrm>
            <a:custGeom>
              <a:avLst/>
              <a:gdLst/>
              <a:ahLst/>
              <a:cxnLst/>
              <a:rect l="l" t="t" r="r" b="b"/>
              <a:pathLst>
                <a:path w="2992" h="8314" extrusionOk="0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1550205" y="2217021"/>
              <a:ext cx="124837" cy="135716"/>
            </a:xfrm>
            <a:custGeom>
              <a:avLst/>
              <a:gdLst/>
              <a:ahLst/>
              <a:cxnLst/>
              <a:rect l="l" t="t" r="r" b="b"/>
              <a:pathLst>
                <a:path w="4280" h="4653" extrusionOk="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12" descr="https://cdn.sachmem.vn/public/images/v2/TA6T1SHSTD/U6-L4-3-db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83" y="1620652"/>
            <a:ext cx="4234210" cy="28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 animBg="1"/>
      <p:bldP spid="1279" grpId="0" animBg="1"/>
      <p:bldP spid="1281" grpId="0"/>
      <p:bldP spid="12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9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900" dirty="0" smtClean="0"/>
              <a:t>Ex 4: read about new year practices in different countries</a:t>
            </a:r>
            <a:endParaRPr sz="1900" dirty="0"/>
          </a:p>
        </p:txBody>
      </p:sp>
      <p:sp>
        <p:nvSpPr>
          <p:cNvPr id="508" name="Google Shape;508;p29"/>
          <p:cNvSpPr txBox="1">
            <a:spLocks noGrp="1"/>
          </p:cNvSpPr>
          <p:nvPr>
            <p:ph type="body" idx="1"/>
          </p:nvPr>
        </p:nvSpPr>
        <p:spPr>
          <a:xfrm>
            <a:off x="720000" y="1368732"/>
            <a:ext cx="7704000" cy="330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In Japan,</a:t>
            </a:r>
            <a:r>
              <a:rPr lang="en-US" sz="2200" dirty="0" smtClean="0"/>
              <a:t> temples ring their bells 108 times at midnight on December 31. By doing so, people believe the bad things of the past year will leave.</a:t>
            </a:r>
            <a:br>
              <a:rPr lang="en-US" sz="2200" dirty="0" smtClean="0"/>
            </a:br>
            <a:r>
              <a:rPr lang="en-US" sz="2200" b="1" dirty="0" smtClean="0">
                <a:solidFill>
                  <a:schemeClr val="tx1"/>
                </a:solidFill>
              </a:rPr>
              <a:t>In Spain,</a:t>
            </a:r>
            <a:r>
              <a:rPr lang="en-US" sz="2200" dirty="0" smtClean="0"/>
              <a:t> people try to put 12 grapes in their mouth at midnight for good luck.</a:t>
            </a:r>
            <a:br>
              <a:rPr lang="en-US" sz="2200" dirty="0" smtClean="0"/>
            </a:br>
            <a:r>
              <a:rPr lang="en-US" sz="2200" b="1" dirty="0" smtClean="0">
                <a:solidFill>
                  <a:schemeClr val="tx1"/>
                </a:solidFill>
              </a:rPr>
              <a:t>In Switzerland,</a:t>
            </a:r>
            <a:r>
              <a:rPr lang="en-US" sz="2200" dirty="0" smtClean="0"/>
              <a:t> they drop ice cream on the floor to celebrate the New Year.</a:t>
            </a:r>
            <a:br>
              <a:rPr lang="en-US" sz="2200" dirty="0" smtClean="0"/>
            </a:br>
            <a:r>
              <a:rPr lang="en-US" sz="2200" b="1" dirty="0" smtClean="0">
                <a:solidFill>
                  <a:schemeClr val="tx1"/>
                </a:solidFill>
              </a:rPr>
              <a:t>In Romania,</a:t>
            </a:r>
            <a:r>
              <a:rPr lang="en-US" sz="2200" dirty="0" smtClean="0">
                <a:solidFill>
                  <a:schemeClr val="tx1"/>
                </a:solidFill>
              </a:rPr>
              <a:t> </a:t>
            </a:r>
            <a:r>
              <a:rPr lang="en-US" sz="2200" dirty="0" smtClean="0"/>
              <a:t>they throw coins into a river for good luck.</a:t>
            </a:r>
            <a:br>
              <a:rPr lang="en-US" sz="2200" dirty="0" smtClean="0"/>
            </a:br>
            <a:r>
              <a:rPr lang="en-US" sz="2200" b="1" dirty="0" smtClean="0">
                <a:solidFill>
                  <a:schemeClr val="tx1"/>
                </a:solidFill>
              </a:rPr>
              <a:t>In Thailand,</a:t>
            </a:r>
            <a:r>
              <a:rPr lang="en-US" sz="2200" dirty="0" smtClean="0">
                <a:solidFill>
                  <a:schemeClr val="tx1"/>
                </a:solidFill>
              </a:rPr>
              <a:t> </a:t>
            </a:r>
            <a:r>
              <a:rPr lang="en-US" sz="2200" dirty="0" smtClean="0"/>
              <a:t>they throw water on other people to wash away bad luck.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690;p34"/>
          <p:cNvPicPr preferRelativeResize="0"/>
          <p:nvPr/>
        </p:nvPicPr>
        <p:blipFill rotWithShape="1">
          <a:blip r:embed="rId3">
            <a:alphaModFix/>
          </a:blip>
          <a:srcRect t="38853" b="6653"/>
          <a:stretch/>
        </p:blipFill>
        <p:spPr>
          <a:xfrm>
            <a:off x="469900" y="2514417"/>
            <a:ext cx="8204200" cy="2248766"/>
          </a:xfrm>
          <a:prstGeom prst="snip2DiagRect">
            <a:avLst>
              <a:gd name="adj1" fmla="val 14977"/>
              <a:gd name="adj2" fmla="val 15146"/>
            </a:avLst>
          </a:prstGeom>
          <a:noFill/>
          <a:ln>
            <a:noFill/>
          </a:ln>
        </p:spPr>
      </p:pic>
      <p:sp>
        <p:nvSpPr>
          <p:cNvPr id="1359" name="Google Shape;1359;p49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Let’s match!!!</a:t>
            </a:r>
            <a:endParaRPr dirty="0"/>
          </a:p>
        </p:txBody>
      </p:sp>
      <p:cxnSp>
        <p:nvCxnSpPr>
          <p:cNvPr id="1370" name="Google Shape;1370;p49"/>
          <p:cNvCxnSpPr>
            <a:stCxn id="1371" idx="1"/>
          </p:cNvCxnSpPr>
          <p:nvPr/>
        </p:nvCxnSpPr>
        <p:spPr>
          <a:xfrm>
            <a:off x="1468713" y="1849929"/>
            <a:ext cx="0" cy="2286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2" name="Google Shape;1372;p49"/>
          <p:cNvCxnSpPr>
            <a:stCxn id="1373" idx="1"/>
          </p:cNvCxnSpPr>
          <p:nvPr/>
        </p:nvCxnSpPr>
        <p:spPr>
          <a:xfrm>
            <a:off x="3028938" y="1849929"/>
            <a:ext cx="0" cy="2286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4" name="Google Shape;1374;p49"/>
          <p:cNvCxnSpPr>
            <a:stCxn id="1375" idx="1"/>
          </p:cNvCxnSpPr>
          <p:nvPr/>
        </p:nvCxnSpPr>
        <p:spPr>
          <a:xfrm>
            <a:off x="4589163" y="1849929"/>
            <a:ext cx="0" cy="2286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6" name="Google Shape;1376;p49"/>
          <p:cNvCxnSpPr>
            <a:stCxn id="1377" idx="1"/>
          </p:cNvCxnSpPr>
          <p:nvPr/>
        </p:nvCxnSpPr>
        <p:spPr>
          <a:xfrm>
            <a:off x="6149388" y="1849929"/>
            <a:ext cx="0" cy="2286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8" name="Google Shape;1378;p49"/>
          <p:cNvCxnSpPr>
            <a:stCxn id="1379" idx="1"/>
          </p:cNvCxnSpPr>
          <p:nvPr/>
        </p:nvCxnSpPr>
        <p:spPr>
          <a:xfrm>
            <a:off x="7709613" y="1849929"/>
            <a:ext cx="0" cy="2286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84" name="Google Shape;1384;p49"/>
          <p:cNvGrpSpPr/>
          <p:nvPr/>
        </p:nvGrpSpPr>
        <p:grpSpPr>
          <a:xfrm>
            <a:off x="3467548" y="-728430"/>
            <a:ext cx="551535" cy="548552"/>
            <a:chOff x="760145" y="2728093"/>
            <a:chExt cx="349427" cy="343360"/>
          </a:xfrm>
        </p:grpSpPr>
        <p:sp>
          <p:nvSpPr>
            <p:cNvPr id="1385" name="Google Shape;1385;p49"/>
            <p:cNvSpPr/>
            <p:nvPr/>
          </p:nvSpPr>
          <p:spPr>
            <a:xfrm>
              <a:off x="923308" y="2813700"/>
              <a:ext cx="180313" cy="206914"/>
            </a:xfrm>
            <a:custGeom>
              <a:avLst/>
              <a:gdLst/>
              <a:ahLst/>
              <a:cxnLst/>
              <a:rect l="l" t="t" r="r" b="b"/>
              <a:pathLst>
                <a:path w="6182" h="7094" extrusionOk="0">
                  <a:moveTo>
                    <a:pt x="4392" y="1"/>
                  </a:moveTo>
                  <a:lnTo>
                    <a:pt x="0" y="1420"/>
                  </a:lnTo>
                  <a:lnTo>
                    <a:pt x="1792" y="6964"/>
                  </a:lnTo>
                  <a:lnTo>
                    <a:pt x="4219" y="7093"/>
                  </a:lnTo>
                  <a:lnTo>
                    <a:pt x="6182" y="5545"/>
                  </a:lnTo>
                  <a:lnTo>
                    <a:pt x="43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923308" y="2813700"/>
              <a:ext cx="141871" cy="84119"/>
            </a:xfrm>
            <a:custGeom>
              <a:avLst/>
              <a:gdLst/>
              <a:ahLst/>
              <a:cxnLst/>
              <a:rect l="l" t="t" r="r" b="b"/>
              <a:pathLst>
                <a:path w="4864" h="2884" extrusionOk="0">
                  <a:moveTo>
                    <a:pt x="4392" y="1"/>
                  </a:moveTo>
                  <a:lnTo>
                    <a:pt x="0" y="1420"/>
                  </a:lnTo>
                  <a:lnTo>
                    <a:pt x="270" y="2251"/>
                  </a:lnTo>
                  <a:cubicBezTo>
                    <a:pt x="402" y="2660"/>
                    <a:pt x="932" y="2884"/>
                    <a:pt x="1619" y="2884"/>
                  </a:cubicBezTo>
                  <a:cubicBezTo>
                    <a:pt x="1990" y="2884"/>
                    <a:pt x="2408" y="2819"/>
                    <a:pt x="2833" y="2681"/>
                  </a:cubicBezTo>
                  <a:cubicBezTo>
                    <a:pt x="4045" y="2289"/>
                    <a:pt x="4863" y="1461"/>
                    <a:pt x="4660" y="831"/>
                  </a:cubicBezTo>
                  <a:lnTo>
                    <a:pt x="4392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967468" y="2950466"/>
              <a:ext cx="142104" cy="84819"/>
            </a:xfrm>
            <a:custGeom>
              <a:avLst/>
              <a:gdLst/>
              <a:ahLst/>
              <a:cxnLst/>
              <a:rect l="l" t="t" r="r" b="b"/>
              <a:pathLst>
                <a:path w="4872" h="2908" extrusionOk="0">
                  <a:moveTo>
                    <a:pt x="1" y="1420"/>
                  </a:moveTo>
                  <a:lnTo>
                    <a:pt x="1" y="1420"/>
                  </a:lnTo>
                  <a:cubicBezTo>
                    <a:pt x="1" y="1420"/>
                    <a:pt x="1" y="1420"/>
                    <a:pt x="1" y="1420"/>
                  </a:cubicBezTo>
                  <a:lnTo>
                    <a:pt x="1" y="1420"/>
                  </a:lnTo>
                  <a:lnTo>
                    <a:pt x="1" y="1420"/>
                  </a:lnTo>
                  <a:close/>
                  <a:moveTo>
                    <a:pt x="4391" y="1"/>
                  </a:moveTo>
                  <a:lnTo>
                    <a:pt x="4391" y="1"/>
                  </a:lnTo>
                  <a:cubicBezTo>
                    <a:pt x="4594" y="630"/>
                    <a:pt x="3776" y="1458"/>
                    <a:pt x="2564" y="1851"/>
                  </a:cubicBezTo>
                  <a:cubicBezTo>
                    <a:pt x="2139" y="1988"/>
                    <a:pt x="1722" y="2053"/>
                    <a:pt x="1350" y="2053"/>
                  </a:cubicBezTo>
                  <a:cubicBezTo>
                    <a:pt x="663" y="2053"/>
                    <a:pt x="133" y="1829"/>
                    <a:pt x="1" y="1420"/>
                  </a:cubicBezTo>
                  <a:lnTo>
                    <a:pt x="1" y="1420"/>
                  </a:lnTo>
                  <a:lnTo>
                    <a:pt x="278" y="2275"/>
                  </a:lnTo>
                  <a:cubicBezTo>
                    <a:pt x="409" y="2683"/>
                    <a:pt x="939" y="2908"/>
                    <a:pt x="1626" y="2908"/>
                  </a:cubicBezTo>
                  <a:cubicBezTo>
                    <a:pt x="1998" y="2908"/>
                    <a:pt x="2416" y="2842"/>
                    <a:pt x="2841" y="2705"/>
                  </a:cubicBezTo>
                  <a:cubicBezTo>
                    <a:pt x="4052" y="2314"/>
                    <a:pt x="4871" y="1486"/>
                    <a:pt x="4668" y="856"/>
                  </a:cubicBezTo>
                  <a:lnTo>
                    <a:pt x="439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973593" y="2909632"/>
              <a:ext cx="99753" cy="73327"/>
            </a:xfrm>
            <a:custGeom>
              <a:avLst/>
              <a:gdLst/>
              <a:ahLst/>
              <a:cxnLst/>
              <a:rect l="l" t="t" r="r" b="b"/>
              <a:pathLst>
                <a:path w="3420" h="2514" extrusionOk="0">
                  <a:moveTo>
                    <a:pt x="1304" y="0"/>
                  </a:moveTo>
                  <a:lnTo>
                    <a:pt x="0" y="1809"/>
                  </a:lnTo>
                  <a:lnTo>
                    <a:pt x="2115" y="2514"/>
                  </a:lnTo>
                  <a:lnTo>
                    <a:pt x="3419" y="705"/>
                  </a:lnTo>
                  <a:lnTo>
                    <a:pt x="1304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1000894" y="2929699"/>
              <a:ext cx="45180" cy="33193"/>
            </a:xfrm>
            <a:custGeom>
              <a:avLst/>
              <a:gdLst/>
              <a:ahLst/>
              <a:cxnLst/>
              <a:rect l="l" t="t" r="r" b="b"/>
              <a:pathLst>
                <a:path w="1549" h="1138" extrusionOk="0">
                  <a:moveTo>
                    <a:pt x="591" y="1"/>
                  </a:moveTo>
                  <a:lnTo>
                    <a:pt x="0" y="820"/>
                  </a:lnTo>
                  <a:lnTo>
                    <a:pt x="958" y="1137"/>
                  </a:lnTo>
                  <a:lnTo>
                    <a:pt x="1549" y="319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766066" y="2849839"/>
              <a:ext cx="180343" cy="206973"/>
            </a:xfrm>
            <a:custGeom>
              <a:avLst/>
              <a:gdLst/>
              <a:ahLst/>
              <a:cxnLst/>
              <a:rect l="l" t="t" r="r" b="b"/>
              <a:pathLst>
                <a:path w="6183" h="7096" extrusionOk="0">
                  <a:moveTo>
                    <a:pt x="1791" y="1"/>
                  </a:moveTo>
                  <a:lnTo>
                    <a:pt x="1" y="5545"/>
                  </a:lnTo>
                  <a:lnTo>
                    <a:pt x="1963" y="7095"/>
                  </a:lnTo>
                  <a:lnTo>
                    <a:pt x="4392" y="6963"/>
                  </a:lnTo>
                  <a:lnTo>
                    <a:pt x="6182" y="1420"/>
                  </a:lnTo>
                  <a:lnTo>
                    <a:pt x="179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917358" y="2795237"/>
              <a:ext cx="139946" cy="78344"/>
            </a:xfrm>
            <a:custGeom>
              <a:avLst/>
              <a:gdLst/>
              <a:ahLst/>
              <a:cxnLst/>
              <a:rect l="l" t="t" r="r" b="b"/>
              <a:pathLst>
                <a:path w="4798" h="2686" extrusionOk="0">
                  <a:moveTo>
                    <a:pt x="3246" y="0"/>
                  </a:moveTo>
                  <a:cubicBezTo>
                    <a:pt x="2874" y="0"/>
                    <a:pt x="2457" y="66"/>
                    <a:pt x="2032" y="203"/>
                  </a:cubicBezTo>
                  <a:cubicBezTo>
                    <a:pt x="819" y="596"/>
                    <a:pt x="1" y="1423"/>
                    <a:pt x="204" y="2053"/>
                  </a:cubicBezTo>
                  <a:cubicBezTo>
                    <a:pt x="336" y="2461"/>
                    <a:pt x="867" y="2686"/>
                    <a:pt x="1554" y="2686"/>
                  </a:cubicBezTo>
                  <a:cubicBezTo>
                    <a:pt x="1925" y="2686"/>
                    <a:pt x="2343" y="2620"/>
                    <a:pt x="2768" y="2482"/>
                  </a:cubicBezTo>
                  <a:cubicBezTo>
                    <a:pt x="3980" y="2091"/>
                    <a:pt x="4798" y="1264"/>
                    <a:pt x="4596" y="634"/>
                  </a:cubicBezTo>
                  <a:cubicBezTo>
                    <a:pt x="4464" y="225"/>
                    <a:pt x="3933" y="0"/>
                    <a:pt x="32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945738" y="2816471"/>
              <a:ext cx="83127" cy="35847"/>
            </a:xfrm>
            <a:custGeom>
              <a:avLst/>
              <a:gdLst/>
              <a:ahLst/>
              <a:cxnLst/>
              <a:rect l="l" t="t" r="r" b="b"/>
              <a:pathLst>
                <a:path w="2850" h="1229" extrusionOk="0">
                  <a:moveTo>
                    <a:pt x="2272" y="0"/>
                  </a:moveTo>
                  <a:cubicBezTo>
                    <a:pt x="1966" y="0"/>
                    <a:pt x="1622" y="57"/>
                    <a:pt x="1280" y="168"/>
                  </a:cubicBezTo>
                  <a:cubicBezTo>
                    <a:pt x="864" y="301"/>
                    <a:pt x="489" y="502"/>
                    <a:pt x="226" y="732"/>
                  </a:cubicBezTo>
                  <a:cubicBezTo>
                    <a:pt x="191" y="761"/>
                    <a:pt x="160" y="790"/>
                    <a:pt x="132" y="817"/>
                  </a:cubicBezTo>
                  <a:cubicBezTo>
                    <a:pt x="0" y="949"/>
                    <a:pt x="73" y="1174"/>
                    <a:pt x="257" y="1204"/>
                  </a:cubicBezTo>
                  <a:cubicBezTo>
                    <a:pt x="295" y="1209"/>
                    <a:pt x="337" y="1215"/>
                    <a:pt x="383" y="1220"/>
                  </a:cubicBezTo>
                  <a:cubicBezTo>
                    <a:pt x="447" y="1226"/>
                    <a:pt x="513" y="1228"/>
                    <a:pt x="581" y="1228"/>
                  </a:cubicBezTo>
                  <a:cubicBezTo>
                    <a:pt x="886" y="1228"/>
                    <a:pt x="1229" y="1170"/>
                    <a:pt x="1569" y="1061"/>
                  </a:cubicBezTo>
                  <a:cubicBezTo>
                    <a:pt x="1985" y="927"/>
                    <a:pt x="2359" y="726"/>
                    <a:pt x="2624" y="498"/>
                  </a:cubicBezTo>
                  <a:cubicBezTo>
                    <a:pt x="2659" y="467"/>
                    <a:pt x="2690" y="439"/>
                    <a:pt x="2717" y="411"/>
                  </a:cubicBezTo>
                  <a:cubicBezTo>
                    <a:pt x="2849" y="279"/>
                    <a:pt x="2776" y="55"/>
                    <a:pt x="2593" y="24"/>
                  </a:cubicBezTo>
                  <a:cubicBezTo>
                    <a:pt x="2555" y="19"/>
                    <a:pt x="2512" y="13"/>
                    <a:pt x="2467" y="8"/>
                  </a:cubicBezTo>
                  <a:cubicBezTo>
                    <a:pt x="2404" y="3"/>
                    <a:pt x="2339" y="0"/>
                    <a:pt x="227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965426" y="2765136"/>
              <a:ext cx="27855" cy="74494"/>
            </a:xfrm>
            <a:custGeom>
              <a:avLst/>
              <a:gdLst/>
              <a:ahLst/>
              <a:cxnLst/>
              <a:rect l="l" t="t" r="r" b="b"/>
              <a:pathLst>
                <a:path w="955" h="2554" extrusionOk="0">
                  <a:moveTo>
                    <a:pt x="584" y="1"/>
                  </a:moveTo>
                  <a:cubicBezTo>
                    <a:pt x="509" y="1"/>
                    <a:pt x="439" y="48"/>
                    <a:pt x="415" y="123"/>
                  </a:cubicBezTo>
                  <a:cubicBezTo>
                    <a:pt x="0" y="1428"/>
                    <a:pt x="576" y="2423"/>
                    <a:pt x="600" y="2466"/>
                  </a:cubicBezTo>
                  <a:cubicBezTo>
                    <a:pt x="632" y="2523"/>
                    <a:pt x="692" y="2553"/>
                    <a:pt x="752" y="2553"/>
                  </a:cubicBezTo>
                  <a:cubicBezTo>
                    <a:pt x="781" y="2553"/>
                    <a:pt x="812" y="2545"/>
                    <a:pt x="841" y="2530"/>
                  </a:cubicBezTo>
                  <a:cubicBezTo>
                    <a:pt x="925" y="2480"/>
                    <a:pt x="954" y="2370"/>
                    <a:pt x="906" y="2285"/>
                  </a:cubicBezTo>
                  <a:cubicBezTo>
                    <a:pt x="900" y="2277"/>
                    <a:pt x="389" y="1380"/>
                    <a:pt x="753" y="232"/>
                  </a:cubicBezTo>
                  <a:cubicBezTo>
                    <a:pt x="783" y="138"/>
                    <a:pt x="731" y="38"/>
                    <a:pt x="638" y="9"/>
                  </a:cubicBezTo>
                  <a:cubicBezTo>
                    <a:pt x="620" y="3"/>
                    <a:pt x="602" y="1"/>
                    <a:pt x="58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804509" y="2849839"/>
              <a:ext cx="141900" cy="84148"/>
            </a:xfrm>
            <a:custGeom>
              <a:avLst/>
              <a:gdLst/>
              <a:ahLst/>
              <a:cxnLst/>
              <a:rect l="l" t="t" r="r" b="b"/>
              <a:pathLst>
                <a:path w="4865" h="2885" extrusionOk="0">
                  <a:moveTo>
                    <a:pt x="474" y="1"/>
                  </a:moveTo>
                  <a:lnTo>
                    <a:pt x="205" y="832"/>
                  </a:lnTo>
                  <a:cubicBezTo>
                    <a:pt x="1" y="1461"/>
                    <a:pt x="820" y="2289"/>
                    <a:pt x="2031" y="2682"/>
                  </a:cubicBezTo>
                  <a:cubicBezTo>
                    <a:pt x="2457" y="2819"/>
                    <a:pt x="2874" y="2884"/>
                    <a:pt x="3245" y="2884"/>
                  </a:cubicBezTo>
                  <a:cubicBezTo>
                    <a:pt x="3933" y="2884"/>
                    <a:pt x="4462" y="2660"/>
                    <a:pt x="4595" y="2251"/>
                  </a:cubicBezTo>
                  <a:lnTo>
                    <a:pt x="4864" y="1420"/>
                  </a:lnTo>
                  <a:lnTo>
                    <a:pt x="474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812384" y="2831376"/>
              <a:ext cx="139946" cy="78373"/>
            </a:xfrm>
            <a:custGeom>
              <a:avLst/>
              <a:gdLst/>
              <a:ahLst/>
              <a:cxnLst/>
              <a:rect l="l" t="t" r="r" b="b"/>
              <a:pathLst>
                <a:path w="4798" h="2687" extrusionOk="0">
                  <a:moveTo>
                    <a:pt x="1553" y="1"/>
                  </a:moveTo>
                  <a:cubicBezTo>
                    <a:pt x="866" y="1"/>
                    <a:pt x="335" y="225"/>
                    <a:pt x="204" y="634"/>
                  </a:cubicBezTo>
                  <a:cubicBezTo>
                    <a:pt x="1" y="1264"/>
                    <a:pt x="819" y="2091"/>
                    <a:pt x="2031" y="2483"/>
                  </a:cubicBezTo>
                  <a:cubicBezTo>
                    <a:pt x="2457" y="2620"/>
                    <a:pt x="2875" y="2686"/>
                    <a:pt x="3247" y="2686"/>
                  </a:cubicBezTo>
                  <a:cubicBezTo>
                    <a:pt x="3934" y="2686"/>
                    <a:pt x="4462" y="2462"/>
                    <a:pt x="4594" y="2053"/>
                  </a:cubicBezTo>
                  <a:cubicBezTo>
                    <a:pt x="4798" y="1423"/>
                    <a:pt x="3979" y="596"/>
                    <a:pt x="2768" y="203"/>
                  </a:cubicBezTo>
                  <a:cubicBezTo>
                    <a:pt x="2342" y="66"/>
                    <a:pt x="1925" y="1"/>
                    <a:pt x="155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840852" y="2852639"/>
              <a:ext cx="83127" cy="35876"/>
            </a:xfrm>
            <a:custGeom>
              <a:avLst/>
              <a:gdLst/>
              <a:ahLst/>
              <a:cxnLst/>
              <a:rect l="l" t="t" r="r" b="b"/>
              <a:pathLst>
                <a:path w="2850" h="1230" extrusionOk="0">
                  <a:moveTo>
                    <a:pt x="575" y="1"/>
                  </a:moveTo>
                  <a:cubicBezTo>
                    <a:pt x="509" y="1"/>
                    <a:pt x="444" y="4"/>
                    <a:pt x="382" y="9"/>
                  </a:cubicBezTo>
                  <a:cubicBezTo>
                    <a:pt x="337" y="15"/>
                    <a:pt x="295" y="21"/>
                    <a:pt x="256" y="27"/>
                  </a:cubicBezTo>
                  <a:cubicBezTo>
                    <a:pt x="73" y="56"/>
                    <a:pt x="0" y="280"/>
                    <a:pt x="132" y="412"/>
                  </a:cubicBezTo>
                  <a:cubicBezTo>
                    <a:pt x="160" y="440"/>
                    <a:pt x="190" y="469"/>
                    <a:pt x="226" y="498"/>
                  </a:cubicBezTo>
                  <a:cubicBezTo>
                    <a:pt x="491" y="727"/>
                    <a:pt x="864" y="929"/>
                    <a:pt x="1280" y="1062"/>
                  </a:cubicBezTo>
                  <a:cubicBezTo>
                    <a:pt x="1623" y="1172"/>
                    <a:pt x="1968" y="1230"/>
                    <a:pt x="2275" y="1230"/>
                  </a:cubicBezTo>
                  <a:cubicBezTo>
                    <a:pt x="2341" y="1230"/>
                    <a:pt x="2405" y="1227"/>
                    <a:pt x="2467" y="1222"/>
                  </a:cubicBezTo>
                  <a:cubicBezTo>
                    <a:pt x="2512" y="1216"/>
                    <a:pt x="2555" y="1210"/>
                    <a:pt x="2593" y="1206"/>
                  </a:cubicBezTo>
                  <a:cubicBezTo>
                    <a:pt x="2776" y="1176"/>
                    <a:pt x="2849" y="951"/>
                    <a:pt x="2717" y="819"/>
                  </a:cubicBezTo>
                  <a:cubicBezTo>
                    <a:pt x="2689" y="791"/>
                    <a:pt x="2659" y="762"/>
                    <a:pt x="2624" y="733"/>
                  </a:cubicBezTo>
                  <a:cubicBezTo>
                    <a:pt x="2358" y="504"/>
                    <a:pt x="1985" y="302"/>
                    <a:pt x="1569" y="169"/>
                  </a:cubicBezTo>
                  <a:cubicBezTo>
                    <a:pt x="1228" y="59"/>
                    <a:pt x="882" y="1"/>
                    <a:pt x="57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760145" y="2986605"/>
              <a:ext cx="142075" cy="84848"/>
            </a:xfrm>
            <a:custGeom>
              <a:avLst/>
              <a:gdLst/>
              <a:ahLst/>
              <a:cxnLst/>
              <a:rect l="l" t="t" r="r" b="b"/>
              <a:pathLst>
                <a:path w="4871" h="2909" extrusionOk="0">
                  <a:moveTo>
                    <a:pt x="4871" y="1420"/>
                  </a:moveTo>
                  <a:lnTo>
                    <a:pt x="4870" y="1421"/>
                  </a:lnTo>
                  <a:lnTo>
                    <a:pt x="4870" y="1421"/>
                  </a:lnTo>
                  <a:cubicBezTo>
                    <a:pt x="4870" y="1421"/>
                    <a:pt x="4871" y="1420"/>
                    <a:pt x="4871" y="1420"/>
                  </a:cubicBezTo>
                  <a:close/>
                  <a:moveTo>
                    <a:pt x="480" y="1"/>
                  </a:moveTo>
                  <a:lnTo>
                    <a:pt x="204" y="856"/>
                  </a:lnTo>
                  <a:cubicBezTo>
                    <a:pt x="0" y="1486"/>
                    <a:pt x="819" y="2314"/>
                    <a:pt x="2030" y="2706"/>
                  </a:cubicBezTo>
                  <a:cubicBezTo>
                    <a:pt x="2456" y="2844"/>
                    <a:pt x="2873" y="2909"/>
                    <a:pt x="3245" y="2909"/>
                  </a:cubicBezTo>
                  <a:cubicBezTo>
                    <a:pt x="3932" y="2909"/>
                    <a:pt x="4462" y="2685"/>
                    <a:pt x="4594" y="2276"/>
                  </a:cubicBezTo>
                  <a:lnTo>
                    <a:pt x="4870" y="1421"/>
                  </a:lnTo>
                  <a:lnTo>
                    <a:pt x="4870" y="1421"/>
                  </a:lnTo>
                  <a:cubicBezTo>
                    <a:pt x="4738" y="1829"/>
                    <a:pt x="4208" y="2054"/>
                    <a:pt x="3521" y="2054"/>
                  </a:cubicBezTo>
                  <a:cubicBezTo>
                    <a:pt x="3150" y="2054"/>
                    <a:pt x="2733" y="1988"/>
                    <a:pt x="2307" y="1851"/>
                  </a:cubicBezTo>
                  <a:cubicBezTo>
                    <a:pt x="1096" y="1458"/>
                    <a:pt x="277" y="631"/>
                    <a:pt x="48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876465" y="2801304"/>
              <a:ext cx="27855" cy="74465"/>
            </a:xfrm>
            <a:custGeom>
              <a:avLst/>
              <a:gdLst/>
              <a:ahLst/>
              <a:cxnLst/>
              <a:rect l="l" t="t" r="r" b="b"/>
              <a:pathLst>
                <a:path w="955" h="2553" extrusionOk="0">
                  <a:moveTo>
                    <a:pt x="371" y="0"/>
                  </a:moveTo>
                  <a:cubicBezTo>
                    <a:pt x="353" y="0"/>
                    <a:pt x="335" y="3"/>
                    <a:pt x="317" y="8"/>
                  </a:cubicBezTo>
                  <a:cubicBezTo>
                    <a:pt x="223" y="38"/>
                    <a:pt x="172" y="137"/>
                    <a:pt x="201" y="231"/>
                  </a:cubicBezTo>
                  <a:cubicBezTo>
                    <a:pt x="566" y="1378"/>
                    <a:pt x="58" y="2274"/>
                    <a:pt x="51" y="2286"/>
                  </a:cubicBezTo>
                  <a:cubicBezTo>
                    <a:pt x="1" y="2370"/>
                    <a:pt x="29" y="2479"/>
                    <a:pt x="112" y="2529"/>
                  </a:cubicBezTo>
                  <a:cubicBezTo>
                    <a:pt x="140" y="2545"/>
                    <a:pt x="171" y="2553"/>
                    <a:pt x="201" y="2553"/>
                  </a:cubicBezTo>
                  <a:cubicBezTo>
                    <a:pt x="264" y="2553"/>
                    <a:pt x="323" y="2522"/>
                    <a:pt x="355" y="2465"/>
                  </a:cubicBezTo>
                  <a:cubicBezTo>
                    <a:pt x="380" y="2424"/>
                    <a:pt x="954" y="1429"/>
                    <a:pt x="541" y="124"/>
                  </a:cubicBezTo>
                  <a:cubicBezTo>
                    <a:pt x="518" y="48"/>
                    <a:pt x="447" y="0"/>
                    <a:pt x="37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796371" y="2945800"/>
              <a:ext cx="99753" cy="73415"/>
            </a:xfrm>
            <a:custGeom>
              <a:avLst/>
              <a:gdLst/>
              <a:ahLst/>
              <a:cxnLst/>
              <a:rect l="l" t="t" r="r" b="b"/>
              <a:pathLst>
                <a:path w="3420" h="2517" extrusionOk="0">
                  <a:moveTo>
                    <a:pt x="2115" y="1"/>
                  </a:moveTo>
                  <a:lnTo>
                    <a:pt x="0" y="707"/>
                  </a:lnTo>
                  <a:lnTo>
                    <a:pt x="1304" y="2516"/>
                  </a:lnTo>
                  <a:lnTo>
                    <a:pt x="3419" y="1810"/>
                  </a:lnTo>
                  <a:lnTo>
                    <a:pt x="211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823672" y="2965896"/>
              <a:ext cx="45151" cy="33193"/>
            </a:xfrm>
            <a:custGeom>
              <a:avLst/>
              <a:gdLst/>
              <a:ahLst/>
              <a:cxnLst/>
              <a:rect l="l" t="t" r="r" b="b"/>
              <a:pathLst>
                <a:path w="1548" h="1138" extrusionOk="0">
                  <a:moveTo>
                    <a:pt x="957" y="0"/>
                  </a:moveTo>
                  <a:lnTo>
                    <a:pt x="0" y="320"/>
                  </a:lnTo>
                  <a:lnTo>
                    <a:pt x="589" y="1137"/>
                  </a:lnTo>
                  <a:lnTo>
                    <a:pt x="1547" y="81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1003548" y="2728093"/>
              <a:ext cx="29634" cy="40893"/>
            </a:xfrm>
            <a:custGeom>
              <a:avLst/>
              <a:gdLst/>
              <a:ahLst/>
              <a:cxnLst/>
              <a:rect l="l" t="t" r="r" b="b"/>
              <a:pathLst>
                <a:path w="1016" h="1402" extrusionOk="0">
                  <a:moveTo>
                    <a:pt x="509" y="1"/>
                  </a:moveTo>
                  <a:cubicBezTo>
                    <a:pt x="489" y="1"/>
                    <a:pt x="468" y="12"/>
                    <a:pt x="459" y="34"/>
                  </a:cubicBezTo>
                  <a:cubicBezTo>
                    <a:pt x="400" y="177"/>
                    <a:pt x="275" y="409"/>
                    <a:pt x="19" y="662"/>
                  </a:cubicBezTo>
                  <a:cubicBezTo>
                    <a:pt x="0" y="683"/>
                    <a:pt x="0" y="718"/>
                    <a:pt x="19" y="738"/>
                  </a:cubicBezTo>
                  <a:cubicBezTo>
                    <a:pt x="275" y="992"/>
                    <a:pt x="400" y="1223"/>
                    <a:pt x="459" y="1368"/>
                  </a:cubicBezTo>
                  <a:cubicBezTo>
                    <a:pt x="468" y="1390"/>
                    <a:pt x="488" y="1401"/>
                    <a:pt x="508" y="1401"/>
                  </a:cubicBezTo>
                  <a:cubicBezTo>
                    <a:pt x="527" y="1401"/>
                    <a:pt x="547" y="1390"/>
                    <a:pt x="557" y="1368"/>
                  </a:cubicBezTo>
                  <a:cubicBezTo>
                    <a:pt x="615" y="1223"/>
                    <a:pt x="740" y="990"/>
                    <a:pt x="996" y="738"/>
                  </a:cubicBezTo>
                  <a:cubicBezTo>
                    <a:pt x="1015" y="718"/>
                    <a:pt x="1015" y="686"/>
                    <a:pt x="996" y="662"/>
                  </a:cubicBezTo>
                  <a:cubicBezTo>
                    <a:pt x="740" y="409"/>
                    <a:pt x="615" y="177"/>
                    <a:pt x="557" y="32"/>
                  </a:cubicBezTo>
                  <a:cubicBezTo>
                    <a:pt x="548" y="11"/>
                    <a:pt x="529" y="1"/>
                    <a:pt x="50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902104" y="2768986"/>
              <a:ext cx="29693" cy="40835"/>
            </a:xfrm>
            <a:custGeom>
              <a:avLst/>
              <a:gdLst/>
              <a:ahLst/>
              <a:cxnLst/>
              <a:rect l="l" t="t" r="r" b="b"/>
              <a:pathLst>
                <a:path w="1018" h="1400" extrusionOk="0">
                  <a:moveTo>
                    <a:pt x="508" y="0"/>
                  </a:moveTo>
                  <a:cubicBezTo>
                    <a:pt x="489" y="0"/>
                    <a:pt x="469" y="11"/>
                    <a:pt x="461" y="32"/>
                  </a:cubicBezTo>
                  <a:cubicBezTo>
                    <a:pt x="402" y="176"/>
                    <a:pt x="277" y="409"/>
                    <a:pt x="21" y="662"/>
                  </a:cubicBezTo>
                  <a:cubicBezTo>
                    <a:pt x="1" y="683"/>
                    <a:pt x="1" y="715"/>
                    <a:pt x="21" y="737"/>
                  </a:cubicBezTo>
                  <a:cubicBezTo>
                    <a:pt x="277" y="992"/>
                    <a:pt x="402" y="1222"/>
                    <a:pt x="461" y="1367"/>
                  </a:cubicBezTo>
                  <a:cubicBezTo>
                    <a:pt x="469" y="1389"/>
                    <a:pt x="489" y="1400"/>
                    <a:pt x="508" y="1400"/>
                  </a:cubicBezTo>
                  <a:cubicBezTo>
                    <a:pt x="528" y="1400"/>
                    <a:pt x="548" y="1389"/>
                    <a:pt x="557" y="1367"/>
                  </a:cubicBezTo>
                  <a:cubicBezTo>
                    <a:pt x="616" y="1222"/>
                    <a:pt x="740" y="989"/>
                    <a:pt x="997" y="737"/>
                  </a:cubicBezTo>
                  <a:cubicBezTo>
                    <a:pt x="1017" y="716"/>
                    <a:pt x="1017" y="683"/>
                    <a:pt x="997" y="662"/>
                  </a:cubicBezTo>
                  <a:cubicBezTo>
                    <a:pt x="740" y="407"/>
                    <a:pt x="616" y="176"/>
                    <a:pt x="557" y="32"/>
                  </a:cubicBezTo>
                  <a:cubicBezTo>
                    <a:pt x="548" y="11"/>
                    <a:pt x="528" y="0"/>
                    <a:pt x="5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846102" y="2742327"/>
              <a:ext cx="29634" cy="40893"/>
            </a:xfrm>
            <a:custGeom>
              <a:avLst/>
              <a:gdLst/>
              <a:ahLst/>
              <a:cxnLst/>
              <a:rect l="l" t="t" r="r" b="b"/>
              <a:pathLst>
                <a:path w="1016" h="1402" extrusionOk="0">
                  <a:moveTo>
                    <a:pt x="508" y="1"/>
                  </a:moveTo>
                  <a:cubicBezTo>
                    <a:pt x="488" y="1"/>
                    <a:pt x="468" y="12"/>
                    <a:pt x="459" y="34"/>
                  </a:cubicBezTo>
                  <a:cubicBezTo>
                    <a:pt x="400" y="179"/>
                    <a:pt x="276" y="412"/>
                    <a:pt x="19" y="664"/>
                  </a:cubicBezTo>
                  <a:cubicBezTo>
                    <a:pt x="0" y="684"/>
                    <a:pt x="0" y="716"/>
                    <a:pt x="19" y="738"/>
                  </a:cubicBezTo>
                  <a:cubicBezTo>
                    <a:pt x="276" y="993"/>
                    <a:pt x="400" y="1225"/>
                    <a:pt x="459" y="1368"/>
                  </a:cubicBezTo>
                  <a:cubicBezTo>
                    <a:pt x="468" y="1390"/>
                    <a:pt x="488" y="1401"/>
                    <a:pt x="508" y="1401"/>
                  </a:cubicBezTo>
                  <a:cubicBezTo>
                    <a:pt x="528" y="1401"/>
                    <a:pt x="547" y="1390"/>
                    <a:pt x="557" y="1368"/>
                  </a:cubicBezTo>
                  <a:cubicBezTo>
                    <a:pt x="615" y="1225"/>
                    <a:pt x="740" y="993"/>
                    <a:pt x="996" y="738"/>
                  </a:cubicBezTo>
                  <a:cubicBezTo>
                    <a:pt x="1015" y="719"/>
                    <a:pt x="1015" y="686"/>
                    <a:pt x="996" y="664"/>
                  </a:cubicBezTo>
                  <a:cubicBezTo>
                    <a:pt x="740" y="409"/>
                    <a:pt x="615" y="179"/>
                    <a:pt x="557" y="34"/>
                  </a:cubicBezTo>
                  <a:cubicBezTo>
                    <a:pt x="548" y="12"/>
                    <a:pt x="528" y="1"/>
                    <a:pt x="50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" name="Google Shape;1404;p49"/>
          <p:cNvGrpSpPr/>
          <p:nvPr/>
        </p:nvGrpSpPr>
        <p:grpSpPr>
          <a:xfrm>
            <a:off x="5838268" y="-674328"/>
            <a:ext cx="541959" cy="548552"/>
            <a:chOff x="1440915" y="2113243"/>
            <a:chExt cx="343360" cy="343360"/>
          </a:xfrm>
        </p:grpSpPr>
        <p:sp>
          <p:nvSpPr>
            <p:cNvPr id="1405" name="Google Shape;1405;p49"/>
            <p:cNvSpPr/>
            <p:nvPr/>
          </p:nvSpPr>
          <p:spPr>
            <a:xfrm>
              <a:off x="1440915" y="2113243"/>
              <a:ext cx="343360" cy="343360"/>
            </a:xfrm>
            <a:custGeom>
              <a:avLst/>
              <a:gdLst/>
              <a:ahLst/>
              <a:cxnLst/>
              <a:rect l="l" t="t" r="r" b="b"/>
              <a:pathLst>
                <a:path w="11772" h="11772" extrusionOk="0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1485862" y="2163556"/>
              <a:ext cx="87269" cy="242586"/>
            </a:xfrm>
            <a:custGeom>
              <a:avLst/>
              <a:gdLst/>
              <a:ahLst/>
              <a:cxnLst/>
              <a:rect l="l" t="t" r="r" b="b"/>
              <a:pathLst>
                <a:path w="2992" h="8317" extrusionOk="0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1652029" y="2163556"/>
              <a:ext cx="87269" cy="242499"/>
            </a:xfrm>
            <a:custGeom>
              <a:avLst/>
              <a:gdLst/>
              <a:ahLst/>
              <a:cxnLst/>
              <a:rect l="l" t="t" r="r" b="b"/>
              <a:pathLst>
                <a:path w="2992" h="8314" extrusionOk="0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1550205" y="2217021"/>
              <a:ext cx="124837" cy="135716"/>
            </a:xfrm>
            <a:custGeom>
              <a:avLst/>
              <a:gdLst/>
              <a:ahLst/>
              <a:cxnLst/>
              <a:rect l="l" t="t" r="r" b="b"/>
              <a:pathLst>
                <a:path w="4280" h="4653" extrusionOk="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49"/>
          <p:cNvGrpSpPr/>
          <p:nvPr/>
        </p:nvGrpSpPr>
        <p:grpSpPr>
          <a:xfrm>
            <a:off x="7253601" y="-630480"/>
            <a:ext cx="458722" cy="548552"/>
            <a:chOff x="8106739" y="2728093"/>
            <a:chExt cx="290625" cy="343360"/>
          </a:xfrm>
        </p:grpSpPr>
        <p:sp>
          <p:nvSpPr>
            <p:cNvPr id="1410" name="Google Shape;1410;p49"/>
            <p:cNvSpPr/>
            <p:nvPr/>
          </p:nvSpPr>
          <p:spPr>
            <a:xfrm>
              <a:off x="8116947" y="2826388"/>
              <a:ext cx="270208" cy="245065"/>
            </a:xfrm>
            <a:custGeom>
              <a:avLst/>
              <a:gdLst/>
              <a:ahLst/>
              <a:cxnLst/>
              <a:rect l="l" t="t" r="r" b="b"/>
              <a:pathLst>
                <a:path w="9264" h="8402" extrusionOk="0">
                  <a:moveTo>
                    <a:pt x="1176" y="1"/>
                  </a:moveTo>
                  <a:cubicBezTo>
                    <a:pt x="445" y="1023"/>
                    <a:pt x="0" y="2371"/>
                    <a:pt x="0" y="3849"/>
                  </a:cubicBezTo>
                  <a:cubicBezTo>
                    <a:pt x="0" y="5697"/>
                    <a:pt x="696" y="7344"/>
                    <a:pt x="1778" y="8402"/>
                  </a:cubicBezTo>
                  <a:lnTo>
                    <a:pt x="7485" y="8402"/>
                  </a:lnTo>
                  <a:cubicBezTo>
                    <a:pt x="8568" y="7344"/>
                    <a:pt x="9264" y="5697"/>
                    <a:pt x="9264" y="3849"/>
                  </a:cubicBezTo>
                  <a:cubicBezTo>
                    <a:pt x="9264" y="2371"/>
                    <a:pt x="8818" y="1023"/>
                    <a:pt x="808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8116947" y="2826388"/>
              <a:ext cx="79481" cy="245065"/>
            </a:xfrm>
            <a:custGeom>
              <a:avLst/>
              <a:gdLst/>
              <a:ahLst/>
              <a:cxnLst/>
              <a:rect l="l" t="t" r="r" b="b"/>
              <a:pathLst>
                <a:path w="2725" h="8402" extrusionOk="0">
                  <a:moveTo>
                    <a:pt x="1176" y="1"/>
                  </a:moveTo>
                  <a:cubicBezTo>
                    <a:pt x="445" y="1023"/>
                    <a:pt x="0" y="2371"/>
                    <a:pt x="0" y="3849"/>
                  </a:cubicBezTo>
                  <a:cubicBezTo>
                    <a:pt x="0" y="5697"/>
                    <a:pt x="696" y="7344"/>
                    <a:pt x="1778" y="8402"/>
                  </a:cubicBezTo>
                  <a:lnTo>
                    <a:pt x="2725" y="8402"/>
                  </a:lnTo>
                  <a:cubicBezTo>
                    <a:pt x="1642" y="7344"/>
                    <a:pt x="946" y="5697"/>
                    <a:pt x="946" y="3849"/>
                  </a:cubicBezTo>
                  <a:cubicBezTo>
                    <a:pt x="946" y="2371"/>
                    <a:pt x="1392" y="1023"/>
                    <a:pt x="212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8120068" y="2819504"/>
              <a:ext cx="263849" cy="60464"/>
            </a:xfrm>
            <a:custGeom>
              <a:avLst/>
              <a:gdLst/>
              <a:ahLst/>
              <a:cxnLst/>
              <a:rect l="l" t="t" r="r" b="b"/>
              <a:pathLst>
                <a:path w="9046" h="2073" extrusionOk="0">
                  <a:moveTo>
                    <a:pt x="942" y="1"/>
                  </a:moveTo>
                  <a:lnTo>
                    <a:pt x="873" y="101"/>
                  </a:lnTo>
                  <a:cubicBezTo>
                    <a:pt x="501" y="625"/>
                    <a:pt x="207" y="1223"/>
                    <a:pt x="0" y="1863"/>
                  </a:cubicBezTo>
                  <a:cubicBezTo>
                    <a:pt x="166" y="1993"/>
                    <a:pt x="375" y="2072"/>
                    <a:pt x="604" y="2072"/>
                  </a:cubicBezTo>
                  <a:cubicBezTo>
                    <a:pt x="1146" y="2072"/>
                    <a:pt x="1584" y="1633"/>
                    <a:pt x="1584" y="1092"/>
                  </a:cubicBezTo>
                  <a:cubicBezTo>
                    <a:pt x="1584" y="1634"/>
                    <a:pt x="2023" y="2072"/>
                    <a:pt x="2564" y="2072"/>
                  </a:cubicBezTo>
                  <a:cubicBezTo>
                    <a:pt x="3105" y="2072"/>
                    <a:pt x="3542" y="1633"/>
                    <a:pt x="3542" y="1092"/>
                  </a:cubicBezTo>
                  <a:cubicBezTo>
                    <a:pt x="3542" y="1634"/>
                    <a:pt x="3981" y="2072"/>
                    <a:pt x="4522" y="2072"/>
                  </a:cubicBezTo>
                  <a:cubicBezTo>
                    <a:pt x="5064" y="2072"/>
                    <a:pt x="5502" y="1633"/>
                    <a:pt x="5502" y="1092"/>
                  </a:cubicBezTo>
                  <a:cubicBezTo>
                    <a:pt x="5502" y="1634"/>
                    <a:pt x="5941" y="2072"/>
                    <a:pt x="6482" y="2072"/>
                  </a:cubicBezTo>
                  <a:cubicBezTo>
                    <a:pt x="7024" y="2072"/>
                    <a:pt x="7460" y="1633"/>
                    <a:pt x="7460" y="1092"/>
                  </a:cubicBezTo>
                  <a:cubicBezTo>
                    <a:pt x="7460" y="1634"/>
                    <a:pt x="7900" y="2072"/>
                    <a:pt x="8440" y="2072"/>
                  </a:cubicBezTo>
                  <a:cubicBezTo>
                    <a:pt x="8667" y="2072"/>
                    <a:pt x="8878" y="1995"/>
                    <a:pt x="9045" y="1863"/>
                  </a:cubicBezTo>
                  <a:cubicBezTo>
                    <a:pt x="8840" y="1223"/>
                    <a:pt x="8544" y="625"/>
                    <a:pt x="8169" y="101"/>
                  </a:cubicBezTo>
                  <a:lnTo>
                    <a:pt x="810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8120097" y="2819504"/>
              <a:ext cx="55185" cy="60464"/>
            </a:xfrm>
            <a:custGeom>
              <a:avLst/>
              <a:gdLst/>
              <a:ahLst/>
              <a:cxnLst/>
              <a:rect l="l" t="t" r="r" b="b"/>
              <a:pathLst>
                <a:path w="1892" h="2073" extrusionOk="0">
                  <a:moveTo>
                    <a:pt x="945" y="1"/>
                  </a:moveTo>
                  <a:lnTo>
                    <a:pt x="875" y="101"/>
                  </a:lnTo>
                  <a:cubicBezTo>
                    <a:pt x="500" y="625"/>
                    <a:pt x="206" y="1223"/>
                    <a:pt x="1" y="1863"/>
                  </a:cubicBezTo>
                  <a:cubicBezTo>
                    <a:pt x="168" y="1993"/>
                    <a:pt x="376" y="2072"/>
                    <a:pt x="604" y="2072"/>
                  </a:cubicBezTo>
                  <a:cubicBezTo>
                    <a:pt x="777" y="2072"/>
                    <a:pt x="938" y="2028"/>
                    <a:pt x="1079" y="1949"/>
                  </a:cubicBezTo>
                  <a:cubicBezTo>
                    <a:pt x="1032" y="1926"/>
                    <a:pt x="988" y="1896"/>
                    <a:pt x="947" y="1863"/>
                  </a:cubicBezTo>
                  <a:cubicBezTo>
                    <a:pt x="1152" y="1223"/>
                    <a:pt x="1446" y="625"/>
                    <a:pt x="1823" y="10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8106739" y="2900794"/>
              <a:ext cx="290625" cy="20651"/>
            </a:xfrm>
            <a:custGeom>
              <a:avLst/>
              <a:gdLst/>
              <a:ahLst/>
              <a:cxnLst/>
              <a:rect l="l" t="t" r="r" b="b"/>
              <a:pathLst>
                <a:path w="9964" h="708" extrusionOk="0">
                  <a:moveTo>
                    <a:pt x="355" y="0"/>
                  </a:moveTo>
                  <a:cubicBezTo>
                    <a:pt x="158" y="0"/>
                    <a:pt x="0" y="158"/>
                    <a:pt x="0" y="355"/>
                  </a:cubicBezTo>
                  <a:cubicBezTo>
                    <a:pt x="0" y="549"/>
                    <a:pt x="158" y="708"/>
                    <a:pt x="355" y="708"/>
                  </a:cubicBezTo>
                  <a:lnTo>
                    <a:pt x="9609" y="708"/>
                  </a:lnTo>
                  <a:cubicBezTo>
                    <a:pt x="9806" y="708"/>
                    <a:pt x="9964" y="551"/>
                    <a:pt x="9964" y="355"/>
                  </a:cubicBezTo>
                  <a:cubicBezTo>
                    <a:pt x="9964" y="158"/>
                    <a:pt x="9806" y="0"/>
                    <a:pt x="9609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8106797" y="2900823"/>
              <a:ext cx="37947" cy="20621"/>
            </a:xfrm>
            <a:custGeom>
              <a:avLst/>
              <a:gdLst/>
              <a:ahLst/>
              <a:cxnLst/>
              <a:rect l="l" t="t" r="r" b="b"/>
              <a:pathLst>
                <a:path w="1301" h="707" extrusionOk="0">
                  <a:moveTo>
                    <a:pt x="354" y="0"/>
                  </a:moveTo>
                  <a:cubicBezTo>
                    <a:pt x="158" y="0"/>
                    <a:pt x="1" y="157"/>
                    <a:pt x="1" y="354"/>
                  </a:cubicBezTo>
                  <a:cubicBezTo>
                    <a:pt x="1" y="550"/>
                    <a:pt x="158" y="707"/>
                    <a:pt x="354" y="707"/>
                  </a:cubicBezTo>
                  <a:lnTo>
                    <a:pt x="1300" y="707"/>
                  </a:lnTo>
                  <a:cubicBezTo>
                    <a:pt x="1104" y="707"/>
                    <a:pt x="947" y="550"/>
                    <a:pt x="947" y="354"/>
                  </a:cubicBezTo>
                  <a:cubicBezTo>
                    <a:pt x="947" y="157"/>
                    <a:pt x="110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8131035" y="3030356"/>
              <a:ext cx="242032" cy="20680"/>
            </a:xfrm>
            <a:custGeom>
              <a:avLst/>
              <a:gdLst/>
              <a:ahLst/>
              <a:cxnLst/>
              <a:rect l="l" t="t" r="r" b="b"/>
              <a:pathLst>
                <a:path w="8298" h="709" extrusionOk="0">
                  <a:moveTo>
                    <a:pt x="354" y="1"/>
                  </a:moveTo>
                  <a:cubicBezTo>
                    <a:pt x="159" y="1"/>
                    <a:pt x="1" y="159"/>
                    <a:pt x="1" y="354"/>
                  </a:cubicBezTo>
                  <a:cubicBezTo>
                    <a:pt x="1" y="550"/>
                    <a:pt x="159" y="708"/>
                    <a:pt x="354" y="708"/>
                  </a:cubicBezTo>
                  <a:lnTo>
                    <a:pt x="7944" y="708"/>
                  </a:lnTo>
                  <a:cubicBezTo>
                    <a:pt x="8139" y="708"/>
                    <a:pt x="8297" y="550"/>
                    <a:pt x="8297" y="354"/>
                  </a:cubicBezTo>
                  <a:cubicBezTo>
                    <a:pt x="8297" y="159"/>
                    <a:pt x="8139" y="1"/>
                    <a:pt x="794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8131064" y="3030356"/>
              <a:ext cx="37976" cy="20680"/>
            </a:xfrm>
            <a:custGeom>
              <a:avLst/>
              <a:gdLst/>
              <a:ahLst/>
              <a:cxnLst/>
              <a:rect l="l" t="t" r="r" b="b"/>
              <a:pathLst>
                <a:path w="1302" h="709" extrusionOk="0">
                  <a:moveTo>
                    <a:pt x="354" y="1"/>
                  </a:moveTo>
                  <a:cubicBezTo>
                    <a:pt x="159" y="1"/>
                    <a:pt x="1" y="159"/>
                    <a:pt x="1" y="354"/>
                  </a:cubicBezTo>
                  <a:cubicBezTo>
                    <a:pt x="1" y="550"/>
                    <a:pt x="159" y="708"/>
                    <a:pt x="354" y="708"/>
                  </a:cubicBezTo>
                  <a:lnTo>
                    <a:pt x="1302" y="708"/>
                  </a:lnTo>
                  <a:cubicBezTo>
                    <a:pt x="1105" y="708"/>
                    <a:pt x="949" y="550"/>
                    <a:pt x="949" y="354"/>
                  </a:cubicBezTo>
                  <a:cubicBezTo>
                    <a:pt x="949" y="159"/>
                    <a:pt x="1105" y="1"/>
                    <a:pt x="13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8225917" y="2936379"/>
              <a:ext cx="52151" cy="52151"/>
            </a:xfrm>
            <a:custGeom>
              <a:avLst/>
              <a:gdLst/>
              <a:ahLst/>
              <a:cxnLst/>
              <a:rect l="l" t="t" r="r" b="b"/>
              <a:pathLst>
                <a:path w="1788" h="1788" extrusionOk="0">
                  <a:moveTo>
                    <a:pt x="894" y="0"/>
                  </a:moveTo>
                  <a:cubicBezTo>
                    <a:pt x="401" y="0"/>
                    <a:pt x="1" y="402"/>
                    <a:pt x="1" y="894"/>
                  </a:cubicBezTo>
                  <a:cubicBezTo>
                    <a:pt x="1" y="1389"/>
                    <a:pt x="402" y="1787"/>
                    <a:pt x="894" y="1787"/>
                  </a:cubicBezTo>
                  <a:cubicBezTo>
                    <a:pt x="1390" y="1787"/>
                    <a:pt x="1788" y="1386"/>
                    <a:pt x="1788" y="894"/>
                  </a:cubicBezTo>
                  <a:cubicBezTo>
                    <a:pt x="1788" y="402"/>
                    <a:pt x="1390" y="0"/>
                    <a:pt x="894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8221017" y="2953967"/>
              <a:ext cx="62098" cy="62127"/>
            </a:xfrm>
            <a:custGeom>
              <a:avLst/>
              <a:gdLst/>
              <a:ahLst/>
              <a:cxnLst/>
              <a:rect l="l" t="t" r="r" b="b"/>
              <a:pathLst>
                <a:path w="2129" h="2130" extrusionOk="0">
                  <a:moveTo>
                    <a:pt x="1065" y="546"/>
                  </a:moveTo>
                  <a:cubicBezTo>
                    <a:pt x="1352" y="546"/>
                    <a:pt x="1587" y="780"/>
                    <a:pt x="1587" y="1067"/>
                  </a:cubicBezTo>
                  <a:cubicBezTo>
                    <a:pt x="1587" y="1354"/>
                    <a:pt x="1352" y="1589"/>
                    <a:pt x="1065" y="1589"/>
                  </a:cubicBezTo>
                  <a:cubicBezTo>
                    <a:pt x="777" y="1589"/>
                    <a:pt x="542" y="1354"/>
                    <a:pt x="542" y="1067"/>
                  </a:cubicBezTo>
                  <a:cubicBezTo>
                    <a:pt x="542" y="780"/>
                    <a:pt x="777" y="546"/>
                    <a:pt x="1065" y="546"/>
                  </a:cubicBezTo>
                  <a:close/>
                  <a:moveTo>
                    <a:pt x="1065" y="1"/>
                  </a:moveTo>
                  <a:cubicBezTo>
                    <a:pt x="477" y="1"/>
                    <a:pt x="0" y="480"/>
                    <a:pt x="0" y="1066"/>
                  </a:cubicBezTo>
                  <a:cubicBezTo>
                    <a:pt x="0" y="1653"/>
                    <a:pt x="479" y="2129"/>
                    <a:pt x="1065" y="2129"/>
                  </a:cubicBezTo>
                  <a:cubicBezTo>
                    <a:pt x="1651" y="2129"/>
                    <a:pt x="2127" y="1653"/>
                    <a:pt x="2129" y="1066"/>
                  </a:cubicBezTo>
                  <a:cubicBezTo>
                    <a:pt x="2129" y="477"/>
                    <a:pt x="1651" y="1"/>
                    <a:pt x="106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8246130" y="2856080"/>
              <a:ext cx="11871" cy="11930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204" y="1"/>
                  </a:moveTo>
                  <a:cubicBezTo>
                    <a:pt x="92" y="1"/>
                    <a:pt x="1" y="93"/>
                    <a:pt x="1" y="204"/>
                  </a:cubicBezTo>
                  <a:cubicBezTo>
                    <a:pt x="1" y="316"/>
                    <a:pt x="92" y="408"/>
                    <a:pt x="204" y="408"/>
                  </a:cubicBezTo>
                  <a:cubicBezTo>
                    <a:pt x="316" y="408"/>
                    <a:pt x="407" y="316"/>
                    <a:pt x="407" y="204"/>
                  </a:cubicBezTo>
                  <a:cubicBezTo>
                    <a:pt x="407" y="93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8189312" y="2856080"/>
              <a:ext cx="11871" cy="11930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204" y="1"/>
                  </a:moveTo>
                  <a:cubicBezTo>
                    <a:pt x="91" y="1"/>
                    <a:pt x="1" y="93"/>
                    <a:pt x="1" y="204"/>
                  </a:cubicBezTo>
                  <a:cubicBezTo>
                    <a:pt x="1" y="316"/>
                    <a:pt x="91" y="408"/>
                    <a:pt x="204" y="408"/>
                  </a:cubicBezTo>
                  <a:cubicBezTo>
                    <a:pt x="315" y="408"/>
                    <a:pt x="406" y="316"/>
                    <a:pt x="406" y="204"/>
                  </a:cubicBezTo>
                  <a:cubicBezTo>
                    <a:pt x="406" y="93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8132523" y="2856080"/>
              <a:ext cx="11900" cy="11930"/>
            </a:xfrm>
            <a:custGeom>
              <a:avLst/>
              <a:gdLst/>
              <a:ahLst/>
              <a:cxnLst/>
              <a:rect l="l" t="t" r="r" b="b"/>
              <a:pathLst>
                <a:path w="408" h="409" extrusionOk="0">
                  <a:moveTo>
                    <a:pt x="204" y="1"/>
                  </a:moveTo>
                  <a:cubicBezTo>
                    <a:pt x="93" y="1"/>
                    <a:pt x="1" y="93"/>
                    <a:pt x="1" y="204"/>
                  </a:cubicBezTo>
                  <a:cubicBezTo>
                    <a:pt x="1" y="316"/>
                    <a:pt x="93" y="408"/>
                    <a:pt x="204" y="408"/>
                  </a:cubicBezTo>
                  <a:cubicBezTo>
                    <a:pt x="316" y="408"/>
                    <a:pt x="408" y="316"/>
                    <a:pt x="408" y="204"/>
                  </a:cubicBezTo>
                  <a:cubicBezTo>
                    <a:pt x="408" y="93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8302919" y="2856080"/>
              <a:ext cx="11871" cy="11930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203" y="1"/>
                  </a:moveTo>
                  <a:cubicBezTo>
                    <a:pt x="91" y="1"/>
                    <a:pt x="1" y="93"/>
                    <a:pt x="1" y="204"/>
                  </a:cubicBezTo>
                  <a:cubicBezTo>
                    <a:pt x="1" y="316"/>
                    <a:pt x="91" y="408"/>
                    <a:pt x="203" y="408"/>
                  </a:cubicBezTo>
                  <a:cubicBezTo>
                    <a:pt x="315" y="408"/>
                    <a:pt x="406" y="316"/>
                    <a:pt x="406" y="204"/>
                  </a:cubicBezTo>
                  <a:cubicBezTo>
                    <a:pt x="406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8359650" y="2856080"/>
              <a:ext cx="11900" cy="11930"/>
            </a:xfrm>
            <a:custGeom>
              <a:avLst/>
              <a:gdLst/>
              <a:ahLst/>
              <a:cxnLst/>
              <a:rect l="l" t="t" r="r" b="b"/>
              <a:pathLst>
                <a:path w="408" h="409" extrusionOk="0">
                  <a:moveTo>
                    <a:pt x="204" y="1"/>
                  </a:moveTo>
                  <a:cubicBezTo>
                    <a:pt x="93" y="1"/>
                    <a:pt x="1" y="93"/>
                    <a:pt x="1" y="204"/>
                  </a:cubicBezTo>
                  <a:cubicBezTo>
                    <a:pt x="1" y="316"/>
                    <a:pt x="93" y="408"/>
                    <a:pt x="204" y="408"/>
                  </a:cubicBezTo>
                  <a:cubicBezTo>
                    <a:pt x="316" y="408"/>
                    <a:pt x="408" y="316"/>
                    <a:pt x="408" y="204"/>
                  </a:cubicBezTo>
                  <a:cubicBezTo>
                    <a:pt x="408" y="93"/>
                    <a:pt x="319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8146581" y="2728093"/>
              <a:ext cx="75281" cy="73327"/>
            </a:xfrm>
            <a:custGeom>
              <a:avLst/>
              <a:gdLst/>
              <a:ahLst/>
              <a:cxnLst/>
              <a:rect l="l" t="t" r="r" b="b"/>
              <a:pathLst>
                <a:path w="2581" h="2514" extrusionOk="0">
                  <a:moveTo>
                    <a:pt x="388" y="1"/>
                  </a:moveTo>
                  <a:cubicBezTo>
                    <a:pt x="297" y="1"/>
                    <a:pt x="207" y="35"/>
                    <a:pt x="138" y="104"/>
                  </a:cubicBezTo>
                  <a:cubicBezTo>
                    <a:pt x="1" y="242"/>
                    <a:pt x="1" y="468"/>
                    <a:pt x="138" y="604"/>
                  </a:cubicBezTo>
                  <a:lnTo>
                    <a:pt x="1943" y="2410"/>
                  </a:lnTo>
                  <a:cubicBezTo>
                    <a:pt x="2012" y="2479"/>
                    <a:pt x="2103" y="2513"/>
                    <a:pt x="2193" y="2513"/>
                  </a:cubicBezTo>
                  <a:cubicBezTo>
                    <a:pt x="2284" y="2513"/>
                    <a:pt x="2374" y="2479"/>
                    <a:pt x="2443" y="2410"/>
                  </a:cubicBezTo>
                  <a:cubicBezTo>
                    <a:pt x="2580" y="2271"/>
                    <a:pt x="2580" y="2048"/>
                    <a:pt x="2443" y="1910"/>
                  </a:cubicBezTo>
                  <a:lnTo>
                    <a:pt x="638" y="104"/>
                  </a:lnTo>
                  <a:cubicBezTo>
                    <a:pt x="569" y="35"/>
                    <a:pt x="478" y="1"/>
                    <a:pt x="388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8282239" y="2728093"/>
              <a:ext cx="75310" cy="73327"/>
            </a:xfrm>
            <a:custGeom>
              <a:avLst/>
              <a:gdLst/>
              <a:ahLst/>
              <a:cxnLst/>
              <a:rect l="l" t="t" r="r" b="b"/>
              <a:pathLst>
                <a:path w="2582" h="2514" extrusionOk="0">
                  <a:moveTo>
                    <a:pt x="2195" y="1"/>
                  </a:moveTo>
                  <a:cubicBezTo>
                    <a:pt x="2104" y="1"/>
                    <a:pt x="2013" y="35"/>
                    <a:pt x="1944" y="104"/>
                  </a:cubicBezTo>
                  <a:lnTo>
                    <a:pt x="140" y="1910"/>
                  </a:lnTo>
                  <a:cubicBezTo>
                    <a:pt x="1" y="2048"/>
                    <a:pt x="1" y="2271"/>
                    <a:pt x="140" y="2410"/>
                  </a:cubicBezTo>
                  <a:cubicBezTo>
                    <a:pt x="209" y="2479"/>
                    <a:pt x="299" y="2513"/>
                    <a:pt x="389" y="2513"/>
                  </a:cubicBezTo>
                  <a:cubicBezTo>
                    <a:pt x="480" y="2513"/>
                    <a:pt x="570" y="2479"/>
                    <a:pt x="639" y="2410"/>
                  </a:cubicBezTo>
                  <a:lnTo>
                    <a:pt x="2445" y="604"/>
                  </a:lnTo>
                  <a:cubicBezTo>
                    <a:pt x="2582" y="468"/>
                    <a:pt x="2582" y="242"/>
                    <a:pt x="2445" y="104"/>
                  </a:cubicBezTo>
                  <a:cubicBezTo>
                    <a:pt x="2376" y="35"/>
                    <a:pt x="2286" y="1"/>
                    <a:pt x="2195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8196779" y="2777357"/>
              <a:ext cx="42205" cy="42176"/>
            </a:xfrm>
            <a:custGeom>
              <a:avLst/>
              <a:gdLst/>
              <a:ahLst/>
              <a:cxnLst/>
              <a:rect l="l" t="t" r="r" b="b"/>
              <a:pathLst>
                <a:path w="1447" h="1446" extrusionOk="0">
                  <a:moveTo>
                    <a:pt x="725" y="0"/>
                  </a:moveTo>
                  <a:cubicBezTo>
                    <a:pt x="325" y="0"/>
                    <a:pt x="1" y="324"/>
                    <a:pt x="1" y="722"/>
                  </a:cubicBezTo>
                  <a:cubicBezTo>
                    <a:pt x="1" y="1122"/>
                    <a:pt x="325" y="1446"/>
                    <a:pt x="725" y="1446"/>
                  </a:cubicBezTo>
                  <a:cubicBezTo>
                    <a:pt x="1123" y="1446"/>
                    <a:pt x="1447" y="1122"/>
                    <a:pt x="1447" y="722"/>
                  </a:cubicBezTo>
                  <a:cubicBezTo>
                    <a:pt x="1447" y="324"/>
                    <a:pt x="1123" y="0"/>
                    <a:pt x="725" y="0"/>
                  </a:cubicBezTo>
                  <a:close/>
                </a:path>
              </a:pathLst>
            </a:custGeom>
            <a:gradFill>
              <a:gsLst>
                <a:gs pos="0">
                  <a:srgbClr val="E63636"/>
                </a:gs>
                <a:gs pos="100000">
                  <a:srgbClr val="83171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8194708" y="2777299"/>
              <a:ext cx="30101" cy="42235"/>
            </a:xfrm>
            <a:custGeom>
              <a:avLst/>
              <a:gdLst/>
              <a:ahLst/>
              <a:cxnLst/>
              <a:rect l="l" t="t" r="r" b="b"/>
              <a:pathLst>
                <a:path w="1032" h="1448" extrusionOk="0">
                  <a:moveTo>
                    <a:pt x="795" y="1"/>
                  </a:moveTo>
                  <a:cubicBezTo>
                    <a:pt x="610" y="1"/>
                    <a:pt x="424" y="71"/>
                    <a:pt x="283" y="212"/>
                  </a:cubicBezTo>
                  <a:cubicBezTo>
                    <a:pt x="0" y="494"/>
                    <a:pt x="0" y="954"/>
                    <a:pt x="283" y="1236"/>
                  </a:cubicBezTo>
                  <a:cubicBezTo>
                    <a:pt x="423" y="1377"/>
                    <a:pt x="607" y="1448"/>
                    <a:pt x="791" y="1448"/>
                  </a:cubicBezTo>
                  <a:cubicBezTo>
                    <a:pt x="872" y="1448"/>
                    <a:pt x="954" y="1434"/>
                    <a:pt x="1031" y="1407"/>
                  </a:cubicBezTo>
                  <a:cubicBezTo>
                    <a:pt x="930" y="1373"/>
                    <a:pt x="837" y="1316"/>
                    <a:pt x="756" y="1236"/>
                  </a:cubicBezTo>
                  <a:cubicBezTo>
                    <a:pt x="475" y="954"/>
                    <a:pt x="475" y="494"/>
                    <a:pt x="756" y="212"/>
                  </a:cubicBezTo>
                  <a:cubicBezTo>
                    <a:pt x="837" y="131"/>
                    <a:pt x="930" y="75"/>
                    <a:pt x="1031" y="40"/>
                  </a:cubicBezTo>
                  <a:cubicBezTo>
                    <a:pt x="955" y="14"/>
                    <a:pt x="875" y="1"/>
                    <a:pt x="79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8265147" y="2777357"/>
              <a:ext cx="42205" cy="42176"/>
            </a:xfrm>
            <a:custGeom>
              <a:avLst/>
              <a:gdLst/>
              <a:ahLst/>
              <a:cxnLst/>
              <a:rect l="l" t="t" r="r" b="b"/>
              <a:pathLst>
                <a:path w="1447" h="1446" extrusionOk="0">
                  <a:moveTo>
                    <a:pt x="724" y="0"/>
                  </a:moveTo>
                  <a:cubicBezTo>
                    <a:pt x="324" y="0"/>
                    <a:pt x="1" y="324"/>
                    <a:pt x="1" y="722"/>
                  </a:cubicBezTo>
                  <a:cubicBezTo>
                    <a:pt x="1" y="1122"/>
                    <a:pt x="324" y="1446"/>
                    <a:pt x="724" y="1446"/>
                  </a:cubicBezTo>
                  <a:cubicBezTo>
                    <a:pt x="1123" y="1446"/>
                    <a:pt x="1446" y="1122"/>
                    <a:pt x="1446" y="722"/>
                  </a:cubicBezTo>
                  <a:cubicBezTo>
                    <a:pt x="1446" y="324"/>
                    <a:pt x="1123" y="0"/>
                    <a:pt x="724" y="0"/>
                  </a:cubicBezTo>
                  <a:close/>
                </a:path>
              </a:pathLst>
            </a:custGeom>
            <a:gradFill>
              <a:gsLst>
                <a:gs pos="0">
                  <a:srgbClr val="E63636"/>
                </a:gs>
                <a:gs pos="100000">
                  <a:srgbClr val="83171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8263047" y="2777299"/>
              <a:ext cx="30130" cy="42235"/>
            </a:xfrm>
            <a:custGeom>
              <a:avLst/>
              <a:gdLst/>
              <a:ahLst/>
              <a:cxnLst/>
              <a:rect l="l" t="t" r="r" b="b"/>
              <a:pathLst>
                <a:path w="1033" h="1448" extrusionOk="0">
                  <a:moveTo>
                    <a:pt x="795" y="1"/>
                  </a:moveTo>
                  <a:cubicBezTo>
                    <a:pt x="610" y="1"/>
                    <a:pt x="425" y="71"/>
                    <a:pt x="284" y="212"/>
                  </a:cubicBezTo>
                  <a:cubicBezTo>
                    <a:pt x="1" y="494"/>
                    <a:pt x="1" y="954"/>
                    <a:pt x="284" y="1236"/>
                  </a:cubicBezTo>
                  <a:cubicBezTo>
                    <a:pt x="424" y="1377"/>
                    <a:pt x="608" y="1448"/>
                    <a:pt x="792" y="1448"/>
                  </a:cubicBezTo>
                  <a:cubicBezTo>
                    <a:pt x="873" y="1448"/>
                    <a:pt x="954" y="1434"/>
                    <a:pt x="1032" y="1407"/>
                  </a:cubicBezTo>
                  <a:cubicBezTo>
                    <a:pt x="931" y="1373"/>
                    <a:pt x="837" y="1316"/>
                    <a:pt x="757" y="1236"/>
                  </a:cubicBezTo>
                  <a:cubicBezTo>
                    <a:pt x="475" y="954"/>
                    <a:pt x="475" y="494"/>
                    <a:pt x="757" y="212"/>
                  </a:cubicBezTo>
                  <a:cubicBezTo>
                    <a:pt x="837" y="131"/>
                    <a:pt x="931" y="75"/>
                    <a:pt x="1032" y="40"/>
                  </a:cubicBezTo>
                  <a:cubicBezTo>
                    <a:pt x="955" y="14"/>
                    <a:pt x="875" y="1"/>
                    <a:pt x="79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8246859" y="2945945"/>
              <a:ext cx="10413" cy="33601"/>
            </a:xfrm>
            <a:custGeom>
              <a:avLst/>
              <a:gdLst/>
              <a:ahLst/>
              <a:cxnLst/>
              <a:rect l="l" t="t" r="r" b="b"/>
              <a:pathLst>
                <a:path w="357" h="1152" extrusionOk="0">
                  <a:moveTo>
                    <a:pt x="179" y="0"/>
                  </a:moveTo>
                  <a:cubicBezTo>
                    <a:pt x="80" y="0"/>
                    <a:pt x="1" y="79"/>
                    <a:pt x="1" y="178"/>
                  </a:cubicBezTo>
                  <a:lnTo>
                    <a:pt x="1" y="974"/>
                  </a:lnTo>
                  <a:cubicBezTo>
                    <a:pt x="1" y="1073"/>
                    <a:pt x="80" y="1152"/>
                    <a:pt x="179" y="1152"/>
                  </a:cubicBezTo>
                  <a:cubicBezTo>
                    <a:pt x="276" y="1152"/>
                    <a:pt x="357" y="1073"/>
                    <a:pt x="357" y="974"/>
                  </a:cubicBezTo>
                  <a:lnTo>
                    <a:pt x="357" y="178"/>
                  </a:lnTo>
                  <a:cubicBezTo>
                    <a:pt x="357" y="79"/>
                    <a:pt x="278" y="0"/>
                    <a:pt x="179" y="0"/>
                  </a:cubicBezTo>
                  <a:close/>
                </a:path>
              </a:pathLst>
            </a:custGeom>
            <a:solidFill>
              <a:srgbClr val="BB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49"/>
          <p:cNvGrpSpPr/>
          <p:nvPr/>
        </p:nvGrpSpPr>
        <p:grpSpPr>
          <a:xfrm>
            <a:off x="4821194" y="-948745"/>
            <a:ext cx="530956" cy="548505"/>
            <a:chOff x="1444415" y="2728093"/>
            <a:chExt cx="336389" cy="343331"/>
          </a:xfrm>
        </p:grpSpPr>
        <p:sp>
          <p:nvSpPr>
            <p:cNvPr id="1433" name="Google Shape;1433;p49"/>
            <p:cNvSpPr/>
            <p:nvPr/>
          </p:nvSpPr>
          <p:spPr>
            <a:xfrm>
              <a:off x="1498666" y="2785203"/>
              <a:ext cx="33018" cy="269362"/>
            </a:xfrm>
            <a:custGeom>
              <a:avLst/>
              <a:gdLst/>
              <a:ahLst/>
              <a:cxnLst/>
              <a:rect l="l" t="t" r="r" b="b"/>
              <a:pathLst>
                <a:path w="1132" h="9235" extrusionOk="0">
                  <a:moveTo>
                    <a:pt x="1" y="1"/>
                  </a:moveTo>
                  <a:lnTo>
                    <a:pt x="1" y="9235"/>
                  </a:lnTo>
                  <a:lnTo>
                    <a:pt x="1132" y="9235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1491112" y="3037677"/>
              <a:ext cx="48156" cy="33747"/>
            </a:xfrm>
            <a:custGeom>
              <a:avLst/>
              <a:gdLst/>
              <a:ahLst/>
              <a:cxnLst/>
              <a:rect l="l" t="t" r="r" b="b"/>
              <a:pathLst>
                <a:path w="1651" h="1157" extrusionOk="0">
                  <a:moveTo>
                    <a:pt x="261" y="0"/>
                  </a:moveTo>
                  <a:cubicBezTo>
                    <a:pt x="116" y="0"/>
                    <a:pt x="1" y="117"/>
                    <a:pt x="1" y="261"/>
                  </a:cubicBezTo>
                  <a:lnTo>
                    <a:pt x="1" y="897"/>
                  </a:lnTo>
                  <a:cubicBezTo>
                    <a:pt x="1" y="1040"/>
                    <a:pt x="118" y="1156"/>
                    <a:pt x="261" y="1156"/>
                  </a:cubicBezTo>
                  <a:lnTo>
                    <a:pt x="1388" y="1156"/>
                  </a:lnTo>
                  <a:cubicBezTo>
                    <a:pt x="1533" y="1156"/>
                    <a:pt x="1649" y="1039"/>
                    <a:pt x="1649" y="897"/>
                  </a:cubicBezTo>
                  <a:lnTo>
                    <a:pt x="1649" y="261"/>
                  </a:lnTo>
                  <a:cubicBezTo>
                    <a:pt x="1650" y="116"/>
                    <a:pt x="1533" y="0"/>
                    <a:pt x="1388" y="0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1693505" y="2785203"/>
              <a:ext cx="33018" cy="269362"/>
            </a:xfrm>
            <a:custGeom>
              <a:avLst/>
              <a:gdLst/>
              <a:ahLst/>
              <a:cxnLst/>
              <a:rect l="l" t="t" r="r" b="b"/>
              <a:pathLst>
                <a:path w="1132" h="9235" extrusionOk="0">
                  <a:moveTo>
                    <a:pt x="1" y="1"/>
                  </a:moveTo>
                  <a:lnTo>
                    <a:pt x="1" y="9235"/>
                  </a:lnTo>
                  <a:lnTo>
                    <a:pt x="1131" y="9235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1596144" y="2785203"/>
              <a:ext cx="32959" cy="122883"/>
            </a:xfrm>
            <a:custGeom>
              <a:avLst/>
              <a:gdLst/>
              <a:ahLst/>
              <a:cxnLst/>
              <a:rect l="l" t="t" r="r" b="b"/>
              <a:pathLst>
                <a:path w="1130" h="4213" extrusionOk="0">
                  <a:moveTo>
                    <a:pt x="0" y="1"/>
                  </a:moveTo>
                  <a:lnTo>
                    <a:pt x="0" y="4212"/>
                  </a:lnTo>
                  <a:lnTo>
                    <a:pt x="1130" y="4212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1685893" y="3037677"/>
              <a:ext cx="48156" cy="33747"/>
            </a:xfrm>
            <a:custGeom>
              <a:avLst/>
              <a:gdLst/>
              <a:ahLst/>
              <a:cxnLst/>
              <a:rect l="l" t="t" r="r" b="b"/>
              <a:pathLst>
                <a:path w="1651" h="1157" extrusionOk="0">
                  <a:moveTo>
                    <a:pt x="263" y="0"/>
                  </a:moveTo>
                  <a:cubicBezTo>
                    <a:pt x="118" y="0"/>
                    <a:pt x="1" y="116"/>
                    <a:pt x="2" y="261"/>
                  </a:cubicBezTo>
                  <a:lnTo>
                    <a:pt x="2" y="897"/>
                  </a:lnTo>
                  <a:cubicBezTo>
                    <a:pt x="2" y="1039"/>
                    <a:pt x="118" y="1156"/>
                    <a:pt x="263" y="1156"/>
                  </a:cubicBezTo>
                  <a:lnTo>
                    <a:pt x="1391" y="1156"/>
                  </a:lnTo>
                  <a:cubicBezTo>
                    <a:pt x="1533" y="1156"/>
                    <a:pt x="1650" y="1040"/>
                    <a:pt x="1650" y="897"/>
                  </a:cubicBezTo>
                  <a:lnTo>
                    <a:pt x="1650" y="261"/>
                  </a:lnTo>
                  <a:cubicBezTo>
                    <a:pt x="1650" y="117"/>
                    <a:pt x="1534" y="0"/>
                    <a:pt x="1391" y="0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1445407" y="2837559"/>
              <a:ext cx="334318" cy="25434"/>
            </a:xfrm>
            <a:custGeom>
              <a:avLst/>
              <a:gdLst/>
              <a:ahLst/>
              <a:cxnLst/>
              <a:rect l="l" t="t" r="r" b="b"/>
              <a:pathLst>
                <a:path w="11462" h="872" extrusionOk="0">
                  <a:moveTo>
                    <a:pt x="151" y="0"/>
                  </a:moveTo>
                  <a:cubicBezTo>
                    <a:pt x="68" y="0"/>
                    <a:pt x="0" y="69"/>
                    <a:pt x="0" y="151"/>
                  </a:cubicBezTo>
                  <a:lnTo>
                    <a:pt x="0" y="722"/>
                  </a:lnTo>
                  <a:cubicBezTo>
                    <a:pt x="0" y="804"/>
                    <a:pt x="66" y="872"/>
                    <a:pt x="151" y="872"/>
                  </a:cubicBezTo>
                  <a:lnTo>
                    <a:pt x="11310" y="872"/>
                  </a:lnTo>
                  <a:cubicBezTo>
                    <a:pt x="11394" y="872"/>
                    <a:pt x="11461" y="804"/>
                    <a:pt x="11461" y="722"/>
                  </a:cubicBezTo>
                  <a:lnTo>
                    <a:pt x="11461" y="151"/>
                  </a:lnTo>
                  <a:cubicBezTo>
                    <a:pt x="11461" y="67"/>
                    <a:pt x="11394" y="0"/>
                    <a:pt x="1131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1445523" y="2837501"/>
              <a:ext cx="31997" cy="25463"/>
            </a:xfrm>
            <a:custGeom>
              <a:avLst/>
              <a:gdLst/>
              <a:ahLst/>
              <a:cxnLst/>
              <a:rect l="l" t="t" r="r" b="b"/>
              <a:pathLst>
                <a:path w="1097" h="873" extrusionOk="0">
                  <a:moveTo>
                    <a:pt x="150" y="1"/>
                  </a:moveTo>
                  <a:cubicBezTo>
                    <a:pt x="68" y="1"/>
                    <a:pt x="1" y="69"/>
                    <a:pt x="1" y="152"/>
                  </a:cubicBezTo>
                  <a:lnTo>
                    <a:pt x="1" y="723"/>
                  </a:lnTo>
                  <a:cubicBezTo>
                    <a:pt x="1" y="805"/>
                    <a:pt x="68" y="872"/>
                    <a:pt x="150" y="872"/>
                  </a:cubicBezTo>
                  <a:lnTo>
                    <a:pt x="1096" y="872"/>
                  </a:lnTo>
                  <a:cubicBezTo>
                    <a:pt x="1013" y="872"/>
                    <a:pt x="947" y="805"/>
                    <a:pt x="947" y="723"/>
                  </a:cubicBezTo>
                  <a:lnTo>
                    <a:pt x="947" y="152"/>
                  </a:lnTo>
                  <a:cubicBezTo>
                    <a:pt x="947" y="69"/>
                    <a:pt x="1014" y="1"/>
                    <a:pt x="109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1498666" y="2901465"/>
              <a:ext cx="33018" cy="33426"/>
            </a:xfrm>
            <a:custGeom>
              <a:avLst/>
              <a:gdLst/>
              <a:ahLst/>
              <a:cxnLst/>
              <a:rect l="l" t="t" r="r" b="b"/>
              <a:pathLst>
                <a:path w="1132" h="1146" extrusionOk="0">
                  <a:moveTo>
                    <a:pt x="1" y="0"/>
                  </a:moveTo>
                  <a:lnTo>
                    <a:pt x="1" y="1146"/>
                  </a:lnTo>
                  <a:lnTo>
                    <a:pt x="1132" y="1146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1693505" y="2901465"/>
              <a:ext cx="33018" cy="33426"/>
            </a:xfrm>
            <a:custGeom>
              <a:avLst/>
              <a:gdLst/>
              <a:ahLst/>
              <a:cxnLst/>
              <a:rect l="l" t="t" r="r" b="b"/>
              <a:pathLst>
                <a:path w="1132" h="1146" extrusionOk="0">
                  <a:moveTo>
                    <a:pt x="1" y="0"/>
                  </a:moveTo>
                  <a:lnTo>
                    <a:pt x="1" y="1146"/>
                  </a:lnTo>
                  <a:lnTo>
                    <a:pt x="1131" y="114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1445407" y="2888719"/>
              <a:ext cx="334318" cy="25463"/>
            </a:xfrm>
            <a:custGeom>
              <a:avLst/>
              <a:gdLst/>
              <a:ahLst/>
              <a:cxnLst/>
              <a:rect l="l" t="t" r="r" b="b"/>
              <a:pathLst>
                <a:path w="11462" h="873" extrusionOk="0">
                  <a:moveTo>
                    <a:pt x="151" y="1"/>
                  </a:moveTo>
                  <a:cubicBezTo>
                    <a:pt x="68" y="1"/>
                    <a:pt x="0" y="68"/>
                    <a:pt x="0" y="150"/>
                  </a:cubicBezTo>
                  <a:lnTo>
                    <a:pt x="0" y="722"/>
                  </a:lnTo>
                  <a:cubicBezTo>
                    <a:pt x="0" y="805"/>
                    <a:pt x="66" y="873"/>
                    <a:pt x="151" y="873"/>
                  </a:cubicBezTo>
                  <a:lnTo>
                    <a:pt x="11310" y="873"/>
                  </a:lnTo>
                  <a:cubicBezTo>
                    <a:pt x="11394" y="873"/>
                    <a:pt x="11461" y="805"/>
                    <a:pt x="11461" y="722"/>
                  </a:cubicBezTo>
                  <a:lnTo>
                    <a:pt x="11461" y="150"/>
                  </a:lnTo>
                  <a:cubicBezTo>
                    <a:pt x="11461" y="67"/>
                    <a:pt x="11394" y="1"/>
                    <a:pt x="1131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470024" y="2759449"/>
              <a:ext cx="285112" cy="51539"/>
            </a:xfrm>
            <a:custGeom>
              <a:avLst/>
              <a:gdLst/>
              <a:ahLst/>
              <a:cxnLst/>
              <a:rect l="l" t="t" r="r" b="b"/>
              <a:pathLst>
                <a:path w="9775" h="1767" extrusionOk="0">
                  <a:moveTo>
                    <a:pt x="0" y="0"/>
                  </a:moveTo>
                  <a:lnTo>
                    <a:pt x="0" y="1423"/>
                  </a:lnTo>
                  <a:cubicBezTo>
                    <a:pt x="0" y="1613"/>
                    <a:pt x="154" y="1767"/>
                    <a:pt x="344" y="1767"/>
                  </a:cubicBezTo>
                  <a:lnTo>
                    <a:pt x="9431" y="1767"/>
                  </a:lnTo>
                  <a:cubicBezTo>
                    <a:pt x="9621" y="1767"/>
                    <a:pt x="9775" y="1613"/>
                    <a:pt x="9775" y="1423"/>
                  </a:cubicBezTo>
                  <a:lnTo>
                    <a:pt x="9775" y="0"/>
                  </a:lnTo>
                  <a:lnTo>
                    <a:pt x="4888" y="3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470024" y="2759449"/>
              <a:ext cx="51510" cy="51539"/>
            </a:xfrm>
            <a:custGeom>
              <a:avLst/>
              <a:gdLst/>
              <a:ahLst/>
              <a:cxnLst/>
              <a:rect l="l" t="t" r="r" b="b"/>
              <a:pathLst>
                <a:path w="1766" h="1767" extrusionOk="0">
                  <a:moveTo>
                    <a:pt x="0" y="0"/>
                  </a:moveTo>
                  <a:lnTo>
                    <a:pt x="0" y="1423"/>
                  </a:lnTo>
                  <a:cubicBezTo>
                    <a:pt x="0" y="1613"/>
                    <a:pt x="154" y="1767"/>
                    <a:pt x="344" y="1767"/>
                  </a:cubicBezTo>
                  <a:lnTo>
                    <a:pt x="1765" y="1767"/>
                  </a:lnTo>
                  <a:cubicBezTo>
                    <a:pt x="1575" y="1767"/>
                    <a:pt x="1421" y="1613"/>
                    <a:pt x="1421" y="1423"/>
                  </a:cubicBezTo>
                  <a:lnTo>
                    <a:pt x="1421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1444415" y="2728093"/>
              <a:ext cx="336389" cy="55914"/>
            </a:xfrm>
            <a:custGeom>
              <a:avLst/>
              <a:gdLst/>
              <a:ahLst/>
              <a:cxnLst/>
              <a:rect l="l" t="t" r="r" b="b"/>
              <a:pathLst>
                <a:path w="11533" h="1917" extrusionOk="0">
                  <a:moveTo>
                    <a:pt x="191" y="1"/>
                  </a:moveTo>
                  <a:cubicBezTo>
                    <a:pt x="87" y="1"/>
                    <a:pt x="0" y="113"/>
                    <a:pt x="53" y="221"/>
                  </a:cubicBezTo>
                  <a:lnTo>
                    <a:pt x="468" y="1080"/>
                  </a:lnTo>
                  <a:cubicBezTo>
                    <a:pt x="715" y="1591"/>
                    <a:pt x="1234" y="1916"/>
                    <a:pt x="1801" y="1916"/>
                  </a:cubicBezTo>
                  <a:lnTo>
                    <a:pt x="9731" y="1916"/>
                  </a:lnTo>
                  <a:cubicBezTo>
                    <a:pt x="10300" y="1916"/>
                    <a:pt x="10817" y="1591"/>
                    <a:pt x="11064" y="1080"/>
                  </a:cubicBezTo>
                  <a:lnTo>
                    <a:pt x="11480" y="221"/>
                  </a:lnTo>
                  <a:cubicBezTo>
                    <a:pt x="11532" y="113"/>
                    <a:pt x="11445" y="1"/>
                    <a:pt x="11340" y="1"/>
                  </a:cubicBezTo>
                  <a:cubicBezTo>
                    <a:pt x="11314" y="1"/>
                    <a:pt x="11288" y="7"/>
                    <a:pt x="11262" y="22"/>
                  </a:cubicBezTo>
                  <a:cubicBezTo>
                    <a:pt x="10559" y="437"/>
                    <a:pt x="8984" y="1037"/>
                    <a:pt x="5766" y="1037"/>
                  </a:cubicBezTo>
                  <a:cubicBezTo>
                    <a:pt x="2546" y="1037"/>
                    <a:pt x="972" y="437"/>
                    <a:pt x="269" y="22"/>
                  </a:cubicBezTo>
                  <a:cubicBezTo>
                    <a:pt x="243" y="7"/>
                    <a:pt x="217" y="1"/>
                    <a:pt x="19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1444444" y="2728093"/>
              <a:ext cx="87123" cy="55914"/>
            </a:xfrm>
            <a:custGeom>
              <a:avLst/>
              <a:gdLst/>
              <a:ahLst/>
              <a:cxnLst/>
              <a:rect l="l" t="t" r="r" b="b"/>
              <a:pathLst>
                <a:path w="2987" h="1917" extrusionOk="0">
                  <a:moveTo>
                    <a:pt x="191" y="0"/>
                  </a:moveTo>
                  <a:cubicBezTo>
                    <a:pt x="87" y="0"/>
                    <a:pt x="1" y="113"/>
                    <a:pt x="54" y="221"/>
                  </a:cubicBezTo>
                  <a:lnTo>
                    <a:pt x="470" y="1080"/>
                  </a:lnTo>
                  <a:cubicBezTo>
                    <a:pt x="716" y="1591"/>
                    <a:pt x="1234" y="1916"/>
                    <a:pt x="1803" y="1916"/>
                  </a:cubicBezTo>
                  <a:lnTo>
                    <a:pt x="2979" y="1916"/>
                  </a:lnTo>
                  <a:cubicBezTo>
                    <a:pt x="2410" y="1915"/>
                    <a:pt x="1898" y="1589"/>
                    <a:pt x="1652" y="1080"/>
                  </a:cubicBezTo>
                  <a:lnTo>
                    <a:pt x="1368" y="492"/>
                  </a:lnTo>
                  <a:cubicBezTo>
                    <a:pt x="873" y="336"/>
                    <a:pt x="517" y="167"/>
                    <a:pt x="269" y="22"/>
                  </a:cubicBezTo>
                  <a:cubicBezTo>
                    <a:pt x="243" y="7"/>
                    <a:pt x="217" y="0"/>
                    <a:pt x="191" y="0"/>
                  </a:cubicBezTo>
                  <a:close/>
                  <a:moveTo>
                    <a:pt x="2979" y="1916"/>
                  </a:moveTo>
                  <a:cubicBezTo>
                    <a:pt x="2980" y="1916"/>
                    <a:pt x="2981" y="1916"/>
                    <a:pt x="2983" y="1916"/>
                  </a:cubicBezTo>
                  <a:cubicBezTo>
                    <a:pt x="2984" y="1916"/>
                    <a:pt x="2985" y="1916"/>
                    <a:pt x="2986" y="1916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1445523" y="2888690"/>
              <a:ext cx="31997" cy="25463"/>
            </a:xfrm>
            <a:custGeom>
              <a:avLst/>
              <a:gdLst/>
              <a:ahLst/>
              <a:cxnLst/>
              <a:rect l="l" t="t" r="r" b="b"/>
              <a:pathLst>
                <a:path w="1097" h="873" extrusionOk="0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lnTo>
                    <a:pt x="1" y="721"/>
                  </a:lnTo>
                  <a:cubicBezTo>
                    <a:pt x="1" y="805"/>
                    <a:pt x="68" y="872"/>
                    <a:pt x="150" y="872"/>
                  </a:cubicBezTo>
                  <a:lnTo>
                    <a:pt x="1096" y="872"/>
                  </a:lnTo>
                  <a:cubicBezTo>
                    <a:pt x="1013" y="872"/>
                    <a:pt x="947" y="806"/>
                    <a:pt x="947" y="721"/>
                  </a:cubicBezTo>
                  <a:lnTo>
                    <a:pt x="947" y="150"/>
                  </a:lnTo>
                  <a:cubicBezTo>
                    <a:pt x="947" y="68"/>
                    <a:pt x="1014" y="0"/>
                    <a:pt x="109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49"/>
          <p:cNvGrpSpPr/>
          <p:nvPr/>
        </p:nvGrpSpPr>
        <p:grpSpPr>
          <a:xfrm>
            <a:off x="6577539" y="-570202"/>
            <a:ext cx="324660" cy="548552"/>
            <a:chOff x="8149206" y="3356361"/>
            <a:chExt cx="205689" cy="343360"/>
          </a:xfrm>
        </p:grpSpPr>
        <p:sp>
          <p:nvSpPr>
            <p:cNvPr id="1449" name="Google Shape;1449;p49"/>
            <p:cNvSpPr/>
            <p:nvPr/>
          </p:nvSpPr>
          <p:spPr>
            <a:xfrm>
              <a:off x="8237905" y="3653520"/>
              <a:ext cx="28205" cy="36605"/>
            </a:xfrm>
            <a:custGeom>
              <a:avLst/>
              <a:gdLst/>
              <a:ahLst/>
              <a:cxnLst/>
              <a:rect l="l" t="t" r="r" b="b"/>
              <a:pathLst>
                <a:path w="967" h="1255" extrusionOk="0">
                  <a:moveTo>
                    <a:pt x="139" y="0"/>
                  </a:moveTo>
                  <a:cubicBezTo>
                    <a:pt x="139" y="0"/>
                    <a:pt x="41" y="185"/>
                    <a:pt x="0" y="927"/>
                  </a:cubicBezTo>
                  <a:lnTo>
                    <a:pt x="483" y="1254"/>
                  </a:lnTo>
                  <a:lnTo>
                    <a:pt x="967" y="927"/>
                  </a:lnTo>
                  <a:cubicBezTo>
                    <a:pt x="930" y="185"/>
                    <a:pt x="831" y="0"/>
                    <a:pt x="831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8237963" y="3653520"/>
              <a:ext cx="19309" cy="36605"/>
            </a:xfrm>
            <a:custGeom>
              <a:avLst/>
              <a:gdLst/>
              <a:ahLst/>
              <a:cxnLst/>
              <a:rect l="l" t="t" r="r" b="b"/>
              <a:pathLst>
                <a:path w="662" h="1255" extrusionOk="0">
                  <a:moveTo>
                    <a:pt x="140" y="0"/>
                  </a:moveTo>
                  <a:cubicBezTo>
                    <a:pt x="140" y="0"/>
                    <a:pt x="41" y="185"/>
                    <a:pt x="1" y="927"/>
                  </a:cubicBezTo>
                  <a:lnTo>
                    <a:pt x="484" y="1254"/>
                  </a:lnTo>
                  <a:lnTo>
                    <a:pt x="662" y="1134"/>
                  </a:lnTo>
                  <a:lnTo>
                    <a:pt x="355" y="927"/>
                  </a:lnTo>
                  <a:cubicBezTo>
                    <a:pt x="396" y="185"/>
                    <a:pt x="495" y="0"/>
                    <a:pt x="49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8246859" y="3589351"/>
              <a:ext cx="10413" cy="63964"/>
            </a:xfrm>
            <a:custGeom>
              <a:avLst/>
              <a:gdLst/>
              <a:ahLst/>
              <a:cxnLst/>
              <a:rect l="l" t="t" r="r" b="b"/>
              <a:pathLst>
                <a:path w="357" h="2193" extrusionOk="0">
                  <a:moveTo>
                    <a:pt x="179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2016"/>
                  </a:lnTo>
                  <a:cubicBezTo>
                    <a:pt x="1" y="2114"/>
                    <a:pt x="80" y="2193"/>
                    <a:pt x="179" y="2193"/>
                  </a:cubicBezTo>
                  <a:cubicBezTo>
                    <a:pt x="276" y="2193"/>
                    <a:pt x="357" y="2112"/>
                    <a:pt x="357" y="2016"/>
                  </a:cubicBezTo>
                  <a:lnTo>
                    <a:pt x="357" y="177"/>
                  </a:lnTo>
                  <a:cubicBezTo>
                    <a:pt x="357" y="78"/>
                    <a:pt x="278" y="0"/>
                    <a:pt x="179" y="0"/>
                  </a:cubicBezTo>
                  <a:close/>
                </a:path>
              </a:pathLst>
            </a:custGeom>
            <a:solidFill>
              <a:srgbClr val="9F2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8149206" y="3356361"/>
              <a:ext cx="205660" cy="47281"/>
            </a:xfrm>
            <a:custGeom>
              <a:avLst/>
              <a:gdLst/>
              <a:ahLst/>
              <a:cxnLst/>
              <a:rect l="l" t="t" r="r" b="b"/>
              <a:pathLst>
                <a:path w="7051" h="1621" extrusionOk="0">
                  <a:moveTo>
                    <a:pt x="949" y="0"/>
                  </a:moveTo>
                  <a:lnTo>
                    <a:pt x="0" y="1081"/>
                  </a:lnTo>
                  <a:lnTo>
                    <a:pt x="3524" y="1620"/>
                  </a:lnTo>
                  <a:lnTo>
                    <a:pt x="7050" y="1081"/>
                  </a:lnTo>
                  <a:lnTo>
                    <a:pt x="610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8149236" y="3403700"/>
              <a:ext cx="205660" cy="63031"/>
            </a:xfrm>
            <a:custGeom>
              <a:avLst/>
              <a:gdLst/>
              <a:ahLst/>
              <a:cxnLst/>
              <a:rect l="l" t="t" r="r" b="b"/>
              <a:pathLst>
                <a:path w="7051" h="2161" extrusionOk="0">
                  <a:moveTo>
                    <a:pt x="3526" y="0"/>
                  </a:moveTo>
                  <a:lnTo>
                    <a:pt x="950" y="539"/>
                  </a:lnTo>
                  <a:lnTo>
                    <a:pt x="1" y="1620"/>
                  </a:lnTo>
                  <a:lnTo>
                    <a:pt x="3526" y="2161"/>
                  </a:lnTo>
                  <a:lnTo>
                    <a:pt x="7051" y="1620"/>
                  </a:lnTo>
                  <a:lnTo>
                    <a:pt x="6102" y="539"/>
                  </a:lnTo>
                  <a:lnTo>
                    <a:pt x="352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8149236" y="3466731"/>
              <a:ext cx="205660" cy="63031"/>
            </a:xfrm>
            <a:custGeom>
              <a:avLst/>
              <a:gdLst/>
              <a:ahLst/>
              <a:cxnLst/>
              <a:rect l="l" t="t" r="r" b="b"/>
              <a:pathLst>
                <a:path w="7051" h="2161" extrusionOk="0">
                  <a:moveTo>
                    <a:pt x="3526" y="0"/>
                  </a:moveTo>
                  <a:lnTo>
                    <a:pt x="950" y="539"/>
                  </a:lnTo>
                  <a:lnTo>
                    <a:pt x="1" y="1620"/>
                  </a:lnTo>
                  <a:lnTo>
                    <a:pt x="3526" y="2161"/>
                  </a:lnTo>
                  <a:lnTo>
                    <a:pt x="7051" y="1620"/>
                  </a:lnTo>
                  <a:lnTo>
                    <a:pt x="6102" y="539"/>
                  </a:lnTo>
                  <a:lnTo>
                    <a:pt x="352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8149206" y="3529791"/>
              <a:ext cx="205660" cy="63031"/>
            </a:xfrm>
            <a:custGeom>
              <a:avLst/>
              <a:gdLst/>
              <a:ahLst/>
              <a:cxnLst/>
              <a:rect l="l" t="t" r="r" b="b"/>
              <a:pathLst>
                <a:path w="7051" h="2161" extrusionOk="0">
                  <a:moveTo>
                    <a:pt x="3527" y="0"/>
                  </a:moveTo>
                  <a:lnTo>
                    <a:pt x="949" y="541"/>
                  </a:lnTo>
                  <a:lnTo>
                    <a:pt x="0" y="1620"/>
                  </a:lnTo>
                  <a:lnTo>
                    <a:pt x="3524" y="2161"/>
                  </a:lnTo>
                  <a:lnTo>
                    <a:pt x="7050" y="1620"/>
                  </a:lnTo>
                  <a:lnTo>
                    <a:pt x="6103" y="541"/>
                  </a:lnTo>
                  <a:lnTo>
                    <a:pt x="352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8240617" y="3636690"/>
              <a:ext cx="22896" cy="22867"/>
            </a:xfrm>
            <a:custGeom>
              <a:avLst/>
              <a:gdLst/>
              <a:ahLst/>
              <a:cxnLst/>
              <a:rect l="l" t="t" r="r" b="b"/>
              <a:pathLst>
                <a:path w="785" h="784" extrusionOk="0">
                  <a:moveTo>
                    <a:pt x="393" y="0"/>
                  </a:moveTo>
                  <a:cubicBezTo>
                    <a:pt x="177" y="0"/>
                    <a:pt x="1" y="176"/>
                    <a:pt x="1" y="393"/>
                  </a:cubicBezTo>
                  <a:cubicBezTo>
                    <a:pt x="1" y="608"/>
                    <a:pt x="177" y="784"/>
                    <a:pt x="393" y="784"/>
                  </a:cubicBezTo>
                  <a:cubicBezTo>
                    <a:pt x="609" y="784"/>
                    <a:pt x="784" y="608"/>
                    <a:pt x="784" y="393"/>
                  </a:cubicBezTo>
                  <a:cubicBezTo>
                    <a:pt x="784" y="176"/>
                    <a:pt x="609" y="0"/>
                    <a:pt x="39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8240588" y="3636690"/>
              <a:ext cx="14934" cy="22867"/>
            </a:xfrm>
            <a:custGeom>
              <a:avLst/>
              <a:gdLst/>
              <a:ahLst/>
              <a:cxnLst/>
              <a:rect l="l" t="t" r="r" b="b"/>
              <a:pathLst>
                <a:path w="512" h="784" extrusionOk="0">
                  <a:moveTo>
                    <a:pt x="391" y="0"/>
                  </a:moveTo>
                  <a:cubicBezTo>
                    <a:pt x="176" y="0"/>
                    <a:pt x="0" y="176"/>
                    <a:pt x="0" y="393"/>
                  </a:cubicBezTo>
                  <a:cubicBezTo>
                    <a:pt x="0" y="608"/>
                    <a:pt x="176" y="784"/>
                    <a:pt x="391" y="784"/>
                  </a:cubicBezTo>
                  <a:cubicBezTo>
                    <a:pt x="432" y="784"/>
                    <a:pt x="472" y="776"/>
                    <a:pt x="512" y="766"/>
                  </a:cubicBezTo>
                  <a:cubicBezTo>
                    <a:pt x="353" y="715"/>
                    <a:pt x="238" y="567"/>
                    <a:pt x="238" y="393"/>
                  </a:cubicBezTo>
                  <a:cubicBezTo>
                    <a:pt x="238" y="217"/>
                    <a:pt x="353" y="70"/>
                    <a:pt x="512" y="19"/>
                  </a:cubicBezTo>
                  <a:cubicBezTo>
                    <a:pt x="475" y="7"/>
                    <a:pt x="434" y="0"/>
                    <a:pt x="39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8237467" y="3680558"/>
              <a:ext cx="29197" cy="19163"/>
            </a:xfrm>
            <a:custGeom>
              <a:avLst/>
              <a:gdLst/>
              <a:ahLst/>
              <a:cxnLst/>
              <a:rect l="l" t="t" r="r" b="b"/>
              <a:pathLst>
                <a:path w="1001" h="657" extrusionOk="0">
                  <a:moveTo>
                    <a:pt x="18" y="0"/>
                  </a:moveTo>
                  <a:cubicBezTo>
                    <a:pt x="6" y="184"/>
                    <a:pt x="0" y="400"/>
                    <a:pt x="0" y="657"/>
                  </a:cubicBezTo>
                  <a:lnTo>
                    <a:pt x="1001" y="657"/>
                  </a:lnTo>
                  <a:cubicBezTo>
                    <a:pt x="1001" y="400"/>
                    <a:pt x="994" y="184"/>
                    <a:pt x="98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8237467" y="3680558"/>
              <a:ext cx="10879" cy="19163"/>
            </a:xfrm>
            <a:custGeom>
              <a:avLst/>
              <a:gdLst/>
              <a:ahLst/>
              <a:cxnLst/>
              <a:rect l="l" t="t" r="r" b="b"/>
              <a:pathLst>
                <a:path w="373" h="657" extrusionOk="0">
                  <a:moveTo>
                    <a:pt x="18" y="0"/>
                  </a:moveTo>
                  <a:cubicBezTo>
                    <a:pt x="8" y="184"/>
                    <a:pt x="0" y="400"/>
                    <a:pt x="0" y="657"/>
                  </a:cubicBezTo>
                  <a:lnTo>
                    <a:pt x="356" y="657"/>
                  </a:lnTo>
                  <a:cubicBezTo>
                    <a:pt x="356" y="400"/>
                    <a:pt x="362" y="184"/>
                    <a:pt x="37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8149206" y="3387891"/>
              <a:ext cx="205689" cy="31501"/>
            </a:xfrm>
            <a:custGeom>
              <a:avLst/>
              <a:gdLst/>
              <a:ahLst/>
              <a:cxnLst/>
              <a:rect l="l" t="t" r="r" b="b"/>
              <a:pathLst>
                <a:path w="7052" h="1080" extrusionOk="0">
                  <a:moveTo>
                    <a:pt x="0" y="0"/>
                  </a:moveTo>
                  <a:lnTo>
                    <a:pt x="948" y="1080"/>
                  </a:lnTo>
                  <a:lnTo>
                    <a:pt x="6103" y="1080"/>
                  </a:lnTo>
                  <a:lnTo>
                    <a:pt x="705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8149206" y="3450952"/>
              <a:ext cx="205689" cy="31530"/>
            </a:xfrm>
            <a:custGeom>
              <a:avLst/>
              <a:gdLst/>
              <a:ahLst/>
              <a:cxnLst/>
              <a:rect l="l" t="t" r="r" b="b"/>
              <a:pathLst>
                <a:path w="7052" h="1081" extrusionOk="0">
                  <a:moveTo>
                    <a:pt x="0" y="0"/>
                  </a:moveTo>
                  <a:lnTo>
                    <a:pt x="948" y="1080"/>
                  </a:lnTo>
                  <a:lnTo>
                    <a:pt x="6103" y="1080"/>
                  </a:lnTo>
                  <a:lnTo>
                    <a:pt x="705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8149206" y="3514012"/>
              <a:ext cx="205689" cy="31559"/>
            </a:xfrm>
            <a:custGeom>
              <a:avLst/>
              <a:gdLst/>
              <a:ahLst/>
              <a:cxnLst/>
              <a:rect l="l" t="t" r="r" b="b"/>
              <a:pathLst>
                <a:path w="7052" h="1082" extrusionOk="0">
                  <a:moveTo>
                    <a:pt x="0" y="1"/>
                  </a:moveTo>
                  <a:lnTo>
                    <a:pt x="948" y="1082"/>
                  </a:lnTo>
                  <a:lnTo>
                    <a:pt x="6103" y="1082"/>
                  </a:lnTo>
                  <a:lnTo>
                    <a:pt x="705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8246859" y="3589264"/>
              <a:ext cx="10413" cy="36634"/>
            </a:xfrm>
            <a:custGeom>
              <a:avLst/>
              <a:gdLst/>
              <a:ahLst/>
              <a:cxnLst/>
              <a:rect l="l" t="t" r="r" b="b"/>
              <a:pathLst>
                <a:path w="357" h="1256" extrusionOk="0">
                  <a:moveTo>
                    <a:pt x="179" y="0"/>
                  </a:moveTo>
                  <a:cubicBezTo>
                    <a:pt x="80" y="0"/>
                    <a:pt x="1" y="79"/>
                    <a:pt x="1" y="179"/>
                  </a:cubicBezTo>
                  <a:lnTo>
                    <a:pt x="1" y="1255"/>
                  </a:lnTo>
                  <a:lnTo>
                    <a:pt x="357" y="1255"/>
                  </a:lnTo>
                  <a:lnTo>
                    <a:pt x="357" y="179"/>
                  </a:lnTo>
                  <a:cubicBezTo>
                    <a:pt x="357" y="81"/>
                    <a:pt x="276" y="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8149206" y="3577072"/>
              <a:ext cx="205689" cy="31559"/>
            </a:xfrm>
            <a:custGeom>
              <a:avLst/>
              <a:gdLst/>
              <a:ahLst/>
              <a:cxnLst/>
              <a:rect l="l" t="t" r="r" b="b"/>
              <a:pathLst>
                <a:path w="7052" h="1082" extrusionOk="0">
                  <a:moveTo>
                    <a:pt x="0" y="1"/>
                  </a:moveTo>
                  <a:lnTo>
                    <a:pt x="948" y="1082"/>
                  </a:lnTo>
                  <a:lnTo>
                    <a:pt x="6103" y="1082"/>
                  </a:lnTo>
                  <a:lnTo>
                    <a:pt x="705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1" name="Google Shape;1371;p49"/>
          <p:cNvSpPr/>
          <p:nvPr/>
        </p:nvSpPr>
        <p:spPr>
          <a:xfrm>
            <a:off x="737163" y="1392729"/>
            <a:ext cx="1463100" cy="457200"/>
          </a:xfrm>
          <a:prstGeom prst="snip2DiagRect">
            <a:avLst>
              <a:gd name="adj1" fmla="val 26974"/>
              <a:gd name="adj2" fmla="val 20221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solidFill>
                  <a:schemeClr val="hlink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Japan</a:t>
            </a:r>
            <a:endParaRPr dirty="0"/>
          </a:p>
        </p:txBody>
      </p:sp>
      <p:sp>
        <p:nvSpPr>
          <p:cNvPr id="1373" name="Google Shape;1373;p49"/>
          <p:cNvSpPr/>
          <p:nvPr/>
        </p:nvSpPr>
        <p:spPr>
          <a:xfrm>
            <a:off x="2297388" y="1392729"/>
            <a:ext cx="1463100" cy="457200"/>
          </a:xfrm>
          <a:prstGeom prst="snip2DiagRect">
            <a:avLst>
              <a:gd name="adj1" fmla="val 26974"/>
              <a:gd name="adj2" fmla="val 20221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hlink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S</a:t>
            </a:r>
            <a:r>
              <a:rPr lang="vi-VN" sz="2000" dirty="0" smtClean="0">
                <a:solidFill>
                  <a:schemeClr val="hlink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pain</a:t>
            </a:r>
            <a:endParaRPr dirty="0"/>
          </a:p>
        </p:txBody>
      </p:sp>
      <p:sp>
        <p:nvSpPr>
          <p:cNvPr id="1375" name="Google Shape;1375;p49"/>
          <p:cNvSpPr/>
          <p:nvPr/>
        </p:nvSpPr>
        <p:spPr>
          <a:xfrm>
            <a:off x="3857613" y="1392729"/>
            <a:ext cx="1463100" cy="457200"/>
          </a:xfrm>
          <a:prstGeom prst="snip2DiagRect">
            <a:avLst>
              <a:gd name="adj1" fmla="val 26974"/>
              <a:gd name="adj2" fmla="val 20221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200" dirty="0">
                <a:solidFill>
                  <a:schemeClr val="hlink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SWITZERLAND</a:t>
            </a:r>
            <a:endParaRPr lang="en-US" sz="1200" dirty="0">
              <a:solidFill>
                <a:schemeClr val="hlink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77" name="Google Shape;1377;p49"/>
          <p:cNvSpPr/>
          <p:nvPr/>
        </p:nvSpPr>
        <p:spPr>
          <a:xfrm>
            <a:off x="5417838" y="1392729"/>
            <a:ext cx="1463100" cy="457200"/>
          </a:xfrm>
          <a:prstGeom prst="snip2DiagRect">
            <a:avLst>
              <a:gd name="adj1" fmla="val 26974"/>
              <a:gd name="adj2" fmla="val 20221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hlink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ROMANIA</a:t>
            </a:r>
            <a:endParaRPr lang="en-US" sz="1600" dirty="0">
              <a:solidFill>
                <a:schemeClr val="hlink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379" name="Google Shape;1379;p49"/>
          <p:cNvSpPr/>
          <p:nvPr/>
        </p:nvSpPr>
        <p:spPr>
          <a:xfrm>
            <a:off x="6978063" y="1392729"/>
            <a:ext cx="1463100" cy="457200"/>
          </a:xfrm>
          <a:prstGeom prst="snip2DiagRect">
            <a:avLst>
              <a:gd name="adj1" fmla="val 26974"/>
              <a:gd name="adj2" fmla="val 20221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 smtClean="0">
                <a:solidFill>
                  <a:schemeClr val="hlink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Thailand</a:t>
            </a:r>
            <a:endParaRPr sz="1200" dirty="0"/>
          </a:p>
        </p:txBody>
      </p:sp>
      <p:sp>
        <p:nvSpPr>
          <p:cNvPr id="1360" name="Google Shape;1360;p49"/>
          <p:cNvSpPr txBox="1">
            <a:spLocks noGrp="1"/>
          </p:cNvSpPr>
          <p:nvPr>
            <p:ph type="subTitle" idx="4294967295"/>
          </p:nvPr>
        </p:nvSpPr>
        <p:spPr>
          <a:xfrm>
            <a:off x="7010175" y="3657600"/>
            <a:ext cx="1463100" cy="1066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vi-VN" sz="1800" b="1" dirty="0" smtClean="0">
                <a:solidFill>
                  <a:schemeClr val="accent2"/>
                </a:solidFill>
              </a:rPr>
              <a:t>e. </a:t>
            </a:r>
            <a:r>
              <a:rPr lang="en-US" sz="1800" b="1" dirty="0" smtClean="0">
                <a:solidFill>
                  <a:schemeClr val="accent2"/>
                </a:solidFill>
              </a:rPr>
              <a:t>ring bells </a:t>
            </a:r>
            <a:r>
              <a:rPr lang="en-US" sz="1800" b="1" dirty="0">
                <a:solidFill>
                  <a:schemeClr val="accent2"/>
                </a:solidFill>
              </a:rPr>
              <a:t>108 times</a:t>
            </a:r>
            <a:endParaRPr sz="1800" b="1" dirty="0">
              <a:solidFill>
                <a:schemeClr val="accent2"/>
              </a:solidFill>
            </a:endParaRPr>
          </a:p>
        </p:txBody>
      </p:sp>
      <p:sp>
        <p:nvSpPr>
          <p:cNvPr id="1361" name="Google Shape;1361;p49"/>
          <p:cNvSpPr txBox="1">
            <a:spLocks noGrp="1"/>
          </p:cNvSpPr>
          <p:nvPr>
            <p:ph type="subTitle" idx="4294967295"/>
          </p:nvPr>
        </p:nvSpPr>
        <p:spPr>
          <a:xfrm>
            <a:off x="5468048" y="3657600"/>
            <a:ext cx="1463100" cy="1066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vi-VN" sz="1600" b="1" dirty="0" smtClean="0">
                <a:solidFill>
                  <a:schemeClr val="accent2"/>
                </a:solidFill>
              </a:rPr>
              <a:t>d. </a:t>
            </a:r>
            <a:r>
              <a:rPr lang="en-US" sz="1600" b="1" dirty="0" smtClean="0">
                <a:solidFill>
                  <a:schemeClr val="accent2"/>
                </a:solidFill>
              </a:rPr>
              <a:t>put </a:t>
            </a:r>
            <a:r>
              <a:rPr lang="en-US" sz="1600" b="1" dirty="0">
                <a:solidFill>
                  <a:schemeClr val="accent2"/>
                </a:solidFill>
              </a:rPr>
              <a:t>12 grapes in their mouth</a:t>
            </a:r>
            <a:endParaRPr sz="1600" b="1" dirty="0">
              <a:solidFill>
                <a:schemeClr val="accent2"/>
              </a:solidFill>
            </a:endParaRPr>
          </a:p>
        </p:txBody>
      </p:sp>
      <p:sp>
        <p:nvSpPr>
          <p:cNvPr id="1362" name="Google Shape;1362;p49"/>
          <p:cNvSpPr txBox="1">
            <a:spLocks noGrp="1"/>
          </p:cNvSpPr>
          <p:nvPr>
            <p:ph type="subTitle" idx="4294967295"/>
          </p:nvPr>
        </p:nvSpPr>
        <p:spPr>
          <a:xfrm>
            <a:off x="3925922" y="3657600"/>
            <a:ext cx="1463100" cy="1066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vi-VN" sz="1800" b="1" dirty="0" smtClean="0">
                <a:solidFill>
                  <a:schemeClr val="accent2"/>
                </a:solidFill>
              </a:rPr>
              <a:t>c. </a:t>
            </a:r>
            <a:r>
              <a:rPr lang="en-US" sz="1800" b="1" dirty="0" smtClean="0">
                <a:solidFill>
                  <a:schemeClr val="accent2"/>
                </a:solidFill>
              </a:rPr>
              <a:t>throw </a:t>
            </a:r>
            <a:r>
              <a:rPr lang="en-US" sz="1800" b="1" dirty="0">
                <a:solidFill>
                  <a:schemeClr val="accent2"/>
                </a:solidFill>
              </a:rPr>
              <a:t>coins into a river</a:t>
            </a:r>
            <a:endParaRPr sz="1800" b="1" dirty="0">
              <a:solidFill>
                <a:schemeClr val="accent2"/>
              </a:solidFill>
            </a:endParaRPr>
          </a:p>
        </p:txBody>
      </p:sp>
      <p:sp>
        <p:nvSpPr>
          <p:cNvPr id="1363" name="Google Shape;1363;p49"/>
          <p:cNvSpPr txBox="1">
            <a:spLocks noGrp="1"/>
          </p:cNvSpPr>
          <p:nvPr>
            <p:ph type="subTitle" idx="4294967295"/>
          </p:nvPr>
        </p:nvSpPr>
        <p:spPr>
          <a:xfrm>
            <a:off x="681900" y="3657600"/>
            <a:ext cx="1463100" cy="1066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vi-VN" sz="1800" b="1" dirty="0" smtClean="0">
                <a:solidFill>
                  <a:schemeClr val="accent2"/>
                </a:solidFill>
              </a:rPr>
              <a:t>a. </a:t>
            </a:r>
            <a:r>
              <a:rPr lang="en-US" sz="1800" b="1" dirty="0" smtClean="0">
                <a:solidFill>
                  <a:schemeClr val="accent2"/>
                </a:solidFill>
              </a:rPr>
              <a:t>drop </a:t>
            </a:r>
            <a:r>
              <a:rPr lang="en-US" sz="1800" b="1" dirty="0">
                <a:solidFill>
                  <a:schemeClr val="accent2"/>
                </a:solidFill>
              </a:rPr>
              <a:t>ice cream on the floor</a:t>
            </a:r>
            <a:endParaRPr sz="1800" b="1" dirty="0">
              <a:solidFill>
                <a:schemeClr val="accent2"/>
              </a:solidFill>
            </a:endParaRPr>
          </a:p>
        </p:txBody>
      </p:sp>
      <p:sp>
        <p:nvSpPr>
          <p:cNvPr id="1364" name="Google Shape;1364;p49"/>
          <p:cNvSpPr txBox="1">
            <a:spLocks noGrp="1"/>
          </p:cNvSpPr>
          <p:nvPr>
            <p:ph type="subTitle" idx="4294967295"/>
          </p:nvPr>
        </p:nvSpPr>
        <p:spPr>
          <a:xfrm>
            <a:off x="2224026" y="3657600"/>
            <a:ext cx="1622870" cy="1066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vi-VN" sz="1600" b="1" dirty="0" smtClean="0">
                <a:solidFill>
                  <a:schemeClr val="accent2"/>
                </a:solidFill>
              </a:rPr>
              <a:t>b. </a:t>
            </a:r>
            <a:r>
              <a:rPr lang="en-US" sz="1600" b="1" dirty="0" smtClean="0">
                <a:solidFill>
                  <a:schemeClr val="accent2"/>
                </a:solidFill>
              </a:rPr>
              <a:t>throw </a:t>
            </a:r>
            <a:r>
              <a:rPr lang="en-US" sz="1600" b="1" dirty="0">
                <a:solidFill>
                  <a:schemeClr val="accent2"/>
                </a:solidFill>
              </a:rPr>
              <a:t>water on other people</a:t>
            </a:r>
            <a:endParaRPr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8785 -0.3308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165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68524 -0.317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71" y="-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34861 -0.3308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3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165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08642E-6 L -0.34549 -0.335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-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34549 -0.33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5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4792 -0.3447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6129 -0.32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3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162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6389 -0.3388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51146 -0.3308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3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-165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51458 -0.3160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1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" grpId="0" uiExpand="1" build="p" animBg="1"/>
      <p:bldP spid="1361" grpId="0" uiExpand="1" build="p" animBg="1"/>
      <p:bldP spid="1362" grpId="0" uiExpand="1" build="p" animBg="1"/>
      <p:bldP spid="1363" grpId="0" uiExpand="1" build="p" animBg="1"/>
      <p:bldP spid="136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0"/>
          <p:cNvSpPr/>
          <p:nvPr/>
        </p:nvSpPr>
        <p:spPr>
          <a:xfrm>
            <a:off x="3005875" y="1421125"/>
            <a:ext cx="5084400" cy="1406100"/>
          </a:xfrm>
          <a:prstGeom prst="snip2DiagRect">
            <a:avLst>
              <a:gd name="adj1" fmla="val 12491"/>
              <a:gd name="adj2" fmla="val 8993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0"/>
          <p:cNvSpPr txBox="1">
            <a:spLocks noGrp="1"/>
          </p:cNvSpPr>
          <p:nvPr>
            <p:ph type="title"/>
          </p:nvPr>
        </p:nvSpPr>
        <p:spPr>
          <a:xfrm>
            <a:off x="3231875" y="1547125"/>
            <a:ext cx="4632000" cy="115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OBJECTIVE</a:t>
            </a:r>
            <a:endParaRPr sz="6600" dirty="0"/>
          </a:p>
        </p:txBody>
      </p:sp>
      <p:sp>
        <p:nvSpPr>
          <p:cNvPr id="515" name="Google Shape;515;p30"/>
          <p:cNvSpPr txBox="1">
            <a:spLocks noGrp="1"/>
          </p:cNvSpPr>
          <p:nvPr>
            <p:ph type="subTitle" idx="1"/>
          </p:nvPr>
        </p:nvSpPr>
        <p:spPr>
          <a:xfrm>
            <a:off x="3005875" y="3343062"/>
            <a:ext cx="508505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i="1" dirty="0"/>
              <a:t>By the end of the lesson, students will be able to:</a:t>
            </a:r>
            <a:endParaRPr lang="en-US" i="1" dirty="0"/>
          </a:p>
          <a:p>
            <a:pPr lvl="0" fontAlgn="base">
              <a:lnSpc>
                <a:spcPct val="150000"/>
              </a:lnSpc>
            </a:pPr>
            <a:r>
              <a:rPr lang="en-US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- Produce New 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Year’s wishes;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- Introduce </a:t>
            </a:r>
            <a:r>
              <a:rPr lang="en-US" dirty="0"/>
              <a:t>students to some New Year’s practices in other countries.</a:t>
            </a:r>
            <a:endParaRPr dirty="0"/>
          </a:p>
        </p:txBody>
      </p:sp>
      <p:pic>
        <p:nvPicPr>
          <p:cNvPr id="516" name="Google Shape;5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25" y="540000"/>
            <a:ext cx="2658600" cy="4032300"/>
          </a:xfrm>
          <a:prstGeom prst="octagon">
            <a:avLst>
              <a:gd name="adj" fmla="val 23123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5"/>
          <p:cNvSpPr/>
          <p:nvPr/>
        </p:nvSpPr>
        <p:spPr>
          <a:xfrm>
            <a:off x="457200" y="1187975"/>
            <a:ext cx="4832400" cy="3591000"/>
          </a:xfrm>
          <a:prstGeom prst="snip2DiagRect">
            <a:avLst>
              <a:gd name="adj1" fmla="val 3354"/>
              <a:gd name="adj2" fmla="val 2976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7" name="Google Shape;807;p35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vi-VN" dirty="0" smtClean="0"/>
              <a:t>GAME TIME: SUPER MEMORY!!!</a:t>
            </a:r>
            <a:endParaRPr lang="vi-VN" dirty="0"/>
          </a:p>
        </p:txBody>
      </p:sp>
      <p:sp>
        <p:nvSpPr>
          <p:cNvPr id="808" name="Google Shape;808;p35"/>
          <p:cNvSpPr txBox="1">
            <a:spLocks noGrp="1"/>
          </p:cNvSpPr>
          <p:nvPr>
            <p:ph type="body" idx="1"/>
          </p:nvPr>
        </p:nvSpPr>
        <p:spPr>
          <a:xfrm>
            <a:off x="636024" y="1343194"/>
            <a:ext cx="4290900" cy="20118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285750" indent="-285750">
              <a:buClr>
                <a:srgbClr val="273D40"/>
              </a:buClr>
              <a:buSzPts val="600"/>
            </a:pPr>
            <a:r>
              <a:rPr lang="en-US" sz="2200" dirty="0" smtClean="0"/>
              <a:t>In </a:t>
            </a:r>
            <a:r>
              <a:rPr lang="en-US" sz="2200" b="1" dirty="0" smtClean="0">
                <a:solidFill>
                  <a:schemeClr val="tx1"/>
                </a:solidFill>
              </a:rPr>
              <a:t>2 </a:t>
            </a:r>
            <a:r>
              <a:rPr lang="en-US" sz="2200" b="1" dirty="0">
                <a:solidFill>
                  <a:schemeClr val="tx1"/>
                </a:solidFill>
              </a:rPr>
              <a:t>teams.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US" sz="2200" dirty="0" smtClean="0"/>
              <a:t>Look at the </a:t>
            </a:r>
            <a:r>
              <a:rPr lang="vi-VN" sz="2200" b="1" dirty="0" smtClean="0">
                <a:solidFill>
                  <a:schemeClr val="tx1"/>
                </a:solidFill>
              </a:rPr>
              <a:t>actions</a:t>
            </a:r>
            <a:r>
              <a:rPr lang="en-US" sz="2200" dirty="0" smtClean="0"/>
              <a:t> </a:t>
            </a:r>
            <a:r>
              <a:rPr lang="en-US" sz="2200" dirty="0" smtClean="0"/>
              <a:t>and </a:t>
            </a:r>
            <a:r>
              <a:rPr lang="en-US" sz="2200" dirty="0"/>
              <a:t>and guess </a:t>
            </a: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chemeClr val="tx1"/>
                </a:solidFill>
              </a:rPr>
              <a:t>countries</a:t>
            </a:r>
            <a:endParaRPr lang="en-US" sz="2200" b="1" dirty="0">
              <a:solidFill>
                <a:schemeClr val="tx1"/>
              </a:solidFill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US" sz="2200" dirty="0"/>
              <a:t>The </a:t>
            </a:r>
            <a:r>
              <a:rPr lang="en-US" sz="2200" dirty="0" smtClean="0"/>
              <a:t>team with the correct </a:t>
            </a:r>
            <a:r>
              <a:rPr lang="en-US" sz="2200" dirty="0"/>
              <a:t>answer gets </a:t>
            </a:r>
            <a:r>
              <a:rPr lang="en-US" sz="2200" b="1" dirty="0" smtClean="0">
                <a:solidFill>
                  <a:schemeClr val="tx1"/>
                </a:solidFill>
              </a:rPr>
              <a:t>red envelopes </a:t>
            </a:r>
            <a:r>
              <a:rPr lang="en-US" sz="2200" dirty="0"/>
              <a:t>following each question.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US" sz="2200" dirty="0"/>
              <a:t>The team with the most </a:t>
            </a:r>
            <a:r>
              <a:rPr lang="en-US" sz="2200" b="1" dirty="0">
                <a:solidFill>
                  <a:schemeClr val="tx1"/>
                </a:solidFill>
              </a:rPr>
              <a:t>red </a:t>
            </a:r>
            <a:r>
              <a:rPr lang="en-US" sz="2200" b="1" dirty="0" smtClean="0">
                <a:solidFill>
                  <a:schemeClr val="tx1"/>
                </a:solidFill>
              </a:rPr>
              <a:t>envelopes</a:t>
            </a:r>
            <a:r>
              <a:rPr lang="en-US" sz="2200" dirty="0" smtClean="0"/>
              <a:t> </a:t>
            </a:r>
            <a:r>
              <a:rPr lang="en-US" sz="2200" dirty="0"/>
              <a:t>will win.</a:t>
            </a:r>
          </a:p>
          <a:p>
            <a:pPr marL="285750" indent="-285750">
              <a:buClr>
                <a:srgbClr val="273D40"/>
              </a:buClr>
              <a:buSzPts val="600"/>
            </a:pPr>
            <a:endParaRPr lang="en-US" sz="2200" dirty="0"/>
          </a:p>
          <a:p>
            <a:pPr marL="285750" indent="-285750">
              <a:buClr>
                <a:srgbClr val="273D40"/>
              </a:buClr>
              <a:buSzPts val="600"/>
            </a:pPr>
            <a:endParaRPr lang="en-US" sz="2200" dirty="0"/>
          </a:p>
        </p:txBody>
      </p:sp>
      <p:sp>
        <p:nvSpPr>
          <p:cNvPr id="809" name="Google Shape;809;p35"/>
          <p:cNvSpPr/>
          <p:nvPr/>
        </p:nvSpPr>
        <p:spPr>
          <a:xfrm>
            <a:off x="5540700" y="1188075"/>
            <a:ext cx="3140400" cy="3591000"/>
          </a:xfrm>
          <a:prstGeom prst="snip2DiagRect">
            <a:avLst>
              <a:gd name="adj1" fmla="val 3354"/>
              <a:gd name="adj2" fmla="val 2976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0" name="Google Shape;8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660" y="1013250"/>
            <a:ext cx="2482350" cy="376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6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1"/>
          <p:cNvSpPr txBox="1">
            <a:spLocks noGrp="1"/>
          </p:cNvSpPr>
          <p:nvPr>
            <p:ph type="title" idx="19"/>
          </p:nvPr>
        </p:nvSpPr>
        <p:spPr>
          <a:xfrm>
            <a:off x="6293469" y="3716463"/>
            <a:ext cx="22860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The USA</a:t>
            </a:r>
            <a:endParaRPr dirty="0"/>
          </a:p>
        </p:txBody>
      </p:sp>
      <p:sp>
        <p:nvSpPr>
          <p:cNvPr id="522" name="Google Shape;522;p31"/>
          <p:cNvSpPr txBox="1">
            <a:spLocks noGrp="1"/>
          </p:cNvSpPr>
          <p:nvPr>
            <p:ph type="title" idx="20"/>
          </p:nvPr>
        </p:nvSpPr>
        <p:spPr>
          <a:xfrm>
            <a:off x="6916869" y="3123288"/>
            <a:ext cx="10392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523" name="Google Shape;523;p31"/>
          <p:cNvSpPr txBox="1">
            <a:spLocks noGrp="1"/>
          </p:cNvSpPr>
          <p:nvPr>
            <p:ph type="title" idx="15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vi-VN" dirty="0"/>
              <a:t>GAME TIME: SUPER </a:t>
            </a:r>
            <a:r>
              <a:rPr lang="vi-VN" dirty="0" smtClean="0"/>
              <a:t>MEMORY!!!</a:t>
            </a:r>
            <a:endParaRPr dirty="0"/>
          </a:p>
        </p:txBody>
      </p:sp>
      <p:sp>
        <p:nvSpPr>
          <p:cNvPr id="524" name="Google Shape;524;p31"/>
          <p:cNvSpPr txBox="1">
            <a:spLocks noGrp="1"/>
          </p:cNvSpPr>
          <p:nvPr>
            <p:ph type="title"/>
          </p:nvPr>
        </p:nvSpPr>
        <p:spPr>
          <a:xfrm>
            <a:off x="3428994" y="1829575"/>
            <a:ext cx="22860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Spain</a:t>
            </a:r>
            <a:endParaRPr dirty="0"/>
          </a:p>
        </p:txBody>
      </p:sp>
      <p:sp>
        <p:nvSpPr>
          <p:cNvPr id="525" name="Google Shape;525;p31"/>
          <p:cNvSpPr txBox="1">
            <a:spLocks noGrp="1"/>
          </p:cNvSpPr>
          <p:nvPr>
            <p:ph type="title" idx="2"/>
          </p:nvPr>
        </p:nvSpPr>
        <p:spPr>
          <a:xfrm>
            <a:off x="4052394" y="1236175"/>
            <a:ext cx="10392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26" name="Google Shape;526;p31"/>
          <p:cNvSpPr txBox="1">
            <a:spLocks noGrp="1"/>
          </p:cNvSpPr>
          <p:nvPr>
            <p:ph type="subTitle" idx="1"/>
          </p:nvPr>
        </p:nvSpPr>
        <p:spPr>
          <a:xfrm>
            <a:off x="3428994" y="2195275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dirty="0"/>
              <a:t>put 12 grapes in their mouth </a:t>
            </a:r>
            <a:endParaRPr sz="1800" dirty="0"/>
          </a:p>
        </p:txBody>
      </p:sp>
      <p:sp>
        <p:nvSpPr>
          <p:cNvPr id="527" name="Google Shape;527;p31"/>
          <p:cNvSpPr txBox="1">
            <a:spLocks noGrp="1"/>
          </p:cNvSpPr>
          <p:nvPr>
            <p:ph type="title" idx="3"/>
          </p:nvPr>
        </p:nvSpPr>
        <p:spPr>
          <a:xfrm>
            <a:off x="6293469" y="1883875"/>
            <a:ext cx="22860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Switzerland</a:t>
            </a:r>
            <a:endParaRPr dirty="0"/>
          </a:p>
        </p:txBody>
      </p:sp>
      <p:sp>
        <p:nvSpPr>
          <p:cNvPr id="528" name="Google Shape;528;p31"/>
          <p:cNvSpPr txBox="1">
            <a:spLocks noGrp="1"/>
          </p:cNvSpPr>
          <p:nvPr>
            <p:ph type="title" idx="4"/>
          </p:nvPr>
        </p:nvSpPr>
        <p:spPr>
          <a:xfrm>
            <a:off x="6916869" y="1290475"/>
            <a:ext cx="10392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29" name="Google Shape;529;p31"/>
          <p:cNvSpPr txBox="1">
            <a:spLocks noGrp="1"/>
          </p:cNvSpPr>
          <p:nvPr>
            <p:ph type="subTitle" idx="5"/>
          </p:nvPr>
        </p:nvSpPr>
        <p:spPr>
          <a:xfrm>
            <a:off x="6293469" y="2249575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dirty="0"/>
              <a:t>drop ice cream on the floor</a:t>
            </a:r>
            <a:endParaRPr sz="1800" dirty="0"/>
          </a:p>
        </p:txBody>
      </p:sp>
      <p:sp>
        <p:nvSpPr>
          <p:cNvPr id="530" name="Google Shape;530;p31"/>
          <p:cNvSpPr txBox="1">
            <a:spLocks noGrp="1"/>
          </p:cNvSpPr>
          <p:nvPr>
            <p:ph type="title" idx="6"/>
          </p:nvPr>
        </p:nvSpPr>
        <p:spPr>
          <a:xfrm>
            <a:off x="632015" y="3716463"/>
            <a:ext cx="22185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Romania</a:t>
            </a:r>
            <a:endParaRPr dirty="0"/>
          </a:p>
        </p:txBody>
      </p:sp>
      <p:sp>
        <p:nvSpPr>
          <p:cNvPr id="531" name="Google Shape;531;p31"/>
          <p:cNvSpPr txBox="1">
            <a:spLocks noGrp="1"/>
          </p:cNvSpPr>
          <p:nvPr>
            <p:ph type="title" idx="7"/>
          </p:nvPr>
        </p:nvSpPr>
        <p:spPr>
          <a:xfrm>
            <a:off x="1236965" y="3123288"/>
            <a:ext cx="10086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32" name="Google Shape;532;p31"/>
          <p:cNvSpPr txBox="1">
            <a:spLocks noGrp="1"/>
          </p:cNvSpPr>
          <p:nvPr>
            <p:ph type="subTitle" idx="8"/>
          </p:nvPr>
        </p:nvSpPr>
        <p:spPr>
          <a:xfrm>
            <a:off x="632015" y="4082163"/>
            <a:ext cx="22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dirty="0"/>
              <a:t>throw coins into a river</a:t>
            </a:r>
            <a:endParaRPr lang="en-US" sz="1800" dirty="0"/>
          </a:p>
        </p:txBody>
      </p:sp>
      <p:sp>
        <p:nvSpPr>
          <p:cNvPr id="533" name="Google Shape;533;p31"/>
          <p:cNvSpPr txBox="1">
            <a:spLocks noGrp="1"/>
          </p:cNvSpPr>
          <p:nvPr>
            <p:ph type="title" idx="9"/>
          </p:nvPr>
        </p:nvSpPr>
        <p:spPr>
          <a:xfrm>
            <a:off x="3428994" y="3716463"/>
            <a:ext cx="22860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Russia</a:t>
            </a:r>
            <a:endParaRPr dirty="0"/>
          </a:p>
        </p:txBody>
      </p:sp>
      <p:sp>
        <p:nvSpPr>
          <p:cNvPr id="534" name="Google Shape;534;p31"/>
          <p:cNvSpPr txBox="1">
            <a:spLocks noGrp="1"/>
          </p:cNvSpPr>
          <p:nvPr>
            <p:ph type="title" idx="13"/>
          </p:nvPr>
        </p:nvSpPr>
        <p:spPr>
          <a:xfrm>
            <a:off x="4052394" y="3123288"/>
            <a:ext cx="10392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535" name="Google Shape;535;p31"/>
          <p:cNvSpPr txBox="1">
            <a:spLocks noGrp="1"/>
          </p:cNvSpPr>
          <p:nvPr>
            <p:ph type="subTitle" idx="14"/>
          </p:nvPr>
        </p:nvSpPr>
        <p:spPr>
          <a:xfrm>
            <a:off x="3428990" y="4268276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1800" dirty="0"/>
              <a:t>They bathe in an ice hole</a:t>
            </a:r>
            <a:endParaRPr lang="en-US" sz="1800" dirty="0"/>
          </a:p>
        </p:txBody>
      </p:sp>
      <p:sp>
        <p:nvSpPr>
          <p:cNvPr id="536" name="Google Shape;536;p31"/>
          <p:cNvSpPr txBox="1">
            <a:spLocks noGrp="1"/>
          </p:cNvSpPr>
          <p:nvPr>
            <p:ph type="title" idx="16"/>
          </p:nvPr>
        </p:nvSpPr>
        <p:spPr>
          <a:xfrm>
            <a:off x="632015" y="1829575"/>
            <a:ext cx="22185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Japan</a:t>
            </a:r>
            <a:endParaRPr dirty="0"/>
          </a:p>
        </p:txBody>
      </p:sp>
      <p:sp>
        <p:nvSpPr>
          <p:cNvPr id="537" name="Google Shape;537;p31"/>
          <p:cNvSpPr txBox="1">
            <a:spLocks noGrp="1"/>
          </p:cNvSpPr>
          <p:nvPr>
            <p:ph type="title" idx="17"/>
          </p:nvPr>
        </p:nvSpPr>
        <p:spPr>
          <a:xfrm>
            <a:off x="1236965" y="1236175"/>
            <a:ext cx="10086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38" name="Google Shape;538;p31"/>
          <p:cNvSpPr txBox="1">
            <a:spLocks noGrp="1"/>
          </p:cNvSpPr>
          <p:nvPr>
            <p:ph type="subTitle" idx="18"/>
          </p:nvPr>
        </p:nvSpPr>
        <p:spPr>
          <a:xfrm>
            <a:off x="632015" y="2195275"/>
            <a:ext cx="22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dirty="0"/>
              <a:t>ring </a:t>
            </a:r>
            <a:r>
              <a:rPr lang="en-US" sz="1800" dirty="0" smtClean="0"/>
              <a:t>bells </a:t>
            </a:r>
            <a:r>
              <a:rPr lang="en-US" sz="1800" dirty="0"/>
              <a:t>108 </a:t>
            </a:r>
            <a:r>
              <a:rPr lang="en-US" sz="1800" dirty="0" smtClean="0"/>
              <a:t>times</a:t>
            </a:r>
            <a:endParaRPr lang="vi-VN" sz="1800" dirty="0" smtClean="0"/>
          </a:p>
          <a:p>
            <a:pPr marL="0" lvl="0" indent="0"/>
            <a:r>
              <a:rPr lang="vi-VN" sz="1800" dirty="0" smtClean="0"/>
              <a:t>Eat mochi rice cake</a:t>
            </a:r>
            <a:r>
              <a:rPr lang="en-US" sz="1800" dirty="0" smtClean="0"/>
              <a:t> </a:t>
            </a:r>
            <a:endParaRPr sz="1800" dirty="0"/>
          </a:p>
        </p:txBody>
      </p:sp>
      <p:sp>
        <p:nvSpPr>
          <p:cNvPr id="539" name="Google Shape;539;p31"/>
          <p:cNvSpPr txBox="1">
            <a:spLocks noGrp="1"/>
          </p:cNvSpPr>
          <p:nvPr>
            <p:ph type="subTitle" idx="21"/>
          </p:nvPr>
        </p:nvSpPr>
        <p:spPr>
          <a:xfrm>
            <a:off x="6293469" y="4136464"/>
            <a:ext cx="22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dirty="0"/>
              <a:t>go to Times Square to watch New Year’s Eve Ball Drop</a:t>
            </a:r>
            <a:endParaRPr lang="en-US" sz="1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093254" y="1396624"/>
            <a:ext cx="928022" cy="492744"/>
            <a:chOff x="3290232" y="2039101"/>
            <a:chExt cx="1099252" cy="583662"/>
          </a:xfrm>
        </p:grpSpPr>
        <p:grpSp>
          <p:nvGrpSpPr>
            <p:cNvPr id="22" name="Google Shape;941;p37"/>
            <p:cNvGrpSpPr/>
            <p:nvPr/>
          </p:nvGrpSpPr>
          <p:grpSpPr>
            <a:xfrm>
              <a:off x="3290232" y="2039101"/>
              <a:ext cx="544131" cy="539680"/>
              <a:chOff x="4139638" y="2115984"/>
              <a:chExt cx="344147" cy="337701"/>
            </a:xfrm>
          </p:grpSpPr>
          <p:sp>
            <p:nvSpPr>
              <p:cNvPr id="47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941;p37"/>
            <p:cNvGrpSpPr/>
            <p:nvPr/>
          </p:nvGrpSpPr>
          <p:grpSpPr>
            <a:xfrm>
              <a:off x="3561005" y="2074607"/>
              <a:ext cx="544131" cy="539680"/>
              <a:chOff x="4139638" y="2115984"/>
              <a:chExt cx="344147" cy="337701"/>
            </a:xfrm>
          </p:grpSpPr>
          <p:sp>
            <p:nvSpPr>
              <p:cNvPr id="36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941;p37"/>
            <p:cNvGrpSpPr/>
            <p:nvPr/>
          </p:nvGrpSpPr>
          <p:grpSpPr>
            <a:xfrm>
              <a:off x="3845353" y="2083083"/>
              <a:ext cx="544131" cy="539680"/>
              <a:chOff x="4139638" y="2115984"/>
              <a:chExt cx="344147" cy="337701"/>
            </a:xfrm>
          </p:grpSpPr>
          <p:sp>
            <p:nvSpPr>
              <p:cNvPr id="25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3357580" y="3314494"/>
            <a:ext cx="803034" cy="426380"/>
            <a:chOff x="3290232" y="2039101"/>
            <a:chExt cx="1099252" cy="583662"/>
          </a:xfrm>
        </p:grpSpPr>
        <p:grpSp>
          <p:nvGrpSpPr>
            <p:cNvPr id="59" name="Google Shape;941;p37"/>
            <p:cNvGrpSpPr/>
            <p:nvPr/>
          </p:nvGrpSpPr>
          <p:grpSpPr>
            <a:xfrm>
              <a:off x="3290232" y="2039101"/>
              <a:ext cx="544131" cy="539680"/>
              <a:chOff x="4139638" y="2115984"/>
              <a:chExt cx="344147" cy="337701"/>
            </a:xfrm>
          </p:grpSpPr>
          <p:sp>
            <p:nvSpPr>
              <p:cNvPr id="84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941;p37"/>
            <p:cNvGrpSpPr/>
            <p:nvPr/>
          </p:nvGrpSpPr>
          <p:grpSpPr>
            <a:xfrm>
              <a:off x="3561005" y="2074607"/>
              <a:ext cx="544131" cy="539680"/>
              <a:chOff x="4139638" y="2115984"/>
              <a:chExt cx="344147" cy="337701"/>
            </a:xfrm>
          </p:grpSpPr>
          <p:sp>
            <p:nvSpPr>
              <p:cNvPr id="73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941;p37"/>
            <p:cNvGrpSpPr/>
            <p:nvPr/>
          </p:nvGrpSpPr>
          <p:grpSpPr>
            <a:xfrm>
              <a:off x="3845353" y="2083083"/>
              <a:ext cx="544131" cy="539680"/>
              <a:chOff x="4139638" y="2115984"/>
              <a:chExt cx="344147" cy="337701"/>
            </a:xfrm>
          </p:grpSpPr>
          <p:sp>
            <p:nvSpPr>
              <p:cNvPr id="62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" name="Google Shape;941;p37"/>
          <p:cNvGrpSpPr/>
          <p:nvPr/>
        </p:nvGrpSpPr>
        <p:grpSpPr>
          <a:xfrm>
            <a:off x="7774596" y="3259610"/>
            <a:ext cx="476803" cy="472841"/>
            <a:chOff x="4139577" y="2115961"/>
            <a:chExt cx="344181" cy="337691"/>
          </a:xfrm>
        </p:grpSpPr>
        <p:sp>
          <p:nvSpPr>
            <p:cNvPr id="121" name="Google Shape;942;p37"/>
            <p:cNvSpPr/>
            <p:nvPr/>
          </p:nvSpPr>
          <p:spPr>
            <a:xfrm>
              <a:off x="4236589" y="2115961"/>
              <a:ext cx="242466" cy="240600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22" name="Google Shape;943;p37"/>
            <p:cNvSpPr/>
            <p:nvPr/>
          </p:nvSpPr>
          <p:spPr>
            <a:xfrm>
              <a:off x="4258930" y="2137339"/>
              <a:ext cx="197839" cy="197841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23" name="Google Shape;944;p37"/>
            <p:cNvSpPr/>
            <p:nvPr/>
          </p:nvSpPr>
          <p:spPr>
            <a:xfrm>
              <a:off x="4258843" y="2145450"/>
              <a:ext cx="189732" cy="189790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24" name="Google Shape;945;p37"/>
            <p:cNvSpPr/>
            <p:nvPr/>
          </p:nvSpPr>
          <p:spPr>
            <a:xfrm>
              <a:off x="4325578" y="2192408"/>
              <a:ext cx="77992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25" name="Google Shape;946;p37"/>
            <p:cNvSpPr/>
            <p:nvPr/>
          </p:nvSpPr>
          <p:spPr>
            <a:xfrm>
              <a:off x="4139577" y="2133864"/>
              <a:ext cx="321275" cy="319788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26" name="Google Shape;947;p37"/>
            <p:cNvSpPr/>
            <p:nvPr/>
          </p:nvSpPr>
          <p:spPr>
            <a:xfrm>
              <a:off x="4161625" y="2155150"/>
              <a:ext cx="277261" cy="277262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27" name="Google Shape;948;p37"/>
            <p:cNvSpPr/>
            <p:nvPr/>
          </p:nvSpPr>
          <p:spPr>
            <a:xfrm>
              <a:off x="4225156" y="2252978"/>
              <a:ext cx="67288" cy="64897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28" name="Google Shape;949;p37"/>
            <p:cNvSpPr/>
            <p:nvPr/>
          </p:nvSpPr>
          <p:spPr>
            <a:xfrm>
              <a:off x="4298483" y="2277128"/>
              <a:ext cx="67288" cy="64926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29" name="Google Shape;950;p37"/>
            <p:cNvSpPr/>
            <p:nvPr/>
          </p:nvSpPr>
          <p:spPr>
            <a:xfrm>
              <a:off x="4249389" y="2326156"/>
              <a:ext cx="67288" cy="64838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30" name="Google Shape;951;p37"/>
            <p:cNvSpPr/>
            <p:nvPr/>
          </p:nvSpPr>
          <p:spPr>
            <a:xfrm>
              <a:off x="4405764" y="2133953"/>
              <a:ext cx="77994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31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grpSp>
        <p:nvGrpSpPr>
          <p:cNvPr id="97" name="Google Shape;941;p37"/>
          <p:cNvGrpSpPr/>
          <p:nvPr/>
        </p:nvGrpSpPr>
        <p:grpSpPr>
          <a:xfrm>
            <a:off x="8011838" y="3290719"/>
            <a:ext cx="476803" cy="472841"/>
            <a:chOff x="4139577" y="2115961"/>
            <a:chExt cx="344181" cy="337691"/>
          </a:xfrm>
        </p:grpSpPr>
        <p:sp>
          <p:nvSpPr>
            <p:cNvPr id="110" name="Google Shape;942;p37"/>
            <p:cNvSpPr/>
            <p:nvPr/>
          </p:nvSpPr>
          <p:spPr>
            <a:xfrm>
              <a:off x="4236589" y="2115961"/>
              <a:ext cx="242466" cy="240600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11" name="Google Shape;943;p37"/>
            <p:cNvSpPr/>
            <p:nvPr/>
          </p:nvSpPr>
          <p:spPr>
            <a:xfrm>
              <a:off x="4258930" y="2137339"/>
              <a:ext cx="197839" cy="197841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12" name="Google Shape;944;p37"/>
            <p:cNvSpPr/>
            <p:nvPr/>
          </p:nvSpPr>
          <p:spPr>
            <a:xfrm>
              <a:off x="4258843" y="2145450"/>
              <a:ext cx="189732" cy="189790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13" name="Google Shape;945;p37"/>
            <p:cNvSpPr/>
            <p:nvPr/>
          </p:nvSpPr>
          <p:spPr>
            <a:xfrm>
              <a:off x="4325578" y="2192408"/>
              <a:ext cx="77992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14" name="Google Shape;946;p37"/>
            <p:cNvSpPr/>
            <p:nvPr/>
          </p:nvSpPr>
          <p:spPr>
            <a:xfrm>
              <a:off x="4139577" y="2133864"/>
              <a:ext cx="321275" cy="319788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15" name="Google Shape;947;p37"/>
            <p:cNvSpPr/>
            <p:nvPr/>
          </p:nvSpPr>
          <p:spPr>
            <a:xfrm>
              <a:off x="4161625" y="2155150"/>
              <a:ext cx="277261" cy="277262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16" name="Google Shape;948;p37"/>
            <p:cNvSpPr/>
            <p:nvPr/>
          </p:nvSpPr>
          <p:spPr>
            <a:xfrm>
              <a:off x="4225156" y="2252978"/>
              <a:ext cx="67288" cy="64897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17" name="Google Shape;949;p37"/>
            <p:cNvSpPr/>
            <p:nvPr/>
          </p:nvSpPr>
          <p:spPr>
            <a:xfrm>
              <a:off x="4298483" y="2277128"/>
              <a:ext cx="67288" cy="64926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18" name="Google Shape;950;p37"/>
            <p:cNvSpPr/>
            <p:nvPr/>
          </p:nvSpPr>
          <p:spPr>
            <a:xfrm>
              <a:off x="4249389" y="2326156"/>
              <a:ext cx="67288" cy="64838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19" name="Google Shape;951;p37"/>
            <p:cNvSpPr/>
            <p:nvPr/>
          </p:nvSpPr>
          <p:spPr>
            <a:xfrm>
              <a:off x="4405764" y="2133953"/>
              <a:ext cx="77994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20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grpSp>
        <p:nvGrpSpPr>
          <p:cNvPr id="98" name="Google Shape;941;p37"/>
          <p:cNvGrpSpPr/>
          <p:nvPr/>
        </p:nvGrpSpPr>
        <p:grpSpPr>
          <a:xfrm>
            <a:off x="7994730" y="1355333"/>
            <a:ext cx="476749" cy="472849"/>
            <a:chOff x="4139638" y="2115984"/>
            <a:chExt cx="344147" cy="337701"/>
          </a:xfrm>
        </p:grpSpPr>
        <p:sp>
          <p:nvSpPr>
            <p:cNvPr id="99" name="Google Shape;942;p37"/>
            <p:cNvSpPr/>
            <p:nvPr/>
          </p:nvSpPr>
          <p:spPr>
            <a:xfrm>
              <a:off x="4236649" y="2115984"/>
              <a:ext cx="242469" cy="240603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00" name="Google Shape;943;p37"/>
            <p:cNvSpPr/>
            <p:nvPr/>
          </p:nvSpPr>
          <p:spPr>
            <a:xfrm>
              <a:off x="4258991" y="2137364"/>
              <a:ext cx="197843" cy="197843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01" name="Google Shape;944;p37"/>
            <p:cNvSpPr/>
            <p:nvPr/>
          </p:nvSpPr>
          <p:spPr>
            <a:xfrm>
              <a:off x="4258904" y="2145473"/>
              <a:ext cx="189735" cy="189793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02" name="Google Shape;945;p37"/>
            <p:cNvSpPr/>
            <p:nvPr/>
          </p:nvSpPr>
          <p:spPr>
            <a:xfrm>
              <a:off x="4325639" y="2192432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03" name="Google Shape;946;p37"/>
            <p:cNvSpPr/>
            <p:nvPr/>
          </p:nvSpPr>
          <p:spPr>
            <a:xfrm>
              <a:off x="4139638" y="2133893"/>
              <a:ext cx="321280" cy="319792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04" name="Google Shape;947;p37"/>
            <p:cNvSpPr/>
            <p:nvPr/>
          </p:nvSpPr>
          <p:spPr>
            <a:xfrm>
              <a:off x="4161688" y="2155185"/>
              <a:ext cx="277266" cy="277266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05" name="Google Shape;948;p37"/>
            <p:cNvSpPr/>
            <p:nvPr/>
          </p:nvSpPr>
          <p:spPr>
            <a:xfrm>
              <a:off x="4225215" y="2253013"/>
              <a:ext cx="67289" cy="64898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06" name="Google Shape;949;p37"/>
            <p:cNvSpPr/>
            <p:nvPr/>
          </p:nvSpPr>
          <p:spPr>
            <a:xfrm>
              <a:off x="4298542" y="2277164"/>
              <a:ext cx="67289" cy="64927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07" name="Google Shape;950;p37"/>
            <p:cNvSpPr/>
            <p:nvPr/>
          </p:nvSpPr>
          <p:spPr>
            <a:xfrm>
              <a:off x="4249453" y="2326194"/>
              <a:ext cx="67289" cy="64839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08" name="Google Shape;951;p37"/>
            <p:cNvSpPr/>
            <p:nvPr/>
          </p:nvSpPr>
          <p:spPr>
            <a:xfrm>
              <a:off x="4405791" y="2133981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09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grpSp>
        <p:nvGrpSpPr>
          <p:cNvPr id="134" name="Google Shape;941;p37"/>
          <p:cNvGrpSpPr/>
          <p:nvPr/>
        </p:nvGrpSpPr>
        <p:grpSpPr>
          <a:xfrm>
            <a:off x="2118789" y="3248130"/>
            <a:ext cx="459372" cy="455613"/>
            <a:chOff x="4139638" y="2115984"/>
            <a:chExt cx="344147" cy="337701"/>
          </a:xfrm>
        </p:grpSpPr>
        <p:sp>
          <p:nvSpPr>
            <p:cNvPr id="159" name="Google Shape;942;p37"/>
            <p:cNvSpPr/>
            <p:nvPr/>
          </p:nvSpPr>
          <p:spPr>
            <a:xfrm>
              <a:off x="4236649" y="2115984"/>
              <a:ext cx="242469" cy="240603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43;p37"/>
            <p:cNvSpPr/>
            <p:nvPr/>
          </p:nvSpPr>
          <p:spPr>
            <a:xfrm>
              <a:off x="4258991" y="2137364"/>
              <a:ext cx="197843" cy="197843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44;p37"/>
            <p:cNvSpPr/>
            <p:nvPr/>
          </p:nvSpPr>
          <p:spPr>
            <a:xfrm>
              <a:off x="4258904" y="2145473"/>
              <a:ext cx="189735" cy="189793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45;p37"/>
            <p:cNvSpPr/>
            <p:nvPr/>
          </p:nvSpPr>
          <p:spPr>
            <a:xfrm>
              <a:off x="4325639" y="2192432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46;p37"/>
            <p:cNvSpPr/>
            <p:nvPr/>
          </p:nvSpPr>
          <p:spPr>
            <a:xfrm>
              <a:off x="4139638" y="2133893"/>
              <a:ext cx="321280" cy="319792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47;p37"/>
            <p:cNvSpPr/>
            <p:nvPr/>
          </p:nvSpPr>
          <p:spPr>
            <a:xfrm>
              <a:off x="4161688" y="2155185"/>
              <a:ext cx="277266" cy="277266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48;p37"/>
            <p:cNvSpPr/>
            <p:nvPr/>
          </p:nvSpPr>
          <p:spPr>
            <a:xfrm>
              <a:off x="4225215" y="2253013"/>
              <a:ext cx="67289" cy="64898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49;p37"/>
            <p:cNvSpPr/>
            <p:nvPr/>
          </p:nvSpPr>
          <p:spPr>
            <a:xfrm>
              <a:off x="4298542" y="2277164"/>
              <a:ext cx="67289" cy="64927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50;p37"/>
            <p:cNvSpPr/>
            <p:nvPr/>
          </p:nvSpPr>
          <p:spPr>
            <a:xfrm>
              <a:off x="4249453" y="2326194"/>
              <a:ext cx="67289" cy="64839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51;p37"/>
            <p:cNvSpPr/>
            <p:nvPr/>
          </p:nvSpPr>
          <p:spPr>
            <a:xfrm>
              <a:off x="4405791" y="2133981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941;p37"/>
          <p:cNvGrpSpPr/>
          <p:nvPr/>
        </p:nvGrpSpPr>
        <p:grpSpPr>
          <a:xfrm>
            <a:off x="2347384" y="3278105"/>
            <a:ext cx="459372" cy="455613"/>
            <a:chOff x="4139638" y="2115984"/>
            <a:chExt cx="344147" cy="337701"/>
          </a:xfrm>
        </p:grpSpPr>
        <p:sp>
          <p:nvSpPr>
            <p:cNvPr id="148" name="Google Shape;942;p37"/>
            <p:cNvSpPr/>
            <p:nvPr/>
          </p:nvSpPr>
          <p:spPr>
            <a:xfrm>
              <a:off x="4236649" y="2115984"/>
              <a:ext cx="242469" cy="240603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43;p37"/>
            <p:cNvSpPr/>
            <p:nvPr/>
          </p:nvSpPr>
          <p:spPr>
            <a:xfrm>
              <a:off x="4258991" y="2137364"/>
              <a:ext cx="197843" cy="197843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44;p37"/>
            <p:cNvSpPr/>
            <p:nvPr/>
          </p:nvSpPr>
          <p:spPr>
            <a:xfrm>
              <a:off x="4258904" y="2145473"/>
              <a:ext cx="189735" cy="189793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45;p37"/>
            <p:cNvSpPr/>
            <p:nvPr/>
          </p:nvSpPr>
          <p:spPr>
            <a:xfrm>
              <a:off x="4325639" y="2192432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46;p37"/>
            <p:cNvSpPr/>
            <p:nvPr/>
          </p:nvSpPr>
          <p:spPr>
            <a:xfrm>
              <a:off x="4139638" y="2133893"/>
              <a:ext cx="321280" cy="319792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47;p37"/>
            <p:cNvSpPr/>
            <p:nvPr/>
          </p:nvSpPr>
          <p:spPr>
            <a:xfrm>
              <a:off x="4161688" y="2155185"/>
              <a:ext cx="277266" cy="277266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48;p37"/>
            <p:cNvSpPr/>
            <p:nvPr/>
          </p:nvSpPr>
          <p:spPr>
            <a:xfrm>
              <a:off x="4225215" y="2253013"/>
              <a:ext cx="67289" cy="64898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49;p37"/>
            <p:cNvSpPr/>
            <p:nvPr/>
          </p:nvSpPr>
          <p:spPr>
            <a:xfrm>
              <a:off x="4298542" y="2277164"/>
              <a:ext cx="67289" cy="64927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0;p37"/>
            <p:cNvSpPr/>
            <p:nvPr/>
          </p:nvSpPr>
          <p:spPr>
            <a:xfrm>
              <a:off x="4249453" y="2326194"/>
              <a:ext cx="67289" cy="64839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1;p37"/>
            <p:cNvSpPr/>
            <p:nvPr/>
          </p:nvSpPr>
          <p:spPr>
            <a:xfrm>
              <a:off x="4405791" y="2133981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941;p37"/>
          <p:cNvGrpSpPr/>
          <p:nvPr/>
        </p:nvGrpSpPr>
        <p:grpSpPr>
          <a:xfrm>
            <a:off x="5087212" y="1443806"/>
            <a:ext cx="476749" cy="472849"/>
            <a:chOff x="4139638" y="2115984"/>
            <a:chExt cx="344147" cy="337701"/>
          </a:xfrm>
        </p:grpSpPr>
        <p:sp>
          <p:nvSpPr>
            <p:cNvPr id="171" name="Google Shape;942;p37"/>
            <p:cNvSpPr/>
            <p:nvPr/>
          </p:nvSpPr>
          <p:spPr>
            <a:xfrm>
              <a:off x="4236649" y="2115984"/>
              <a:ext cx="242469" cy="240603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72" name="Google Shape;943;p37"/>
            <p:cNvSpPr/>
            <p:nvPr/>
          </p:nvSpPr>
          <p:spPr>
            <a:xfrm>
              <a:off x="4258991" y="2137364"/>
              <a:ext cx="197843" cy="197843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73" name="Google Shape;944;p37"/>
            <p:cNvSpPr/>
            <p:nvPr/>
          </p:nvSpPr>
          <p:spPr>
            <a:xfrm>
              <a:off x="4258904" y="2145473"/>
              <a:ext cx="189735" cy="189793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74" name="Google Shape;945;p37"/>
            <p:cNvSpPr/>
            <p:nvPr/>
          </p:nvSpPr>
          <p:spPr>
            <a:xfrm>
              <a:off x="4325639" y="2192432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75" name="Google Shape;946;p37"/>
            <p:cNvSpPr/>
            <p:nvPr/>
          </p:nvSpPr>
          <p:spPr>
            <a:xfrm>
              <a:off x="4139638" y="2133893"/>
              <a:ext cx="321280" cy="319792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76" name="Google Shape;947;p37"/>
            <p:cNvSpPr/>
            <p:nvPr/>
          </p:nvSpPr>
          <p:spPr>
            <a:xfrm>
              <a:off x="4161688" y="2155185"/>
              <a:ext cx="277266" cy="277266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77" name="Google Shape;948;p37"/>
            <p:cNvSpPr/>
            <p:nvPr/>
          </p:nvSpPr>
          <p:spPr>
            <a:xfrm>
              <a:off x="4225215" y="2253013"/>
              <a:ext cx="67289" cy="64898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78" name="Google Shape;949;p37"/>
            <p:cNvSpPr/>
            <p:nvPr/>
          </p:nvSpPr>
          <p:spPr>
            <a:xfrm>
              <a:off x="4298542" y="2277164"/>
              <a:ext cx="67289" cy="64927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79" name="Google Shape;950;p37"/>
            <p:cNvSpPr/>
            <p:nvPr/>
          </p:nvSpPr>
          <p:spPr>
            <a:xfrm>
              <a:off x="4249453" y="2326194"/>
              <a:ext cx="67289" cy="64839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80" name="Google Shape;951;p37"/>
            <p:cNvSpPr/>
            <p:nvPr/>
          </p:nvSpPr>
          <p:spPr>
            <a:xfrm>
              <a:off x="4405791" y="2133981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81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grpSp>
        <p:nvGrpSpPr>
          <p:cNvPr id="182" name="Google Shape;941;p37"/>
          <p:cNvGrpSpPr/>
          <p:nvPr/>
        </p:nvGrpSpPr>
        <p:grpSpPr>
          <a:xfrm>
            <a:off x="5292112" y="1456672"/>
            <a:ext cx="476749" cy="472849"/>
            <a:chOff x="4139638" y="2115984"/>
            <a:chExt cx="344147" cy="337701"/>
          </a:xfrm>
        </p:grpSpPr>
        <p:sp>
          <p:nvSpPr>
            <p:cNvPr id="183" name="Google Shape;942;p37"/>
            <p:cNvSpPr/>
            <p:nvPr/>
          </p:nvSpPr>
          <p:spPr>
            <a:xfrm>
              <a:off x="4236649" y="2115984"/>
              <a:ext cx="242469" cy="240603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84" name="Google Shape;943;p37"/>
            <p:cNvSpPr/>
            <p:nvPr/>
          </p:nvSpPr>
          <p:spPr>
            <a:xfrm>
              <a:off x="4258991" y="2137364"/>
              <a:ext cx="197843" cy="197843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85" name="Google Shape;944;p37"/>
            <p:cNvSpPr/>
            <p:nvPr/>
          </p:nvSpPr>
          <p:spPr>
            <a:xfrm>
              <a:off x="4258904" y="2145473"/>
              <a:ext cx="189735" cy="189793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86" name="Google Shape;945;p37"/>
            <p:cNvSpPr/>
            <p:nvPr/>
          </p:nvSpPr>
          <p:spPr>
            <a:xfrm>
              <a:off x="4325639" y="2192432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87" name="Google Shape;946;p37"/>
            <p:cNvSpPr/>
            <p:nvPr/>
          </p:nvSpPr>
          <p:spPr>
            <a:xfrm>
              <a:off x="4139638" y="2133893"/>
              <a:ext cx="321280" cy="319792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88" name="Google Shape;947;p37"/>
            <p:cNvSpPr/>
            <p:nvPr/>
          </p:nvSpPr>
          <p:spPr>
            <a:xfrm>
              <a:off x="4161688" y="2155185"/>
              <a:ext cx="277266" cy="277266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89" name="Google Shape;948;p37"/>
            <p:cNvSpPr/>
            <p:nvPr/>
          </p:nvSpPr>
          <p:spPr>
            <a:xfrm>
              <a:off x="4225215" y="2253013"/>
              <a:ext cx="67289" cy="64898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90" name="Google Shape;949;p37"/>
            <p:cNvSpPr/>
            <p:nvPr/>
          </p:nvSpPr>
          <p:spPr>
            <a:xfrm>
              <a:off x="4298542" y="2277164"/>
              <a:ext cx="67289" cy="64927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91" name="Google Shape;950;p37"/>
            <p:cNvSpPr/>
            <p:nvPr/>
          </p:nvSpPr>
          <p:spPr>
            <a:xfrm>
              <a:off x="4249453" y="2326194"/>
              <a:ext cx="67289" cy="64839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92" name="Google Shape;951;p37"/>
            <p:cNvSpPr/>
            <p:nvPr/>
          </p:nvSpPr>
          <p:spPr>
            <a:xfrm>
              <a:off x="4405791" y="2133981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93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grpSp>
        <p:nvGrpSpPr>
          <p:cNvPr id="194" name="Google Shape;941;p37"/>
          <p:cNvGrpSpPr/>
          <p:nvPr/>
        </p:nvGrpSpPr>
        <p:grpSpPr>
          <a:xfrm>
            <a:off x="6265643" y="3259610"/>
            <a:ext cx="476803" cy="472841"/>
            <a:chOff x="4139577" y="2115961"/>
            <a:chExt cx="344181" cy="337691"/>
          </a:xfrm>
        </p:grpSpPr>
        <p:sp>
          <p:nvSpPr>
            <p:cNvPr id="195" name="Google Shape;942;p37"/>
            <p:cNvSpPr/>
            <p:nvPr/>
          </p:nvSpPr>
          <p:spPr>
            <a:xfrm>
              <a:off x="4236589" y="2115961"/>
              <a:ext cx="242466" cy="240600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96" name="Google Shape;943;p37"/>
            <p:cNvSpPr/>
            <p:nvPr/>
          </p:nvSpPr>
          <p:spPr>
            <a:xfrm>
              <a:off x="4258930" y="2137339"/>
              <a:ext cx="197839" cy="197841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97" name="Google Shape;944;p37"/>
            <p:cNvSpPr/>
            <p:nvPr/>
          </p:nvSpPr>
          <p:spPr>
            <a:xfrm>
              <a:off x="4258843" y="2145450"/>
              <a:ext cx="189732" cy="189790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98" name="Google Shape;945;p37"/>
            <p:cNvSpPr/>
            <p:nvPr/>
          </p:nvSpPr>
          <p:spPr>
            <a:xfrm>
              <a:off x="4325578" y="2192408"/>
              <a:ext cx="77992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199" name="Google Shape;946;p37"/>
            <p:cNvSpPr/>
            <p:nvPr/>
          </p:nvSpPr>
          <p:spPr>
            <a:xfrm>
              <a:off x="4139577" y="2133864"/>
              <a:ext cx="321275" cy="319788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00" name="Google Shape;947;p37"/>
            <p:cNvSpPr/>
            <p:nvPr/>
          </p:nvSpPr>
          <p:spPr>
            <a:xfrm>
              <a:off x="4161625" y="2155150"/>
              <a:ext cx="277261" cy="277262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01" name="Google Shape;948;p37"/>
            <p:cNvSpPr/>
            <p:nvPr/>
          </p:nvSpPr>
          <p:spPr>
            <a:xfrm>
              <a:off x="4225156" y="2252978"/>
              <a:ext cx="67288" cy="64897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02" name="Google Shape;949;p37"/>
            <p:cNvSpPr/>
            <p:nvPr/>
          </p:nvSpPr>
          <p:spPr>
            <a:xfrm>
              <a:off x="4298483" y="2277128"/>
              <a:ext cx="67288" cy="64926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03" name="Google Shape;950;p37"/>
            <p:cNvSpPr/>
            <p:nvPr/>
          </p:nvSpPr>
          <p:spPr>
            <a:xfrm>
              <a:off x="4249389" y="2326156"/>
              <a:ext cx="67288" cy="64838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04" name="Google Shape;951;p37"/>
            <p:cNvSpPr/>
            <p:nvPr/>
          </p:nvSpPr>
          <p:spPr>
            <a:xfrm>
              <a:off x="4405764" y="2133953"/>
              <a:ext cx="77994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05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grpSp>
        <p:nvGrpSpPr>
          <p:cNvPr id="206" name="Google Shape;941;p37"/>
          <p:cNvGrpSpPr/>
          <p:nvPr/>
        </p:nvGrpSpPr>
        <p:grpSpPr>
          <a:xfrm>
            <a:off x="6502885" y="3290719"/>
            <a:ext cx="476803" cy="472841"/>
            <a:chOff x="4139577" y="2115961"/>
            <a:chExt cx="344181" cy="337691"/>
          </a:xfrm>
        </p:grpSpPr>
        <p:sp>
          <p:nvSpPr>
            <p:cNvPr id="207" name="Google Shape;942;p37"/>
            <p:cNvSpPr/>
            <p:nvPr/>
          </p:nvSpPr>
          <p:spPr>
            <a:xfrm>
              <a:off x="4236589" y="2115961"/>
              <a:ext cx="242466" cy="240600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08" name="Google Shape;943;p37"/>
            <p:cNvSpPr/>
            <p:nvPr/>
          </p:nvSpPr>
          <p:spPr>
            <a:xfrm>
              <a:off x="4258930" y="2137339"/>
              <a:ext cx="197839" cy="197841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09" name="Google Shape;944;p37"/>
            <p:cNvSpPr/>
            <p:nvPr/>
          </p:nvSpPr>
          <p:spPr>
            <a:xfrm>
              <a:off x="4258843" y="2145450"/>
              <a:ext cx="189732" cy="189790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10" name="Google Shape;945;p37"/>
            <p:cNvSpPr/>
            <p:nvPr/>
          </p:nvSpPr>
          <p:spPr>
            <a:xfrm>
              <a:off x="4325578" y="2192408"/>
              <a:ext cx="77992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11" name="Google Shape;946;p37"/>
            <p:cNvSpPr/>
            <p:nvPr/>
          </p:nvSpPr>
          <p:spPr>
            <a:xfrm>
              <a:off x="4139577" y="2133864"/>
              <a:ext cx="321275" cy="319788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12" name="Google Shape;947;p37"/>
            <p:cNvSpPr/>
            <p:nvPr/>
          </p:nvSpPr>
          <p:spPr>
            <a:xfrm>
              <a:off x="4161625" y="2155150"/>
              <a:ext cx="277261" cy="277262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13" name="Google Shape;948;p37"/>
            <p:cNvSpPr/>
            <p:nvPr/>
          </p:nvSpPr>
          <p:spPr>
            <a:xfrm>
              <a:off x="4225156" y="2252978"/>
              <a:ext cx="67288" cy="64897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14" name="Google Shape;949;p37"/>
            <p:cNvSpPr/>
            <p:nvPr/>
          </p:nvSpPr>
          <p:spPr>
            <a:xfrm>
              <a:off x="4298483" y="2277128"/>
              <a:ext cx="67288" cy="64926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15" name="Google Shape;950;p37"/>
            <p:cNvSpPr/>
            <p:nvPr/>
          </p:nvSpPr>
          <p:spPr>
            <a:xfrm>
              <a:off x="4249389" y="2326156"/>
              <a:ext cx="67288" cy="64838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16" name="Google Shape;951;p37"/>
            <p:cNvSpPr/>
            <p:nvPr/>
          </p:nvSpPr>
          <p:spPr>
            <a:xfrm>
              <a:off x="4405764" y="2133953"/>
              <a:ext cx="77994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17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grpSp>
        <p:nvGrpSpPr>
          <p:cNvPr id="218" name="Google Shape;941;p37"/>
          <p:cNvGrpSpPr/>
          <p:nvPr/>
        </p:nvGrpSpPr>
        <p:grpSpPr>
          <a:xfrm>
            <a:off x="5074834" y="3284681"/>
            <a:ext cx="476766" cy="472847"/>
            <a:chOff x="4139585" y="2115957"/>
            <a:chExt cx="344155" cy="337695"/>
          </a:xfrm>
        </p:grpSpPr>
        <p:sp>
          <p:nvSpPr>
            <p:cNvPr id="219" name="Google Shape;942;p37"/>
            <p:cNvSpPr/>
            <p:nvPr/>
          </p:nvSpPr>
          <p:spPr>
            <a:xfrm>
              <a:off x="4236597" y="2115957"/>
              <a:ext cx="242466" cy="240600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20" name="Google Shape;943;p37"/>
            <p:cNvSpPr/>
            <p:nvPr/>
          </p:nvSpPr>
          <p:spPr>
            <a:xfrm>
              <a:off x="4258938" y="2137336"/>
              <a:ext cx="197840" cy="197841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21" name="Google Shape;944;p37"/>
            <p:cNvSpPr/>
            <p:nvPr/>
          </p:nvSpPr>
          <p:spPr>
            <a:xfrm>
              <a:off x="4258852" y="2145446"/>
              <a:ext cx="189733" cy="189790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22" name="Google Shape;945;p37"/>
            <p:cNvSpPr/>
            <p:nvPr/>
          </p:nvSpPr>
          <p:spPr>
            <a:xfrm>
              <a:off x="4325586" y="2192404"/>
              <a:ext cx="77993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23" name="Google Shape;946;p37"/>
            <p:cNvSpPr/>
            <p:nvPr/>
          </p:nvSpPr>
          <p:spPr>
            <a:xfrm>
              <a:off x="4139585" y="2133864"/>
              <a:ext cx="321276" cy="319788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24" name="Google Shape;947;p37"/>
            <p:cNvSpPr/>
            <p:nvPr/>
          </p:nvSpPr>
          <p:spPr>
            <a:xfrm>
              <a:off x="4161632" y="2155154"/>
              <a:ext cx="277262" cy="277262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25" name="Google Shape;948;p37"/>
            <p:cNvSpPr/>
            <p:nvPr/>
          </p:nvSpPr>
          <p:spPr>
            <a:xfrm>
              <a:off x="4225161" y="2252981"/>
              <a:ext cx="67288" cy="64897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26" name="Google Shape;949;p37"/>
            <p:cNvSpPr/>
            <p:nvPr/>
          </p:nvSpPr>
          <p:spPr>
            <a:xfrm>
              <a:off x="4298487" y="2277132"/>
              <a:ext cx="67288" cy="64926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27" name="Google Shape;950;p37"/>
            <p:cNvSpPr/>
            <p:nvPr/>
          </p:nvSpPr>
          <p:spPr>
            <a:xfrm>
              <a:off x="4249397" y="2326160"/>
              <a:ext cx="67288" cy="64838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28" name="Google Shape;951;p37"/>
            <p:cNvSpPr/>
            <p:nvPr/>
          </p:nvSpPr>
          <p:spPr>
            <a:xfrm>
              <a:off x="4405746" y="2133952"/>
              <a:ext cx="77994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29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grpSp>
        <p:nvGrpSpPr>
          <p:cNvPr id="230" name="Google Shape;941;p37"/>
          <p:cNvGrpSpPr/>
          <p:nvPr/>
        </p:nvGrpSpPr>
        <p:grpSpPr>
          <a:xfrm>
            <a:off x="5312076" y="3315790"/>
            <a:ext cx="476766" cy="472847"/>
            <a:chOff x="4139585" y="2115957"/>
            <a:chExt cx="344155" cy="337695"/>
          </a:xfrm>
        </p:grpSpPr>
        <p:sp>
          <p:nvSpPr>
            <p:cNvPr id="231" name="Google Shape;942;p37"/>
            <p:cNvSpPr/>
            <p:nvPr/>
          </p:nvSpPr>
          <p:spPr>
            <a:xfrm>
              <a:off x="4236597" y="2115957"/>
              <a:ext cx="242466" cy="240600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32" name="Google Shape;943;p37"/>
            <p:cNvSpPr/>
            <p:nvPr/>
          </p:nvSpPr>
          <p:spPr>
            <a:xfrm>
              <a:off x="4258938" y="2137336"/>
              <a:ext cx="197840" cy="197841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33" name="Google Shape;944;p37"/>
            <p:cNvSpPr/>
            <p:nvPr/>
          </p:nvSpPr>
          <p:spPr>
            <a:xfrm>
              <a:off x="4258852" y="2145446"/>
              <a:ext cx="189733" cy="189790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34" name="Google Shape;945;p37"/>
            <p:cNvSpPr/>
            <p:nvPr/>
          </p:nvSpPr>
          <p:spPr>
            <a:xfrm>
              <a:off x="4325586" y="2192404"/>
              <a:ext cx="77993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35" name="Google Shape;946;p37"/>
            <p:cNvSpPr/>
            <p:nvPr/>
          </p:nvSpPr>
          <p:spPr>
            <a:xfrm>
              <a:off x="4139585" y="2133864"/>
              <a:ext cx="321276" cy="319788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36" name="Google Shape;947;p37"/>
            <p:cNvSpPr/>
            <p:nvPr/>
          </p:nvSpPr>
          <p:spPr>
            <a:xfrm>
              <a:off x="4161632" y="2155154"/>
              <a:ext cx="277262" cy="277262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37" name="Google Shape;948;p37"/>
            <p:cNvSpPr/>
            <p:nvPr/>
          </p:nvSpPr>
          <p:spPr>
            <a:xfrm>
              <a:off x="4225161" y="2252981"/>
              <a:ext cx="67288" cy="64897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38" name="Google Shape;949;p37"/>
            <p:cNvSpPr/>
            <p:nvPr/>
          </p:nvSpPr>
          <p:spPr>
            <a:xfrm>
              <a:off x="4298487" y="2277132"/>
              <a:ext cx="67288" cy="64926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39" name="Google Shape;950;p37"/>
            <p:cNvSpPr/>
            <p:nvPr/>
          </p:nvSpPr>
          <p:spPr>
            <a:xfrm>
              <a:off x="4249397" y="2326160"/>
              <a:ext cx="67288" cy="64838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40" name="Google Shape;951;p37"/>
            <p:cNvSpPr/>
            <p:nvPr/>
          </p:nvSpPr>
          <p:spPr>
            <a:xfrm>
              <a:off x="4405746" y="2133952"/>
              <a:ext cx="77994" cy="78022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41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/>
      <p:bldP spid="524" grpId="0"/>
      <p:bldP spid="526" grpId="0" build="p"/>
      <p:bldP spid="527" grpId="0"/>
      <p:bldP spid="529" grpId="0" build="p"/>
      <p:bldP spid="530" grpId="0"/>
      <p:bldP spid="532" grpId="0" build="p"/>
      <p:bldP spid="533" grpId="0"/>
      <p:bldP spid="535" grpId="0" build="p"/>
      <p:bldP spid="536" grpId="0"/>
      <p:bldP spid="538" grpId="0" uiExpand="1" build="p"/>
      <p:bldP spid="5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6"/>
          <p:cNvSpPr txBox="1">
            <a:spLocks noGrp="1"/>
          </p:cNvSpPr>
          <p:nvPr>
            <p:ph type="title" idx="6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Let’s recap</a:t>
            </a:r>
            <a:endParaRPr dirty="0"/>
          </a:p>
        </p:txBody>
      </p:sp>
      <p:sp>
        <p:nvSpPr>
          <p:cNvPr id="816" name="Google Shape;816;p36"/>
          <p:cNvSpPr txBox="1">
            <a:spLocks noGrp="1"/>
          </p:cNvSpPr>
          <p:nvPr>
            <p:ph type="title"/>
          </p:nvPr>
        </p:nvSpPr>
        <p:spPr>
          <a:xfrm>
            <a:off x="716753" y="3028938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The structure for New Year’s Wishes?</a:t>
            </a:r>
            <a:endParaRPr dirty="0"/>
          </a:p>
        </p:txBody>
      </p:sp>
      <p:sp>
        <p:nvSpPr>
          <p:cNvPr id="817" name="Google Shape;817;p36"/>
          <p:cNvSpPr txBox="1">
            <a:spLocks noGrp="1"/>
          </p:cNvSpPr>
          <p:nvPr>
            <p:ph type="subTitle" idx="1"/>
          </p:nvPr>
        </p:nvSpPr>
        <p:spPr>
          <a:xfrm>
            <a:off x="716753" y="3803756"/>
            <a:ext cx="2336400" cy="370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 smtClean="0">
                <a:solidFill>
                  <a:schemeClr val="tx1"/>
                </a:solidFill>
              </a:rPr>
              <a:t>Wishing you ....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818" name="Google Shape;818;p36"/>
          <p:cNvSpPr txBox="1">
            <a:spLocks noGrp="1"/>
          </p:cNvSpPr>
          <p:nvPr>
            <p:ph type="title" idx="2"/>
          </p:nvPr>
        </p:nvSpPr>
        <p:spPr>
          <a:xfrm>
            <a:off x="3385652" y="3281096"/>
            <a:ext cx="23364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vi-VN" dirty="0" smtClean="0"/>
              <a:t>To </a:t>
            </a:r>
            <a:r>
              <a:rPr lang="en-US" dirty="0"/>
              <a:t>to celebrate the New </a:t>
            </a:r>
            <a:r>
              <a:rPr lang="en-US" dirty="0" smtClean="0"/>
              <a:t>Year</a:t>
            </a:r>
            <a:r>
              <a:rPr lang="vi-VN" dirty="0" smtClean="0"/>
              <a:t>, they </a:t>
            </a:r>
            <a:r>
              <a:rPr lang="en-US" dirty="0" smtClean="0"/>
              <a:t>drop </a:t>
            </a:r>
            <a:r>
              <a:rPr lang="en-US" dirty="0"/>
              <a:t>ice cream on the </a:t>
            </a:r>
            <a:r>
              <a:rPr lang="en-US" dirty="0" smtClean="0"/>
              <a:t>floor</a:t>
            </a:r>
            <a:r>
              <a:rPr lang="vi-VN" dirty="0" smtClean="0"/>
              <a:t> in ....</a:t>
            </a:r>
            <a:endParaRPr lang="en-US" dirty="0"/>
          </a:p>
        </p:txBody>
      </p:sp>
      <p:sp>
        <p:nvSpPr>
          <p:cNvPr id="822" name="Google Shape;822;p36"/>
          <p:cNvSpPr/>
          <p:nvPr/>
        </p:nvSpPr>
        <p:spPr>
          <a:xfrm>
            <a:off x="1431000" y="1775550"/>
            <a:ext cx="914400" cy="914400"/>
          </a:xfrm>
          <a:prstGeom prst="snip2DiagRect">
            <a:avLst>
              <a:gd name="adj1" fmla="val 17386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6"/>
          <p:cNvSpPr/>
          <p:nvPr/>
        </p:nvSpPr>
        <p:spPr>
          <a:xfrm>
            <a:off x="4114800" y="1775550"/>
            <a:ext cx="914400" cy="914400"/>
          </a:xfrm>
          <a:prstGeom prst="snip2DiagRect">
            <a:avLst>
              <a:gd name="adj1" fmla="val 17386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6"/>
          <p:cNvSpPr/>
          <p:nvPr/>
        </p:nvSpPr>
        <p:spPr>
          <a:xfrm>
            <a:off x="6798600" y="1775550"/>
            <a:ext cx="914400" cy="914400"/>
          </a:xfrm>
          <a:prstGeom prst="snip2DiagRect">
            <a:avLst>
              <a:gd name="adj1" fmla="val 17386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5" name="Google Shape;825;p36"/>
          <p:cNvGrpSpPr/>
          <p:nvPr/>
        </p:nvGrpSpPr>
        <p:grpSpPr>
          <a:xfrm>
            <a:off x="6984633" y="1958418"/>
            <a:ext cx="542417" cy="548655"/>
            <a:chOff x="5465826" y="1524059"/>
            <a:chExt cx="343389" cy="343360"/>
          </a:xfrm>
        </p:grpSpPr>
        <p:sp>
          <p:nvSpPr>
            <p:cNvPr id="826" name="Google Shape;826;p36"/>
            <p:cNvSpPr/>
            <p:nvPr/>
          </p:nvSpPr>
          <p:spPr>
            <a:xfrm>
              <a:off x="5465826" y="1524059"/>
              <a:ext cx="343389" cy="343360"/>
            </a:xfrm>
            <a:custGeom>
              <a:avLst/>
              <a:gdLst/>
              <a:ahLst/>
              <a:cxnLst/>
              <a:rect l="l" t="t" r="r" b="b"/>
              <a:pathLst>
                <a:path w="11773" h="11772" extrusionOk="0">
                  <a:moveTo>
                    <a:pt x="3449" y="0"/>
                  </a:moveTo>
                  <a:lnTo>
                    <a:pt x="1" y="3448"/>
                  </a:lnTo>
                  <a:lnTo>
                    <a:pt x="1" y="8323"/>
                  </a:lnTo>
                  <a:lnTo>
                    <a:pt x="3449" y="11771"/>
                  </a:lnTo>
                  <a:lnTo>
                    <a:pt x="8326" y="11771"/>
                  </a:lnTo>
                  <a:lnTo>
                    <a:pt x="11772" y="8323"/>
                  </a:lnTo>
                  <a:lnTo>
                    <a:pt x="11772" y="3448"/>
                  </a:lnTo>
                  <a:lnTo>
                    <a:pt x="8326" y="0"/>
                  </a:ln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5486768" y="1544972"/>
              <a:ext cx="301592" cy="301592"/>
            </a:xfrm>
            <a:custGeom>
              <a:avLst/>
              <a:gdLst/>
              <a:ahLst/>
              <a:cxnLst/>
              <a:rect l="l" t="t" r="r" b="b"/>
              <a:pathLst>
                <a:path w="10340" h="10340" extrusionOk="0">
                  <a:moveTo>
                    <a:pt x="3415" y="1"/>
                  </a:moveTo>
                  <a:lnTo>
                    <a:pt x="3267" y="404"/>
                  </a:lnTo>
                  <a:lnTo>
                    <a:pt x="2753" y="275"/>
                  </a:lnTo>
                  <a:lnTo>
                    <a:pt x="276" y="2755"/>
                  </a:lnTo>
                  <a:lnTo>
                    <a:pt x="339" y="3114"/>
                  </a:lnTo>
                  <a:lnTo>
                    <a:pt x="1" y="3417"/>
                  </a:lnTo>
                  <a:lnTo>
                    <a:pt x="1" y="6924"/>
                  </a:lnTo>
                  <a:lnTo>
                    <a:pt x="322" y="7138"/>
                  </a:lnTo>
                  <a:lnTo>
                    <a:pt x="276" y="7586"/>
                  </a:lnTo>
                  <a:lnTo>
                    <a:pt x="2755" y="10066"/>
                  </a:lnTo>
                  <a:lnTo>
                    <a:pt x="3128" y="10104"/>
                  </a:lnTo>
                  <a:lnTo>
                    <a:pt x="3417" y="10340"/>
                  </a:lnTo>
                  <a:lnTo>
                    <a:pt x="6922" y="10340"/>
                  </a:lnTo>
                  <a:lnTo>
                    <a:pt x="7164" y="9947"/>
                  </a:lnTo>
                  <a:lnTo>
                    <a:pt x="7586" y="10067"/>
                  </a:lnTo>
                  <a:lnTo>
                    <a:pt x="10064" y="7589"/>
                  </a:lnTo>
                  <a:lnTo>
                    <a:pt x="9929" y="7189"/>
                  </a:lnTo>
                  <a:lnTo>
                    <a:pt x="10339" y="6925"/>
                  </a:lnTo>
                  <a:lnTo>
                    <a:pt x="10339" y="3417"/>
                  </a:lnTo>
                  <a:lnTo>
                    <a:pt x="10064" y="3237"/>
                  </a:lnTo>
                  <a:lnTo>
                    <a:pt x="10064" y="2755"/>
                  </a:lnTo>
                  <a:lnTo>
                    <a:pt x="7586" y="275"/>
                  </a:lnTo>
                  <a:lnTo>
                    <a:pt x="7194" y="348"/>
                  </a:lnTo>
                  <a:lnTo>
                    <a:pt x="692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5486768" y="1544972"/>
              <a:ext cx="301592" cy="301563"/>
            </a:xfrm>
            <a:custGeom>
              <a:avLst/>
              <a:gdLst/>
              <a:ahLst/>
              <a:cxnLst/>
              <a:rect l="l" t="t" r="r" b="b"/>
              <a:pathLst>
                <a:path w="10340" h="10339" extrusionOk="0">
                  <a:moveTo>
                    <a:pt x="3029" y="1"/>
                  </a:moveTo>
                  <a:lnTo>
                    <a:pt x="2755" y="275"/>
                  </a:lnTo>
                  <a:lnTo>
                    <a:pt x="4507" y="4507"/>
                  </a:lnTo>
                  <a:lnTo>
                    <a:pt x="4507" y="4507"/>
                  </a:lnTo>
                  <a:lnTo>
                    <a:pt x="275" y="2755"/>
                  </a:lnTo>
                  <a:lnTo>
                    <a:pt x="1" y="3029"/>
                  </a:lnTo>
                  <a:lnTo>
                    <a:pt x="1" y="3417"/>
                  </a:lnTo>
                  <a:lnTo>
                    <a:pt x="4233" y="5169"/>
                  </a:lnTo>
                  <a:lnTo>
                    <a:pt x="1" y="6922"/>
                  </a:lnTo>
                  <a:lnTo>
                    <a:pt x="1" y="7310"/>
                  </a:lnTo>
                  <a:lnTo>
                    <a:pt x="275" y="7584"/>
                  </a:lnTo>
                  <a:lnTo>
                    <a:pt x="4507" y="5832"/>
                  </a:lnTo>
                  <a:lnTo>
                    <a:pt x="2755" y="10064"/>
                  </a:lnTo>
                  <a:lnTo>
                    <a:pt x="3029" y="10338"/>
                  </a:lnTo>
                  <a:lnTo>
                    <a:pt x="3417" y="10338"/>
                  </a:lnTo>
                  <a:lnTo>
                    <a:pt x="5170" y="6106"/>
                  </a:lnTo>
                  <a:lnTo>
                    <a:pt x="6922" y="10338"/>
                  </a:lnTo>
                  <a:lnTo>
                    <a:pt x="7310" y="10338"/>
                  </a:lnTo>
                  <a:lnTo>
                    <a:pt x="7586" y="10064"/>
                  </a:lnTo>
                  <a:lnTo>
                    <a:pt x="5832" y="5832"/>
                  </a:lnTo>
                  <a:lnTo>
                    <a:pt x="10064" y="7584"/>
                  </a:lnTo>
                  <a:lnTo>
                    <a:pt x="10339" y="7310"/>
                  </a:lnTo>
                  <a:lnTo>
                    <a:pt x="10339" y="6922"/>
                  </a:lnTo>
                  <a:lnTo>
                    <a:pt x="6108" y="5169"/>
                  </a:lnTo>
                  <a:lnTo>
                    <a:pt x="10339" y="3417"/>
                  </a:lnTo>
                  <a:lnTo>
                    <a:pt x="10339" y="3029"/>
                  </a:lnTo>
                  <a:lnTo>
                    <a:pt x="10064" y="2755"/>
                  </a:lnTo>
                  <a:lnTo>
                    <a:pt x="5832" y="4507"/>
                  </a:lnTo>
                  <a:lnTo>
                    <a:pt x="7586" y="275"/>
                  </a:lnTo>
                  <a:lnTo>
                    <a:pt x="7310" y="1"/>
                  </a:lnTo>
                  <a:lnTo>
                    <a:pt x="6922" y="1"/>
                  </a:lnTo>
                  <a:lnTo>
                    <a:pt x="5170" y="4231"/>
                  </a:lnTo>
                  <a:lnTo>
                    <a:pt x="3417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5591071" y="1649275"/>
              <a:ext cx="92957" cy="92957"/>
            </a:xfrm>
            <a:custGeom>
              <a:avLst/>
              <a:gdLst/>
              <a:ahLst/>
              <a:cxnLst/>
              <a:rect l="l" t="t" r="r" b="b"/>
              <a:pathLst>
                <a:path w="3187" h="3187" extrusionOk="0">
                  <a:moveTo>
                    <a:pt x="1594" y="1"/>
                  </a:moveTo>
                  <a:cubicBezTo>
                    <a:pt x="715" y="1"/>
                    <a:pt x="0" y="712"/>
                    <a:pt x="0" y="1594"/>
                  </a:cubicBezTo>
                  <a:cubicBezTo>
                    <a:pt x="0" y="2473"/>
                    <a:pt x="712" y="3187"/>
                    <a:pt x="1594" y="3187"/>
                  </a:cubicBezTo>
                  <a:cubicBezTo>
                    <a:pt x="2473" y="3187"/>
                    <a:pt x="3186" y="2475"/>
                    <a:pt x="3186" y="1594"/>
                  </a:cubicBezTo>
                  <a:cubicBezTo>
                    <a:pt x="3186" y="712"/>
                    <a:pt x="2473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5611955" y="1670159"/>
              <a:ext cx="51189" cy="51189"/>
            </a:xfrm>
            <a:custGeom>
              <a:avLst/>
              <a:gdLst/>
              <a:ahLst/>
              <a:cxnLst/>
              <a:rect l="l" t="t" r="r" b="b"/>
              <a:pathLst>
                <a:path w="1755" h="1755" extrusionOk="0">
                  <a:moveTo>
                    <a:pt x="878" y="1"/>
                  </a:moveTo>
                  <a:cubicBezTo>
                    <a:pt x="395" y="1"/>
                    <a:pt x="1" y="395"/>
                    <a:pt x="1" y="878"/>
                  </a:cubicBezTo>
                  <a:cubicBezTo>
                    <a:pt x="1" y="1362"/>
                    <a:pt x="395" y="1754"/>
                    <a:pt x="878" y="1754"/>
                  </a:cubicBezTo>
                  <a:cubicBezTo>
                    <a:pt x="1361" y="1754"/>
                    <a:pt x="1753" y="1362"/>
                    <a:pt x="1754" y="878"/>
                  </a:cubicBezTo>
                  <a:cubicBezTo>
                    <a:pt x="1754" y="395"/>
                    <a:pt x="1361" y="1"/>
                    <a:pt x="87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5611955" y="1670159"/>
              <a:ext cx="32493" cy="51189"/>
            </a:xfrm>
            <a:custGeom>
              <a:avLst/>
              <a:gdLst/>
              <a:ahLst/>
              <a:cxnLst/>
              <a:rect l="l" t="t" r="r" b="b"/>
              <a:pathLst>
                <a:path w="1114" h="1755" extrusionOk="0">
                  <a:moveTo>
                    <a:pt x="878" y="1"/>
                  </a:moveTo>
                  <a:cubicBezTo>
                    <a:pt x="395" y="1"/>
                    <a:pt x="1" y="395"/>
                    <a:pt x="1" y="878"/>
                  </a:cubicBezTo>
                  <a:cubicBezTo>
                    <a:pt x="1" y="1362"/>
                    <a:pt x="395" y="1754"/>
                    <a:pt x="878" y="1754"/>
                  </a:cubicBezTo>
                  <a:cubicBezTo>
                    <a:pt x="960" y="1754"/>
                    <a:pt x="1039" y="1744"/>
                    <a:pt x="1114" y="1722"/>
                  </a:cubicBezTo>
                  <a:cubicBezTo>
                    <a:pt x="746" y="1618"/>
                    <a:pt x="475" y="1278"/>
                    <a:pt x="475" y="878"/>
                  </a:cubicBezTo>
                  <a:cubicBezTo>
                    <a:pt x="475" y="477"/>
                    <a:pt x="746" y="139"/>
                    <a:pt x="1114" y="33"/>
                  </a:cubicBezTo>
                  <a:cubicBezTo>
                    <a:pt x="1039" y="11"/>
                    <a:pt x="959" y="1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5613676" y="1564777"/>
              <a:ext cx="47776" cy="10413"/>
            </a:xfrm>
            <a:custGeom>
              <a:avLst/>
              <a:gdLst/>
              <a:ahLst/>
              <a:cxnLst/>
              <a:rect l="l" t="t" r="r" b="b"/>
              <a:pathLst>
                <a:path w="1638" h="357" extrusionOk="0">
                  <a:moveTo>
                    <a:pt x="178" y="0"/>
                  </a:moveTo>
                  <a:cubicBezTo>
                    <a:pt x="79" y="0"/>
                    <a:pt x="0" y="79"/>
                    <a:pt x="0" y="179"/>
                  </a:cubicBezTo>
                  <a:cubicBezTo>
                    <a:pt x="0" y="277"/>
                    <a:pt x="79" y="356"/>
                    <a:pt x="178" y="356"/>
                  </a:cubicBezTo>
                  <a:lnTo>
                    <a:pt x="1459" y="356"/>
                  </a:lnTo>
                  <a:cubicBezTo>
                    <a:pt x="1559" y="356"/>
                    <a:pt x="1638" y="277"/>
                    <a:pt x="1638" y="179"/>
                  </a:cubicBezTo>
                  <a:cubicBezTo>
                    <a:pt x="1638" y="79"/>
                    <a:pt x="1559" y="0"/>
                    <a:pt x="1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5707566" y="1588432"/>
              <a:ext cx="37859" cy="36780"/>
            </a:xfrm>
            <a:custGeom>
              <a:avLst/>
              <a:gdLst/>
              <a:ahLst/>
              <a:cxnLst/>
              <a:rect l="l" t="t" r="r" b="b"/>
              <a:pathLst>
                <a:path w="1298" h="1261" extrusionOk="0">
                  <a:moveTo>
                    <a:pt x="196" y="0"/>
                  </a:moveTo>
                  <a:cubicBezTo>
                    <a:pt x="150" y="0"/>
                    <a:pt x="105" y="17"/>
                    <a:pt x="70" y="52"/>
                  </a:cubicBezTo>
                  <a:cubicBezTo>
                    <a:pt x="1" y="122"/>
                    <a:pt x="1" y="234"/>
                    <a:pt x="70" y="304"/>
                  </a:cubicBezTo>
                  <a:lnTo>
                    <a:pt x="977" y="1209"/>
                  </a:lnTo>
                  <a:cubicBezTo>
                    <a:pt x="1012" y="1244"/>
                    <a:pt x="1057" y="1260"/>
                    <a:pt x="1102" y="1260"/>
                  </a:cubicBezTo>
                  <a:cubicBezTo>
                    <a:pt x="1148" y="1260"/>
                    <a:pt x="1192" y="1244"/>
                    <a:pt x="1227" y="1209"/>
                  </a:cubicBezTo>
                  <a:cubicBezTo>
                    <a:pt x="1297" y="1140"/>
                    <a:pt x="1297" y="1029"/>
                    <a:pt x="1227" y="959"/>
                  </a:cubicBezTo>
                  <a:lnTo>
                    <a:pt x="320" y="52"/>
                  </a:lnTo>
                  <a:cubicBezTo>
                    <a:pt x="286" y="17"/>
                    <a:pt x="241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5758113" y="1671880"/>
              <a:ext cx="10413" cy="47747"/>
            </a:xfrm>
            <a:custGeom>
              <a:avLst/>
              <a:gdLst/>
              <a:ahLst/>
              <a:cxnLst/>
              <a:rect l="l" t="t" r="r" b="b"/>
              <a:pathLst>
                <a:path w="357" h="1637" extrusionOk="0">
                  <a:moveTo>
                    <a:pt x="178" y="0"/>
                  </a:moveTo>
                  <a:cubicBezTo>
                    <a:pt x="80" y="0"/>
                    <a:pt x="1" y="80"/>
                    <a:pt x="1" y="178"/>
                  </a:cubicBezTo>
                  <a:lnTo>
                    <a:pt x="1" y="1459"/>
                  </a:lnTo>
                  <a:cubicBezTo>
                    <a:pt x="1" y="1558"/>
                    <a:pt x="80" y="1637"/>
                    <a:pt x="178" y="1637"/>
                  </a:cubicBezTo>
                  <a:cubicBezTo>
                    <a:pt x="276" y="1637"/>
                    <a:pt x="357" y="1559"/>
                    <a:pt x="357" y="1459"/>
                  </a:cubicBezTo>
                  <a:lnTo>
                    <a:pt x="357" y="178"/>
                  </a:lnTo>
                  <a:cubicBezTo>
                    <a:pt x="357" y="80"/>
                    <a:pt x="278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5707566" y="1766324"/>
              <a:ext cx="37859" cy="36780"/>
            </a:xfrm>
            <a:custGeom>
              <a:avLst/>
              <a:gdLst/>
              <a:ahLst/>
              <a:cxnLst/>
              <a:rect l="l" t="t" r="r" b="b"/>
              <a:pathLst>
                <a:path w="1298" h="1261" extrusionOk="0">
                  <a:moveTo>
                    <a:pt x="1102" y="1"/>
                  </a:moveTo>
                  <a:cubicBezTo>
                    <a:pt x="1056" y="1"/>
                    <a:pt x="1011" y="18"/>
                    <a:pt x="977" y="52"/>
                  </a:cubicBezTo>
                  <a:lnTo>
                    <a:pt x="70" y="959"/>
                  </a:lnTo>
                  <a:cubicBezTo>
                    <a:pt x="1" y="1028"/>
                    <a:pt x="1" y="1139"/>
                    <a:pt x="70" y="1210"/>
                  </a:cubicBezTo>
                  <a:cubicBezTo>
                    <a:pt x="105" y="1245"/>
                    <a:pt x="150" y="1261"/>
                    <a:pt x="196" y="1261"/>
                  </a:cubicBezTo>
                  <a:cubicBezTo>
                    <a:pt x="240" y="1261"/>
                    <a:pt x="287" y="1243"/>
                    <a:pt x="320" y="1210"/>
                  </a:cubicBezTo>
                  <a:lnTo>
                    <a:pt x="1227" y="303"/>
                  </a:lnTo>
                  <a:cubicBezTo>
                    <a:pt x="1297" y="234"/>
                    <a:pt x="1297" y="123"/>
                    <a:pt x="1227" y="52"/>
                  </a:cubicBezTo>
                  <a:cubicBezTo>
                    <a:pt x="1193" y="18"/>
                    <a:pt x="1147" y="1"/>
                    <a:pt x="1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5613676" y="1816317"/>
              <a:ext cx="47776" cy="10413"/>
            </a:xfrm>
            <a:custGeom>
              <a:avLst/>
              <a:gdLst/>
              <a:ahLst/>
              <a:cxnLst/>
              <a:rect l="l" t="t" r="r" b="b"/>
              <a:pathLst>
                <a:path w="1638" h="357" extrusionOk="0">
                  <a:moveTo>
                    <a:pt x="178" y="1"/>
                  </a:moveTo>
                  <a:cubicBezTo>
                    <a:pt x="79" y="1"/>
                    <a:pt x="0" y="80"/>
                    <a:pt x="0" y="178"/>
                  </a:cubicBezTo>
                  <a:cubicBezTo>
                    <a:pt x="0" y="278"/>
                    <a:pt x="79" y="357"/>
                    <a:pt x="178" y="357"/>
                  </a:cubicBezTo>
                  <a:lnTo>
                    <a:pt x="1459" y="357"/>
                  </a:lnTo>
                  <a:cubicBezTo>
                    <a:pt x="1559" y="357"/>
                    <a:pt x="1638" y="278"/>
                    <a:pt x="1638" y="178"/>
                  </a:cubicBezTo>
                  <a:cubicBezTo>
                    <a:pt x="1638" y="80"/>
                    <a:pt x="1559" y="1"/>
                    <a:pt x="1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5529673" y="1766324"/>
              <a:ext cx="37830" cy="36780"/>
            </a:xfrm>
            <a:custGeom>
              <a:avLst/>
              <a:gdLst/>
              <a:ahLst/>
              <a:cxnLst/>
              <a:rect l="l" t="t" r="r" b="b"/>
              <a:pathLst>
                <a:path w="1297" h="1261" extrusionOk="0">
                  <a:moveTo>
                    <a:pt x="195" y="1"/>
                  </a:moveTo>
                  <a:cubicBezTo>
                    <a:pt x="150" y="1"/>
                    <a:pt x="104" y="18"/>
                    <a:pt x="69" y="52"/>
                  </a:cubicBezTo>
                  <a:cubicBezTo>
                    <a:pt x="0" y="121"/>
                    <a:pt x="0" y="234"/>
                    <a:pt x="69" y="303"/>
                  </a:cubicBezTo>
                  <a:lnTo>
                    <a:pt x="976" y="1210"/>
                  </a:lnTo>
                  <a:cubicBezTo>
                    <a:pt x="1011" y="1245"/>
                    <a:pt x="1057" y="1261"/>
                    <a:pt x="1102" y="1261"/>
                  </a:cubicBezTo>
                  <a:cubicBezTo>
                    <a:pt x="1149" y="1261"/>
                    <a:pt x="1194" y="1243"/>
                    <a:pt x="1226" y="1210"/>
                  </a:cubicBezTo>
                  <a:cubicBezTo>
                    <a:pt x="1297" y="1141"/>
                    <a:pt x="1297" y="1028"/>
                    <a:pt x="1226" y="959"/>
                  </a:cubicBezTo>
                  <a:lnTo>
                    <a:pt x="321" y="52"/>
                  </a:lnTo>
                  <a:cubicBezTo>
                    <a:pt x="286" y="18"/>
                    <a:pt x="241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5506602" y="1671880"/>
              <a:ext cx="10354" cy="47747"/>
            </a:xfrm>
            <a:custGeom>
              <a:avLst/>
              <a:gdLst/>
              <a:ahLst/>
              <a:cxnLst/>
              <a:rect l="l" t="t" r="r" b="b"/>
              <a:pathLst>
                <a:path w="355" h="1637" extrusionOk="0">
                  <a:moveTo>
                    <a:pt x="178" y="0"/>
                  </a:moveTo>
                  <a:cubicBezTo>
                    <a:pt x="78" y="0"/>
                    <a:pt x="0" y="80"/>
                    <a:pt x="0" y="178"/>
                  </a:cubicBezTo>
                  <a:lnTo>
                    <a:pt x="0" y="1459"/>
                  </a:lnTo>
                  <a:cubicBezTo>
                    <a:pt x="0" y="1558"/>
                    <a:pt x="80" y="1637"/>
                    <a:pt x="178" y="1637"/>
                  </a:cubicBezTo>
                  <a:cubicBezTo>
                    <a:pt x="274" y="1637"/>
                    <a:pt x="355" y="1559"/>
                    <a:pt x="355" y="1459"/>
                  </a:cubicBezTo>
                  <a:lnTo>
                    <a:pt x="355" y="178"/>
                  </a:lnTo>
                  <a:cubicBezTo>
                    <a:pt x="355" y="80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5529673" y="1588432"/>
              <a:ext cx="37830" cy="36780"/>
            </a:xfrm>
            <a:custGeom>
              <a:avLst/>
              <a:gdLst/>
              <a:ahLst/>
              <a:cxnLst/>
              <a:rect l="l" t="t" r="r" b="b"/>
              <a:pathLst>
                <a:path w="1297" h="1261" extrusionOk="0">
                  <a:moveTo>
                    <a:pt x="1102" y="0"/>
                  </a:moveTo>
                  <a:cubicBezTo>
                    <a:pt x="1057" y="0"/>
                    <a:pt x="1011" y="17"/>
                    <a:pt x="976" y="52"/>
                  </a:cubicBezTo>
                  <a:lnTo>
                    <a:pt x="69" y="959"/>
                  </a:lnTo>
                  <a:cubicBezTo>
                    <a:pt x="0" y="1029"/>
                    <a:pt x="0" y="1140"/>
                    <a:pt x="69" y="1209"/>
                  </a:cubicBezTo>
                  <a:cubicBezTo>
                    <a:pt x="104" y="1244"/>
                    <a:pt x="150" y="1260"/>
                    <a:pt x="197" y="1260"/>
                  </a:cubicBezTo>
                  <a:cubicBezTo>
                    <a:pt x="242" y="1260"/>
                    <a:pt x="288" y="1244"/>
                    <a:pt x="321" y="1209"/>
                  </a:cubicBezTo>
                  <a:lnTo>
                    <a:pt x="1226" y="304"/>
                  </a:lnTo>
                  <a:cubicBezTo>
                    <a:pt x="1297" y="234"/>
                    <a:pt x="1297" y="122"/>
                    <a:pt x="1226" y="52"/>
                  </a:cubicBezTo>
                  <a:cubicBezTo>
                    <a:pt x="1192" y="17"/>
                    <a:pt x="1147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5535215" y="1593449"/>
              <a:ext cx="204639" cy="204581"/>
            </a:xfrm>
            <a:custGeom>
              <a:avLst/>
              <a:gdLst/>
              <a:ahLst/>
              <a:cxnLst/>
              <a:rect l="l" t="t" r="r" b="b"/>
              <a:pathLst>
                <a:path w="7016" h="7014" extrusionOk="0">
                  <a:moveTo>
                    <a:pt x="4665" y="715"/>
                  </a:moveTo>
                  <a:lnTo>
                    <a:pt x="6300" y="2350"/>
                  </a:lnTo>
                  <a:lnTo>
                    <a:pt x="6300" y="4663"/>
                  </a:lnTo>
                  <a:lnTo>
                    <a:pt x="4665" y="6299"/>
                  </a:lnTo>
                  <a:lnTo>
                    <a:pt x="2352" y="6299"/>
                  </a:lnTo>
                  <a:lnTo>
                    <a:pt x="717" y="4663"/>
                  </a:lnTo>
                  <a:lnTo>
                    <a:pt x="717" y="2350"/>
                  </a:lnTo>
                  <a:lnTo>
                    <a:pt x="2352" y="715"/>
                  </a:lnTo>
                  <a:close/>
                  <a:moveTo>
                    <a:pt x="2055" y="0"/>
                  </a:moveTo>
                  <a:lnTo>
                    <a:pt x="1" y="2054"/>
                  </a:lnTo>
                  <a:lnTo>
                    <a:pt x="1" y="4960"/>
                  </a:lnTo>
                  <a:lnTo>
                    <a:pt x="2055" y="7014"/>
                  </a:lnTo>
                  <a:lnTo>
                    <a:pt x="4961" y="7014"/>
                  </a:lnTo>
                  <a:lnTo>
                    <a:pt x="7016" y="4960"/>
                  </a:lnTo>
                  <a:lnTo>
                    <a:pt x="7016" y="2054"/>
                  </a:lnTo>
                  <a:lnTo>
                    <a:pt x="4961" y="0"/>
                  </a:ln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36"/>
          <p:cNvGrpSpPr/>
          <p:nvPr/>
        </p:nvGrpSpPr>
        <p:grpSpPr>
          <a:xfrm>
            <a:off x="4221574" y="2019751"/>
            <a:ext cx="700862" cy="425986"/>
            <a:chOff x="4766885" y="1562881"/>
            <a:chExt cx="443696" cy="266591"/>
          </a:xfrm>
        </p:grpSpPr>
        <p:sp>
          <p:nvSpPr>
            <p:cNvPr id="842" name="Google Shape;842;p36"/>
            <p:cNvSpPr/>
            <p:nvPr/>
          </p:nvSpPr>
          <p:spPr>
            <a:xfrm>
              <a:off x="4915697" y="1654467"/>
              <a:ext cx="58189" cy="58423"/>
            </a:xfrm>
            <a:custGeom>
              <a:avLst/>
              <a:gdLst/>
              <a:ahLst/>
              <a:cxnLst/>
              <a:rect l="l" t="t" r="r" b="b"/>
              <a:pathLst>
                <a:path w="1995" h="2003" extrusionOk="0">
                  <a:moveTo>
                    <a:pt x="962" y="0"/>
                  </a:moveTo>
                  <a:cubicBezTo>
                    <a:pt x="855" y="0"/>
                    <a:pt x="753" y="71"/>
                    <a:pt x="723" y="184"/>
                  </a:cubicBezTo>
                  <a:cubicBezTo>
                    <a:pt x="612" y="605"/>
                    <a:pt x="372" y="1311"/>
                    <a:pt x="1" y="1346"/>
                  </a:cubicBezTo>
                  <a:lnTo>
                    <a:pt x="1535" y="2002"/>
                  </a:lnTo>
                  <a:cubicBezTo>
                    <a:pt x="1535" y="2002"/>
                    <a:pt x="1995" y="659"/>
                    <a:pt x="1101" y="44"/>
                  </a:cubicBezTo>
                  <a:cubicBezTo>
                    <a:pt x="1058" y="14"/>
                    <a:pt x="1010" y="0"/>
                    <a:pt x="96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4815507" y="1753053"/>
              <a:ext cx="59939" cy="48214"/>
            </a:xfrm>
            <a:custGeom>
              <a:avLst/>
              <a:gdLst/>
              <a:ahLst/>
              <a:cxnLst/>
              <a:rect l="l" t="t" r="r" b="b"/>
              <a:pathLst>
                <a:path w="2055" h="1653" extrusionOk="0">
                  <a:moveTo>
                    <a:pt x="1400" y="1"/>
                  </a:moveTo>
                  <a:cubicBezTo>
                    <a:pt x="1365" y="373"/>
                    <a:pt x="659" y="611"/>
                    <a:pt x="238" y="724"/>
                  </a:cubicBezTo>
                  <a:cubicBezTo>
                    <a:pt x="74" y="765"/>
                    <a:pt x="1" y="960"/>
                    <a:pt x="98" y="1101"/>
                  </a:cubicBezTo>
                  <a:cubicBezTo>
                    <a:pt x="401" y="1541"/>
                    <a:pt x="880" y="1653"/>
                    <a:pt x="1289" y="1653"/>
                  </a:cubicBezTo>
                  <a:cubicBezTo>
                    <a:pt x="1709" y="1653"/>
                    <a:pt x="2055" y="1534"/>
                    <a:pt x="2055" y="1534"/>
                  </a:cubicBezTo>
                  <a:lnTo>
                    <a:pt x="140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5003696" y="1679434"/>
              <a:ext cx="58160" cy="58423"/>
            </a:xfrm>
            <a:custGeom>
              <a:avLst/>
              <a:gdLst/>
              <a:ahLst/>
              <a:cxnLst/>
              <a:rect l="l" t="t" r="r" b="b"/>
              <a:pathLst>
                <a:path w="1994" h="2003" extrusionOk="0">
                  <a:moveTo>
                    <a:pt x="458" y="1"/>
                  </a:moveTo>
                  <a:lnTo>
                    <a:pt x="458" y="1"/>
                  </a:lnTo>
                  <a:cubicBezTo>
                    <a:pt x="458" y="1"/>
                    <a:pt x="0" y="1344"/>
                    <a:pt x="894" y="1959"/>
                  </a:cubicBezTo>
                  <a:cubicBezTo>
                    <a:pt x="937" y="1989"/>
                    <a:pt x="984" y="2002"/>
                    <a:pt x="1032" y="2002"/>
                  </a:cubicBezTo>
                  <a:cubicBezTo>
                    <a:pt x="1138" y="2002"/>
                    <a:pt x="1241" y="1932"/>
                    <a:pt x="1270" y="1817"/>
                  </a:cubicBezTo>
                  <a:cubicBezTo>
                    <a:pt x="1381" y="1398"/>
                    <a:pt x="1622" y="692"/>
                    <a:pt x="1994" y="657"/>
                  </a:cubicBezTo>
                  <a:lnTo>
                    <a:pt x="458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5102048" y="1591057"/>
              <a:ext cx="59910" cy="48214"/>
            </a:xfrm>
            <a:custGeom>
              <a:avLst/>
              <a:gdLst/>
              <a:ahLst/>
              <a:cxnLst/>
              <a:rect l="l" t="t" r="r" b="b"/>
              <a:pathLst>
                <a:path w="2054" h="1653" extrusionOk="0">
                  <a:moveTo>
                    <a:pt x="766" y="0"/>
                  </a:moveTo>
                  <a:cubicBezTo>
                    <a:pt x="345" y="0"/>
                    <a:pt x="0" y="119"/>
                    <a:pt x="0" y="119"/>
                  </a:cubicBezTo>
                  <a:lnTo>
                    <a:pt x="656" y="1652"/>
                  </a:lnTo>
                  <a:cubicBezTo>
                    <a:pt x="690" y="1280"/>
                    <a:pt x="1397" y="1040"/>
                    <a:pt x="1816" y="929"/>
                  </a:cubicBezTo>
                  <a:cubicBezTo>
                    <a:pt x="1980" y="888"/>
                    <a:pt x="2054" y="693"/>
                    <a:pt x="1957" y="552"/>
                  </a:cubicBezTo>
                  <a:cubicBezTo>
                    <a:pt x="1654" y="112"/>
                    <a:pt x="1174" y="0"/>
                    <a:pt x="76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5002237" y="1579681"/>
              <a:ext cx="208343" cy="249790"/>
            </a:xfrm>
            <a:custGeom>
              <a:avLst/>
              <a:gdLst/>
              <a:ahLst/>
              <a:cxnLst/>
              <a:rect l="l" t="t" r="r" b="b"/>
              <a:pathLst>
                <a:path w="7143" h="8564" extrusionOk="0">
                  <a:moveTo>
                    <a:pt x="3012" y="0"/>
                  </a:moveTo>
                  <a:lnTo>
                    <a:pt x="390" y="217"/>
                  </a:lnTo>
                  <a:lnTo>
                    <a:pt x="0" y="3013"/>
                  </a:lnTo>
                  <a:cubicBezTo>
                    <a:pt x="1146" y="4160"/>
                    <a:pt x="2965" y="3901"/>
                    <a:pt x="2234" y="6939"/>
                  </a:cubicBezTo>
                  <a:cubicBezTo>
                    <a:pt x="2102" y="6839"/>
                    <a:pt x="1936" y="6780"/>
                    <a:pt x="1762" y="6780"/>
                  </a:cubicBezTo>
                  <a:cubicBezTo>
                    <a:pt x="1731" y="6780"/>
                    <a:pt x="1701" y="6782"/>
                    <a:pt x="1670" y="6785"/>
                  </a:cubicBezTo>
                  <a:cubicBezTo>
                    <a:pt x="1358" y="6819"/>
                    <a:pt x="1109" y="7031"/>
                    <a:pt x="1012" y="7310"/>
                  </a:cubicBezTo>
                  <a:cubicBezTo>
                    <a:pt x="1152" y="7534"/>
                    <a:pt x="1403" y="7680"/>
                    <a:pt x="1679" y="7680"/>
                  </a:cubicBezTo>
                  <a:cubicBezTo>
                    <a:pt x="1709" y="7680"/>
                    <a:pt x="1740" y="7678"/>
                    <a:pt x="1771" y="7675"/>
                  </a:cubicBezTo>
                  <a:cubicBezTo>
                    <a:pt x="1893" y="7660"/>
                    <a:pt x="2006" y="7619"/>
                    <a:pt x="2102" y="7559"/>
                  </a:cubicBezTo>
                  <a:lnTo>
                    <a:pt x="2102" y="7559"/>
                  </a:lnTo>
                  <a:cubicBezTo>
                    <a:pt x="2064" y="7667"/>
                    <a:pt x="2049" y="7786"/>
                    <a:pt x="2064" y="7907"/>
                  </a:cubicBezTo>
                  <a:cubicBezTo>
                    <a:pt x="2098" y="8218"/>
                    <a:pt x="2310" y="8467"/>
                    <a:pt x="2589" y="8564"/>
                  </a:cubicBezTo>
                  <a:cubicBezTo>
                    <a:pt x="2838" y="8408"/>
                    <a:pt x="2990" y="8117"/>
                    <a:pt x="2953" y="7806"/>
                  </a:cubicBezTo>
                  <a:cubicBezTo>
                    <a:pt x="2933" y="7631"/>
                    <a:pt x="2857" y="7475"/>
                    <a:pt x="2745" y="7355"/>
                  </a:cubicBezTo>
                  <a:cubicBezTo>
                    <a:pt x="7143" y="2980"/>
                    <a:pt x="3012" y="0"/>
                    <a:pt x="30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4977241" y="1562881"/>
              <a:ext cx="112907" cy="104624"/>
            </a:xfrm>
            <a:custGeom>
              <a:avLst/>
              <a:gdLst/>
              <a:ahLst/>
              <a:cxnLst/>
              <a:rect l="l" t="t" r="r" b="b"/>
              <a:pathLst>
                <a:path w="3871" h="3587" extrusionOk="0">
                  <a:moveTo>
                    <a:pt x="2276" y="0"/>
                  </a:moveTo>
                  <a:cubicBezTo>
                    <a:pt x="1747" y="0"/>
                    <a:pt x="1248" y="121"/>
                    <a:pt x="936" y="216"/>
                  </a:cubicBezTo>
                  <a:cubicBezTo>
                    <a:pt x="725" y="280"/>
                    <a:pt x="563" y="445"/>
                    <a:pt x="498" y="654"/>
                  </a:cubicBezTo>
                  <a:cubicBezTo>
                    <a:pt x="302" y="1294"/>
                    <a:pt x="0" y="2730"/>
                    <a:pt x="859" y="3587"/>
                  </a:cubicBezTo>
                  <a:cubicBezTo>
                    <a:pt x="1295" y="3153"/>
                    <a:pt x="1212" y="2574"/>
                    <a:pt x="2036" y="1753"/>
                  </a:cubicBezTo>
                  <a:cubicBezTo>
                    <a:pt x="2860" y="928"/>
                    <a:pt x="3437" y="1011"/>
                    <a:pt x="3870" y="575"/>
                  </a:cubicBezTo>
                  <a:cubicBezTo>
                    <a:pt x="3429" y="135"/>
                    <a:pt x="2836" y="0"/>
                    <a:pt x="2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4998387" y="1608732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462" h="462" extrusionOk="0">
                  <a:moveTo>
                    <a:pt x="230" y="0"/>
                  </a:moveTo>
                  <a:cubicBezTo>
                    <a:pt x="104" y="0"/>
                    <a:pt x="0" y="103"/>
                    <a:pt x="0" y="232"/>
                  </a:cubicBezTo>
                  <a:cubicBezTo>
                    <a:pt x="0" y="358"/>
                    <a:pt x="103" y="462"/>
                    <a:pt x="230" y="462"/>
                  </a:cubicBezTo>
                  <a:cubicBezTo>
                    <a:pt x="358" y="462"/>
                    <a:pt x="462" y="359"/>
                    <a:pt x="462" y="232"/>
                  </a:cubicBezTo>
                  <a:cubicBezTo>
                    <a:pt x="462" y="103"/>
                    <a:pt x="359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5031317" y="1575802"/>
              <a:ext cx="13505" cy="13475"/>
            </a:xfrm>
            <a:custGeom>
              <a:avLst/>
              <a:gdLst/>
              <a:ahLst/>
              <a:cxnLst/>
              <a:rect l="l" t="t" r="r" b="b"/>
              <a:pathLst>
                <a:path w="463" h="462" extrusionOk="0">
                  <a:moveTo>
                    <a:pt x="231" y="0"/>
                  </a:moveTo>
                  <a:cubicBezTo>
                    <a:pt x="105" y="0"/>
                    <a:pt x="1" y="103"/>
                    <a:pt x="1" y="232"/>
                  </a:cubicBezTo>
                  <a:cubicBezTo>
                    <a:pt x="1" y="357"/>
                    <a:pt x="105" y="461"/>
                    <a:pt x="231" y="461"/>
                  </a:cubicBezTo>
                  <a:cubicBezTo>
                    <a:pt x="358" y="461"/>
                    <a:pt x="462" y="359"/>
                    <a:pt x="462" y="232"/>
                  </a:cubicBezTo>
                  <a:cubicBezTo>
                    <a:pt x="462" y="103"/>
                    <a:pt x="358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5044384" y="1621828"/>
              <a:ext cx="72598" cy="138896"/>
            </a:xfrm>
            <a:custGeom>
              <a:avLst/>
              <a:gdLst/>
              <a:ahLst/>
              <a:cxnLst/>
              <a:rect l="l" t="t" r="r" b="b"/>
              <a:pathLst>
                <a:path w="2489" h="4762" extrusionOk="0">
                  <a:moveTo>
                    <a:pt x="203" y="0"/>
                  </a:moveTo>
                  <a:cubicBezTo>
                    <a:pt x="142" y="0"/>
                    <a:pt x="82" y="33"/>
                    <a:pt x="51" y="90"/>
                  </a:cubicBezTo>
                  <a:cubicBezTo>
                    <a:pt x="1" y="174"/>
                    <a:pt x="32" y="282"/>
                    <a:pt x="117" y="332"/>
                  </a:cubicBezTo>
                  <a:cubicBezTo>
                    <a:pt x="124" y="335"/>
                    <a:pt x="779" y="715"/>
                    <a:pt x="1265" y="1422"/>
                  </a:cubicBezTo>
                  <a:cubicBezTo>
                    <a:pt x="1904" y="2351"/>
                    <a:pt x="1962" y="3389"/>
                    <a:pt x="1438" y="4508"/>
                  </a:cubicBezTo>
                  <a:cubicBezTo>
                    <a:pt x="1398" y="4598"/>
                    <a:pt x="1435" y="4702"/>
                    <a:pt x="1524" y="4744"/>
                  </a:cubicBezTo>
                  <a:cubicBezTo>
                    <a:pt x="1549" y="4756"/>
                    <a:pt x="1574" y="4762"/>
                    <a:pt x="1601" y="4762"/>
                  </a:cubicBezTo>
                  <a:cubicBezTo>
                    <a:pt x="1668" y="4762"/>
                    <a:pt x="1732" y="4725"/>
                    <a:pt x="1760" y="4662"/>
                  </a:cubicBezTo>
                  <a:cubicBezTo>
                    <a:pt x="2488" y="3109"/>
                    <a:pt x="2049" y="1929"/>
                    <a:pt x="1551" y="1211"/>
                  </a:cubicBezTo>
                  <a:cubicBezTo>
                    <a:pt x="1018" y="442"/>
                    <a:pt x="322" y="41"/>
                    <a:pt x="292" y="25"/>
                  </a:cubicBezTo>
                  <a:cubicBezTo>
                    <a:pt x="264" y="8"/>
                    <a:pt x="234" y="0"/>
                    <a:pt x="203" y="0"/>
                  </a:cubicBezTo>
                  <a:close/>
                </a:path>
              </a:pathLst>
            </a:custGeom>
            <a:solidFill>
              <a:srgbClr val="EFB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4766885" y="1562881"/>
              <a:ext cx="208373" cy="249820"/>
            </a:xfrm>
            <a:custGeom>
              <a:avLst/>
              <a:gdLst/>
              <a:ahLst/>
              <a:cxnLst/>
              <a:rect l="l" t="t" r="r" b="b"/>
              <a:pathLst>
                <a:path w="7144" h="8565" extrusionOk="0">
                  <a:moveTo>
                    <a:pt x="4555" y="1"/>
                  </a:moveTo>
                  <a:cubicBezTo>
                    <a:pt x="4306" y="156"/>
                    <a:pt x="4154" y="447"/>
                    <a:pt x="4190" y="758"/>
                  </a:cubicBezTo>
                  <a:cubicBezTo>
                    <a:pt x="4211" y="934"/>
                    <a:pt x="4286" y="1089"/>
                    <a:pt x="4400" y="1209"/>
                  </a:cubicBezTo>
                  <a:cubicBezTo>
                    <a:pt x="1" y="5585"/>
                    <a:pt x="4132" y="8564"/>
                    <a:pt x="4132" y="8564"/>
                  </a:cubicBezTo>
                  <a:lnTo>
                    <a:pt x="6754" y="8173"/>
                  </a:lnTo>
                  <a:lnTo>
                    <a:pt x="7143" y="5551"/>
                  </a:lnTo>
                  <a:cubicBezTo>
                    <a:pt x="5999" y="4404"/>
                    <a:pt x="4182" y="4663"/>
                    <a:pt x="4911" y="1627"/>
                  </a:cubicBezTo>
                  <a:lnTo>
                    <a:pt x="4911" y="1627"/>
                  </a:lnTo>
                  <a:cubicBezTo>
                    <a:pt x="5044" y="1727"/>
                    <a:pt x="5209" y="1785"/>
                    <a:pt x="5385" y="1785"/>
                  </a:cubicBezTo>
                  <a:cubicBezTo>
                    <a:pt x="5415" y="1785"/>
                    <a:pt x="5445" y="1784"/>
                    <a:pt x="5475" y="1780"/>
                  </a:cubicBezTo>
                  <a:cubicBezTo>
                    <a:pt x="5786" y="1745"/>
                    <a:pt x="6035" y="1533"/>
                    <a:pt x="6131" y="1255"/>
                  </a:cubicBezTo>
                  <a:cubicBezTo>
                    <a:pt x="5991" y="1030"/>
                    <a:pt x="5741" y="884"/>
                    <a:pt x="5466" y="884"/>
                  </a:cubicBezTo>
                  <a:cubicBezTo>
                    <a:pt x="5435" y="884"/>
                    <a:pt x="5405" y="886"/>
                    <a:pt x="5374" y="890"/>
                  </a:cubicBezTo>
                  <a:cubicBezTo>
                    <a:pt x="5252" y="904"/>
                    <a:pt x="5140" y="945"/>
                    <a:pt x="5043" y="1006"/>
                  </a:cubicBezTo>
                  <a:cubicBezTo>
                    <a:pt x="5081" y="897"/>
                    <a:pt x="5096" y="779"/>
                    <a:pt x="5081" y="657"/>
                  </a:cubicBezTo>
                  <a:cubicBezTo>
                    <a:pt x="5046" y="346"/>
                    <a:pt x="4833" y="97"/>
                    <a:pt x="455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4887347" y="1724848"/>
              <a:ext cx="112937" cy="104624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3012" y="1"/>
                  </a:moveTo>
                  <a:cubicBezTo>
                    <a:pt x="2578" y="436"/>
                    <a:pt x="2659" y="1013"/>
                    <a:pt x="1834" y="1835"/>
                  </a:cubicBezTo>
                  <a:cubicBezTo>
                    <a:pt x="1011" y="2659"/>
                    <a:pt x="434" y="2577"/>
                    <a:pt x="0" y="3012"/>
                  </a:cubicBezTo>
                  <a:cubicBezTo>
                    <a:pt x="443" y="3452"/>
                    <a:pt x="1036" y="3587"/>
                    <a:pt x="1596" y="3587"/>
                  </a:cubicBezTo>
                  <a:cubicBezTo>
                    <a:pt x="2126" y="3587"/>
                    <a:pt x="2625" y="3466"/>
                    <a:pt x="2936" y="3371"/>
                  </a:cubicBezTo>
                  <a:cubicBezTo>
                    <a:pt x="3147" y="3307"/>
                    <a:pt x="3309" y="3143"/>
                    <a:pt x="3372" y="2933"/>
                  </a:cubicBezTo>
                  <a:cubicBezTo>
                    <a:pt x="3569" y="2293"/>
                    <a:pt x="3872" y="858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4965690" y="1770145"/>
              <a:ext cx="13505" cy="13475"/>
            </a:xfrm>
            <a:custGeom>
              <a:avLst/>
              <a:gdLst/>
              <a:ahLst/>
              <a:cxnLst/>
              <a:rect l="l" t="t" r="r" b="b"/>
              <a:pathLst>
                <a:path w="463" h="462" extrusionOk="0">
                  <a:moveTo>
                    <a:pt x="233" y="1"/>
                  </a:moveTo>
                  <a:cubicBezTo>
                    <a:pt x="233" y="1"/>
                    <a:pt x="232" y="1"/>
                    <a:pt x="231" y="1"/>
                  </a:cubicBezTo>
                  <a:cubicBezTo>
                    <a:pt x="105" y="1"/>
                    <a:pt x="1" y="103"/>
                    <a:pt x="1" y="230"/>
                  </a:cubicBezTo>
                  <a:cubicBezTo>
                    <a:pt x="1" y="358"/>
                    <a:pt x="103" y="462"/>
                    <a:pt x="231" y="462"/>
                  </a:cubicBezTo>
                  <a:cubicBezTo>
                    <a:pt x="357" y="462"/>
                    <a:pt x="462" y="359"/>
                    <a:pt x="462" y="230"/>
                  </a:cubicBezTo>
                  <a:cubicBezTo>
                    <a:pt x="462" y="104"/>
                    <a:pt x="361" y="1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4932702" y="1803046"/>
              <a:ext cx="13505" cy="13475"/>
            </a:xfrm>
            <a:custGeom>
              <a:avLst/>
              <a:gdLst/>
              <a:ahLst/>
              <a:cxnLst/>
              <a:rect l="l" t="t" r="r" b="b"/>
              <a:pathLst>
                <a:path w="463" h="462" extrusionOk="0">
                  <a:moveTo>
                    <a:pt x="232" y="0"/>
                  </a:moveTo>
                  <a:cubicBezTo>
                    <a:pt x="106" y="0"/>
                    <a:pt x="1" y="103"/>
                    <a:pt x="1" y="230"/>
                  </a:cubicBezTo>
                  <a:cubicBezTo>
                    <a:pt x="1" y="358"/>
                    <a:pt x="103" y="462"/>
                    <a:pt x="232" y="462"/>
                  </a:cubicBezTo>
                  <a:cubicBezTo>
                    <a:pt x="358" y="462"/>
                    <a:pt x="462" y="359"/>
                    <a:pt x="462" y="230"/>
                  </a:cubicBezTo>
                  <a:cubicBezTo>
                    <a:pt x="462" y="104"/>
                    <a:pt x="361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4860542" y="1631541"/>
              <a:ext cx="72540" cy="139012"/>
            </a:xfrm>
            <a:custGeom>
              <a:avLst/>
              <a:gdLst/>
              <a:ahLst/>
              <a:cxnLst/>
              <a:rect l="l" t="t" r="r" b="b"/>
              <a:pathLst>
                <a:path w="2487" h="4766" extrusionOk="0">
                  <a:moveTo>
                    <a:pt x="889" y="1"/>
                  </a:moveTo>
                  <a:cubicBezTo>
                    <a:pt x="822" y="1"/>
                    <a:pt x="758" y="38"/>
                    <a:pt x="727" y="103"/>
                  </a:cubicBezTo>
                  <a:cubicBezTo>
                    <a:pt x="1" y="1656"/>
                    <a:pt x="440" y="2837"/>
                    <a:pt x="938" y="3554"/>
                  </a:cubicBezTo>
                  <a:cubicBezTo>
                    <a:pt x="1470" y="4323"/>
                    <a:pt x="2166" y="4725"/>
                    <a:pt x="2195" y="4741"/>
                  </a:cubicBezTo>
                  <a:cubicBezTo>
                    <a:pt x="2223" y="4758"/>
                    <a:pt x="2254" y="4766"/>
                    <a:pt x="2283" y="4766"/>
                  </a:cubicBezTo>
                  <a:cubicBezTo>
                    <a:pt x="2346" y="4766"/>
                    <a:pt x="2405" y="4732"/>
                    <a:pt x="2437" y="4672"/>
                  </a:cubicBezTo>
                  <a:cubicBezTo>
                    <a:pt x="2487" y="4587"/>
                    <a:pt x="2457" y="4479"/>
                    <a:pt x="2371" y="4430"/>
                  </a:cubicBezTo>
                  <a:cubicBezTo>
                    <a:pt x="2364" y="4426"/>
                    <a:pt x="1709" y="4046"/>
                    <a:pt x="1224" y="3340"/>
                  </a:cubicBezTo>
                  <a:cubicBezTo>
                    <a:pt x="584" y="2410"/>
                    <a:pt x="525" y="1372"/>
                    <a:pt x="1050" y="253"/>
                  </a:cubicBezTo>
                  <a:cubicBezTo>
                    <a:pt x="1089" y="163"/>
                    <a:pt x="1051" y="59"/>
                    <a:pt x="963" y="17"/>
                  </a:cubicBezTo>
                  <a:cubicBezTo>
                    <a:pt x="939" y="6"/>
                    <a:pt x="914" y="1"/>
                    <a:pt x="889" y="1"/>
                  </a:cubicBezTo>
                  <a:close/>
                </a:path>
              </a:pathLst>
            </a:custGeom>
            <a:solidFill>
              <a:srgbClr val="EFB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4792523" y="1608003"/>
              <a:ext cx="112149" cy="204610"/>
            </a:xfrm>
            <a:custGeom>
              <a:avLst/>
              <a:gdLst/>
              <a:ahLst/>
              <a:cxnLst/>
              <a:rect l="l" t="t" r="r" b="b"/>
              <a:pathLst>
                <a:path w="3845" h="7015" extrusionOk="0">
                  <a:moveTo>
                    <a:pt x="3197" y="1"/>
                  </a:moveTo>
                  <a:cubicBezTo>
                    <a:pt x="121" y="3340"/>
                    <a:pt x="1983" y="5811"/>
                    <a:pt x="2868" y="6677"/>
                  </a:cubicBezTo>
                  <a:cubicBezTo>
                    <a:pt x="2973" y="6783"/>
                    <a:pt x="3087" y="6878"/>
                    <a:pt x="3199" y="6973"/>
                  </a:cubicBezTo>
                  <a:cubicBezTo>
                    <a:pt x="3215" y="6988"/>
                    <a:pt x="3253" y="7014"/>
                    <a:pt x="3253" y="7014"/>
                  </a:cubicBezTo>
                  <a:lnTo>
                    <a:pt x="3845" y="6926"/>
                  </a:lnTo>
                  <a:cubicBezTo>
                    <a:pt x="3836" y="6920"/>
                    <a:pt x="3827" y="6910"/>
                    <a:pt x="3817" y="6901"/>
                  </a:cubicBezTo>
                  <a:cubicBezTo>
                    <a:pt x="3817" y="6901"/>
                    <a:pt x="1" y="4152"/>
                    <a:pt x="3197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4887376" y="1804913"/>
              <a:ext cx="68135" cy="24442"/>
            </a:xfrm>
            <a:custGeom>
              <a:avLst/>
              <a:gdLst/>
              <a:ahLst/>
              <a:cxnLst/>
              <a:rect l="l" t="t" r="r" b="b"/>
              <a:pathLst>
                <a:path w="2336" h="838" extrusionOk="0">
                  <a:moveTo>
                    <a:pt x="380" y="1"/>
                  </a:moveTo>
                  <a:cubicBezTo>
                    <a:pt x="242" y="70"/>
                    <a:pt x="116" y="149"/>
                    <a:pt x="1" y="265"/>
                  </a:cubicBezTo>
                  <a:cubicBezTo>
                    <a:pt x="42" y="304"/>
                    <a:pt x="81" y="341"/>
                    <a:pt x="125" y="377"/>
                  </a:cubicBezTo>
                  <a:lnTo>
                    <a:pt x="127" y="377"/>
                  </a:lnTo>
                  <a:cubicBezTo>
                    <a:pt x="389" y="599"/>
                    <a:pt x="720" y="730"/>
                    <a:pt x="1057" y="792"/>
                  </a:cubicBezTo>
                  <a:cubicBezTo>
                    <a:pt x="1233" y="824"/>
                    <a:pt x="1411" y="838"/>
                    <a:pt x="1589" y="838"/>
                  </a:cubicBezTo>
                  <a:cubicBezTo>
                    <a:pt x="1815" y="838"/>
                    <a:pt x="2041" y="815"/>
                    <a:pt x="2265" y="780"/>
                  </a:cubicBezTo>
                  <a:lnTo>
                    <a:pt x="2270" y="780"/>
                  </a:lnTo>
                  <a:lnTo>
                    <a:pt x="2336" y="770"/>
                  </a:lnTo>
                  <a:lnTo>
                    <a:pt x="2336" y="770"/>
                  </a:lnTo>
                  <a:cubicBezTo>
                    <a:pt x="2315" y="770"/>
                    <a:pt x="2294" y="770"/>
                    <a:pt x="2273" y="770"/>
                  </a:cubicBezTo>
                  <a:cubicBezTo>
                    <a:pt x="1673" y="770"/>
                    <a:pt x="1038" y="625"/>
                    <a:pt x="565" y="150"/>
                  </a:cubicBezTo>
                  <a:cubicBezTo>
                    <a:pt x="565" y="150"/>
                    <a:pt x="494" y="99"/>
                    <a:pt x="38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5072910" y="1579623"/>
              <a:ext cx="112091" cy="204698"/>
            </a:xfrm>
            <a:custGeom>
              <a:avLst/>
              <a:gdLst/>
              <a:ahLst/>
              <a:cxnLst/>
              <a:rect l="l" t="t" r="r" b="b"/>
              <a:pathLst>
                <a:path w="3843" h="7018" extrusionOk="0">
                  <a:moveTo>
                    <a:pt x="590" y="1"/>
                  </a:moveTo>
                  <a:lnTo>
                    <a:pt x="0" y="89"/>
                  </a:lnTo>
                  <a:lnTo>
                    <a:pt x="26" y="117"/>
                  </a:lnTo>
                  <a:cubicBezTo>
                    <a:pt x="26" y="117"/>
                    <a:pt x="3842" y="2866"/>
                    <a:pt x="647" y="7017"/>
                  </a:cubicBezTo>
                  <a:cubicBezTo>
                    <a:pt x="3724" y="3679"/>
                    <a:pt x="1862" y="1205"/>
                    <a:pt x="977" y="339"/>
                  </a:cubicBezTo>
                  <a:lnTo>
                    <a:pt x="977" y="338"/>
                  </a:lnTo>
                  <a:cubicBezTo>
                    <a:pt x="872" y="234"/>
                    <a:pt x="757" y="139"/>
                    <a:pt x="646" y="43"/>
                  </a:cubicBezTo>
                  <a:cubicBezTo>
                    <a:pt x="630" y="29"/>
                    <a:pt x="590" y="1"/>
                    <a:pt x="59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5022042" y="1562968"/>
              <a:ext cx="68106" cy="24442"/>
            </a:xfrm>
            <a:custGeom>
              <a:avLst/>
              <a:gdLst/>
              <a:ahLst/>
              <a:cxnLst/>
              <a:rect l="l" t="t" r="r" b="b"/>
              <a:pathLst>
                <a:path w="2335" h="838" extrusionOk="0">
                  <a:moveTo>
                    <a:pt x="747" y="0"/>
                  </a:moveTo>
                  <a:cubicBezTo>
                    <a:pt x="521" y="0"/>
                    <a:pt x="295" y="22"/>
                    <a:pt x="70" y="58"/>
                  </a:cubicBezTo>
                  <a:lnTo>
                    <a:pt x="67" y="58"/>
                  </a:lnTo>
                  <a:lnTo>
                    <a:pt x="1" y="68"/>
                  </a:lnTo>
                  <a:cubicBezTo>
                    <a:pt x="19" y="68"/>
                    <a:pt x="37" y="68"/>
                    <a:pt x="55" y="68"/>
                  </a:cubicBezTo>
                  <a:cubicBezTo>
                    <a:pt x="656" y="68"/>
                    <a:pt x="1295" y="213"/>
                    <a:pt x="1770" y="688"/>
                  </a:cubicBezTo>
                  <a:cubicBezTo>
                    <a:pt x="1770" y="688"/>
                    <a:pt x="1842" y="739"/>
                    <a:pt x="1956" y="837"/>
                  </a:cubicBezTo>
                  <a:cubicBezTo>
                    <a:pt x="2093" y="768"/>
                    <a:pt x="2220" y="689"/>
                    <a:pt x="2334" y="573"/>
                  </a:cubicBezTo>
                  <a:cubicBezTo>
                    <a:pt x="2295" y="534"/>
                    <a:pt x="2252" y="497"/>
                    <a:pt x="2210" y="461"/>
                  </a:cubicBezTo>
                  <a:lnTo>
                    <a:pt x="2208" y="461"/>
                  </a:lnTo>
                  <a:cubicBezTo>
                    <a:pt x="1946" y="239"/>
                    <a:pt x="1615" y="108"/>
                    <a:pt x="1278" y="46"/>
                  </a:cubicBezTo>
                  <a:cubicBezTo>
                    <a:pt x="1102" y="14"/>
                    <a:pt x="924" y="0"/>
                    <a:pt x="74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36"/>
          <p:cNvGrpSpPr/>
          <p:nvPr/>
        </p:nvGrpSpPr>
        <p:grpSpPr>
          <a:xfrm>
            <a:off x="1617038" y="1964150"/>
            <a:ext cx="542325" cy="537189"/>
            <a:chOff x="2115938" y="1527647"/>
            <a:chExt cx="343331" cy="336185"/>
          </a:xfrm>
        </p:grpSpPr>
        <p:sp>
          <p:nvSpPr>
            <p:cNvPr id="861" name="Google Shape;861;p36"/>
            <p:cNvSpPr/>
            <p:nvPr/>
          </p:nvSpPr>
          <p:spPr>
            <a:xfrm>
              <a:off x="2438064" y="1548501"/>
              <a:ext cx="10384" cy="65073"/>
            </a:xfrm>
            <a:custGeom>
              <a:avLst/>
              <a:gdLst/>
              <a:ahLst/>
              <a:cxnLst/>
              <a:rect l="l" t="t" r="r" b="b"/>
              <a:pathLst>
                <a:path w="356" h="2231" extrusionOk="0">
                  <a:moveTo>
                    <a:pt x="178" y="0"/>
                  </a:moveTo>
                  <a:cubicBezTo>
                    <a:pt x="80" y="0"/>
                    <a:pt x="1" y="79"/>
                    <a:pt x="1" y="179"/>
                  </a:cubicBezTo>
                  <a:lnTo>
                    <a:pt x="1" y="2054"/>
                  </a:lnTo>
                  <a:cubicBezTo>
                    <a:pt x="1" y="2152"/>
                    <a:pt x="80" y="2231"/>
                    <a:pt x="178" y="2231"/>
                  </a:cubicBezTo>
                  <a:cubicBezTo>
                    <a:pt x="278" y="2231"/>
                    <a:pt x="355" y="2150"/>
                    <a:pt x="355" y="2054"/>
                  </a:cubicBezTo>
                  <a:lnTo>
                    <a:pt x="355" y="179"/>
                  </a:lnTo>
                  <a:cubicBezTo>
                    <a:pt x="355" y="79"/>
                    <a:pt x="278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2199445" y="1566381"/>
              <a:ext cx="51539" cy="91819"/>
            </a:xfrm>
            <a:custGeom>
              <a:avLst/>
              <a:gdLst/>
              <a:ahLst/>
              <a:cxnLst/>
              <a:rect l="l" t="t" r="r" b="b"/>
              <a:pathLst>
                <a:path w="1767" h="3148" extrusionOk="0">
                  <a:moveTo>
                    <a:pt x="201" y="0"/>
                  </a:moveTo>
                  <a:cubicBezTo>
                    <a:pt x="176" y="0"/>
                    <a:pt x="150" y="6"/>
                    <a:pt x="125" y="17"/>
                  </a:cubicBezTo>
                  <a:cubicBezTo>
                    <a:pt x="38" y="61"/>
                    <a:pt x="1" y="168"/>
                    <a:pt x="43" y="256"/>
                  </a:cubicBezTo>
                  <a:lnTo>
                    <a:pt x="1403" y="3046"/>
                  </a:lnTo>
                  <a:cubicBezTo>
                    <a:pt x="1435" y="3111"/>
                    <a:pt x="1497" y="3147"/>
                    <a:pt x="1562" y="3147"/>
                  </a:cubicBezTo>
                  <a:cubicBezTo>
                    <a:pt x="1590" y="3147"/>
                    <a:pt x="1615" y="3141"/>
                    <a:pt x="1642" y="3128"/>
                  </a:cubicBezTo>
                  <a:cubicBezTo>
                    <a:pt x="1729" y="3084"/>
                    <a:pt x="1766" y="2979"/>
                    <a:pt x="1724" y="2891"/>
                  </a:cubicBezTo>
                  <a:lnTo>
                    <a:pt x="363" y="100"/>
                  </a:lnTo>
                  <a:cubicBezTo>
                    <a:pt x="331" y="37"/>
                    <a:pt x="267" y="0"/>
                    <a:pt x="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2320198" y="1566381"/>
              <a:ext cx="51510" cy="91819"/>
            </a:xfrm>
            <a:custGeom>
              <a:avLst/>
              <a:gdLst/>
              <a:ahLst/>
              <a:cxnLst/>
              <a:rect l="l" t="t" r="r" b="b"/>
              <a:pathLst>
                <a:path w="1766" h="3148" extrusionOk="0">
                  <a:moveTo>
                    <a:pt x="1565" y="0"/>
                  </a:moveTo>
                  <a:cubicBezTo>
                    <a:pt x="1498" y="0"/>
                    <a:pt x="1433" y="37"/>
                    <a:pt x="1404" y="100"/>
                  </a:cubicBezTo>
                  <a:lnTo>
                    <a:pt x="43" y="2891"/>
                  </a:lnTo>
                  <a:cubicBezTo>
                    <a:pt x="1" y="2979"/>
                    <a:pt x="37" y="3086"/>
                    <a:pt x="125" y="3128"/>
                  </a:cubicBezTo>
                  <a:cubicBezTo>
                    <a:pt x="148" y="3141"/>
                    <a:pt x="176" y="3147"/>
                    <a:pt x="203" y="3147"/>
                  </a:cubicBezTo>
                  <a:cubicBezTo>
                    <a:pt x="269" y="3147"/>
                    <a:pt x="330" y="3111"/>
                    <a:pt x="364" y="3046"/>
                  </a:cubicBezTo>
                  <a:lnTo>
                    <a:pt x="1723" y="256"/>
                  </a:lnTo>
                  <a:cubicBezTo>
                    <a:pt x="1766" y="168"/>
                    <a:pt x="1729" y="59"/>
                    <a:pt x="1641" y="17"/>
                  </a:cubicBezTo>
                  <a:cubicBezTo>
                    <a:pt x="1617" y="6"/>
                    <a:pt x="1591" y="0"/>
                    <a:pt x="1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2119351" y="1801121"/>
              <a:ext cx="332480" cy="35059"/>
            </a:xfrm>
            <a:custGeom>
              <a:avLst/>
              <a:gdLst/>
              <a:ahLst/>
              <a:cxnLst/>
              <a:rect l="l" t="t" r="r" b="b"/>
              <a:pathLst>
                <a:path w="11399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11398" y="1202"/>
                  </a:lnTo>
                  <a:lnTo>
                    <a:pt x="11398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2158260" y="1571573"/>
              <a:ext cx="31559" cy="292258"/>
            </a:xfrm>
            <a:custGeom>
              <a:avLst/>
              <a:gdLst/>
              <a:ahLst/>
              <a:cxnLst/>
              <a:rect l="l" t="t" r="r" b="b"/>
              <a:pathLst>
                <a:path w="1082" h="10020" extrusionOk="0">
                  <a:moveTo>
                    <a:pt x="1" y="0"/>
                  </a:moveTo>
                  <a:lnTo>
                    <a:pt x="1" y="10019"/>
                  </a:lnTo>
                  <a:lnTo>
                    <a:pt x="1082" y="1001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2381304" y="1571573"/>
              <a:ext cx="31501" cy="292258"/>
            </a:xfrm>
            <a:custGeom>
              <a:avLst/>
              <a:gdLst/>
              <a:ahLst/>
              <a:cxnLst/>
              <a:rect l="l" t="t" r="r" b="b"/>
              <a:pathLst>
                <a:path w="1080" h="10020" extrusionOk="0">
                  <a:moveTo>
                    <a:pt x="0" y="0"/>
                  </a:moveTo>
                  <a:lnTo>
                    <a:pt x="0" y="10019"/>
                  </a:lnTo>
                  <a:lnTo>
                    <a:pt x="1080" y="10019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2381304" y="1571573"/>
              <a:ext cx="31559" cy="38851"/>
            </a:xfrm>
            <a:custGeom>
              <a:avLst/>
              <a:gdLst/>
              <a:ahLst/>
              <a:cxnLst/>
              <a:rect l="l" t="t" r="r" b="b"/>
              <a:pathLst>
                <a:path w="1082" h="1332" extrusionOk="0">
                  <a:moveTo>
                    <a:pt x="0" y="0"/>
                  </a:moveTo>
                  <a:lnTo>
                    <a:pt x="0" y="1332"/>
                  </a:lnTo>
                  <a:cubicBezTo>
                    <a:pt x="368" y="1308"/>
                    <a:pt x="733" y="1238"/>
                    <a:pt x="1081" y="1125"/>
                  </a:cubicBezTo>
                  <a:lnTo>
                    <a:pt x="1081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2158260" y="1571573"/>
              <a:ext cx="31559" cy="38851"/>
            </a:xfrm>
            <a:custGeom>
              <a:avLst/>
              <a:gdLst/>
              <a:ahLst/>
              <a:cxnLst/>
              <a:rect l="l" t="t" r="r" b="b"/>
              <a:pathLst>
                <a:path w="1082" h="1332" extrusionOk="0">
                  <a:moveTo>
                    <a:pt x="1" y="0"/>
                  </a:moveTo>
                  <a:lnTo>
                    <a:pt x="1" y="1125"/>
                  </a:lnTo>
                  <a:cubicBezTo>
                    <a:pt x="349" y="1236"/>
                    <a:pt x="713" y="1308"/>
                    <a:pt x="1082" y="1332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2115938" y="1527647"/>
              <a:ext cx="339306" cy="62302"/>
            </a:xfrm>
            <a:custGeom>
              <a:avLst/>
              <a:gdLst/>
              <a:ahLst/>
              <a:cxnLst/>
              <a:rect l="l" t="t" r="r" b="b"/>
              <a:pathLst>
                <a:path w="11633" h="2136" extrusionOk="0">
                  <a:moveTo>
                    <a:pt x="699" y="0"/>
                  </a:moveTo>
                  <a:lnTo>
                    <a:pt x="0" y="976"/>
                  </a:lnTo>
                  <a:lnTo>
                    <a:pt x="661" y="1450"/>
                  </a:lnTo>
                  <a:cubicBezTo>
                    <a:pt x="1278" y="1893"/>
                    <a:pt x="2045" y="2136"/>
                    <a:pt x="2821" y="2136"/>
                  </a:cubicBezTo>
                  <a:lnTo>
                    <a:pt x="8811" y="2136"/>
                  </a:lnTo>
                  <a:cubicBezTo>
                    <a:pt x="9586" y="2136"/>
                    <a:pt x="10352" y="1893"/>
                    <a:pt x="10972" y="1450"/>
                  </a:cubicBezTo>
                  <a:lnTo>
                    <a:pt x="11632" y="976"/>
                  </a:lnTo>
                  <a:lnTo>
                    <a:pt x="10934" y="0"/>
                  </a:lnTo>
                  <a:lnTo>
                    <a:pt x="10272" y="473"/>
                  </a:lnTo>
                  <a:cubicBezTo>
                    <a:pt x="9857" y="771"/>
                    <a:pt x="9338" y="935"/>
                    <a:pt x="8811" y="935"/>
                  </a:cubicBezTo>
                  <a:lnTo>
                    <a:pt x="2821" y="935"/>
                  </a:lnTo>
                  <a:cubicBezTo>
                    <a:pt x="2296" y="935"/>
                    <a:pt x="1776" y="772"/>
                    <a:pt x="1361" y="473"/>
                  </a:cubicBezTo>
                  <a:lnTo>
                    <a:pt x="69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2208312" y="1623899"/>
              <a:ext cx="154471" cy="154471"/>
            </a:xfrm>
            <a:custGeom>
              <a:avLst/>
              <a:gdLst/>
              <a:ahLst/>
              <a:cxnLst/>
              <a:rect l="l" t="t" r="r" b="b"/>
              <a:pathLst>
                <a:path w="5296" h="5296" extrusionOk="0">
                  <a:moveTo>
                    <a:pt x="2649" y="0"/>
                  </a:moveTo>
                  <a:cubicBezTo>
                    <a:pt x="1185" y="0"/>
                    <a:pt x="0" y="1187"/>
                    <a:pt x="0" y="2649"/>
                  </a:cubicBezTo>
                  <a:cubicBezTo>
                    <a:pt x="0" y="4112"/>
                    <a:pt x="1187" y="5296"/>
                    <a:pt x="2649" y="5296"/>
                  </a:cubicBezTo>
                  <a:cubicBezTo>
                    <a:pt x="4112" y="5296"/>
                    <a:pt x="5295" y="4109"/>
                    <a:pt x="5295" y="2649"/>
                  </a:cubicBezTo>
                  <a:cubicBezTo>
                    <a:pt x="5295" y="1187"/>
                    <a:pt x="4112" y="0"/>
                    <a:pt x="2649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2208312" y="1623899"/>
              <a:ext cx="84148" cy="154471"/>
            </a:xfrm>
            <a:custGeom>
              <a:avLst/>
              <a:gdLst/>
              <a:ahLst/>
              <a:cxnLst/>
              <a:rect l="l" t="t" r="r" b="b"/>
              <a:pathLst>
                <a:path w="2885" h="5296" extrusionOk="0">
                  <a:moveTo>
                    <a:pt x="2649" y="0"/>
                  </a:moveTo>
                  <a:cubicBezTo>
                    <a:pt x="1187" y="0"/>
                    <a:pt x="0" y="1185"/>
                    <a:pt x="0" y="2649"/>
                  </a:cubicBezTo>
                  <a:cubicBezTo>
                    <a:pt x="0" y="4109"/>
                    <a:pt x="1185" y="5296"/>
                    <a:pt x="2649" y="5296"/>
                  </a:cubicBezTo>
                  <a:cubicBezTo>
                    <a:pt x="2729" y="5296"/>
                    <a:pt x="2807" y="5293"/>
                    <a:pt x="2884" y="5286"/>
                  </a:cubicBezTo>
                  <a:cubicBezTo>
                    <a:pt x="1535" y="5164"/>
                    <a:pt x="475" y="4032"/>
                    <a:pt x="475" y="2649"/>
                  </a:cubicBezTo>
                  <a:cubicBezTo>
                    <a:pt x="475" y="1266"/>
                    <a:pt x="1535" y="132"/>
                    <a:pt x="2884" y="12"/>
                  </a:cubicBezTo>
                  <a:cubicBezTo>
                    <a:pt x="2805" y="5"/>
                    <a:pt x="2728" y="0"/>
                    <a:pt x="264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2232812" y="1648371"/>
              <a:ext cx="105528" cy="105470"/>
            </a:xfrm>
            <a:custGeom>
              <a:avLst/>
              <a:gdLst/>
              <a:ahLst/>
              <a:cxnLst/>
              <a:rect l="l" t="t" r="r" b="b"/>
              <a:pathLst>
                <a:path w="3618" h="3616" extrusionOk="0">
                  <a:moveTo>
                    <a:pt x="1810" y="1"/>
                  </a:moveTo>
                  <a:cubicBezTo>
                    <a:pt x="810" y="1"/>
                    <a:pt x="1" y="812"/>
                    <a:pt x="1" y="1810"/>
                  </a:cubicBezTo>
                  <a:cubicBezTo>
                    <a:pt x="1" y="2807"/>
                    <a:pt x="812" y="3616"/>
                    <a:pt x="1810" y="3616"/>
                  </a:cubicBezTo>
                  <a:cubicBezTo>
                    <a:pt x="2808" y="3616"/>
                    <a:pt x="3618" y="2807"/>
                    <a:pt x="3618" y="1810"/>
                  </a:cubicBezTo>
                  <a:cubicBezTo>
                    <a:pt x="3618" y="812"/>
                    <a:pt x="2808" y="2"/>
                    <a:pt x="181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2434010" y="1593361"/>
              <a:ext cx="18609" cy="140996"/>
            </a:xfrm>
            <a:custGeom>
              <a:avLst/>
              <a:gdLst/>
              <a:ahLst/>
              <a:cxnLst/>
              <a:rect l="l" t="t" r="r" b="b"/>
              <a:pathLst>
                <a:path w="638" h="4834" extrusionOk="0">
                  <a:moveTo>
                    <a:pt x="1" y="0"/>
                  </a:moveTo>
                  <a:lnTo>
                    <a:pt x="1" y="4834"/>
                  </a:lnTo>
                  <a:lnTo>
                    <a:pt x="638" y="4834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2427389" y="1726015"/>
              <a:ext cx="31880" cy="31851"/>
            </a:xfrm>
            <a:custGeom>
              <a:avLst/>
              <a:gdLst/>
              <a:ahLst/>
              <a:cxnLst/>
              <a:rect l="l" t="t" r="r" b="b"/>
              <a:pathLst>
                <a:path w="1093" h="1092" extrusionOk="0">
                  <a:moveTo>
                    <a:pt x="546" y="0"/>
                  </a:moveTo>
                  <a:cubicBezTo>
                    <a:pt x="245" y="0"/>
                    <a:pt x="1" y="245"/>
                    <a:pt x="1" y="547"/>
                  </a:cubicBezTo>
                  <a:cubicBezTo>
                    <a:pt x="1" y="847"/>
                    <a:pt x="245" y="1092"/>
                    <a:pt x="546" y="1092"/>
                  </a:cubicBezTo>
                  <a:cubicBezTo>
                    <a:pt x="846" y="1092"/>
                    <a:pt x="1092" y="848"/>
                    <a:pt x="1092" y="547"/>
                  </a:cubicBezTo>
                  <a:cubicBezTo>
                    <a:pt x="1092" y="245"/>
                    <a:pt x="846" y="0"/>
                    <a:pt x="546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2427447" y="1726015"/>
              <a:ext cx="21438" cy="31851"/>
            </a:xfrm>
            <a:custGeom>
              <a:avLst/>
              <a:gdLst/>
              <a:ahLst/>
              <a:cxnLst/>
              <a:rect l="l" t="t" r="r" b="b"/>
              <a:pathLst>
                <a:path w="735" h="1092" extrusionOk="0">
                  <a:moveTo>
                    <a:pt x="545" y="0"/>
                  </a:moveTo>
                  <a:cubicBezTo>
                    <a:pt x="243" y="0"/>
                    <a:pt x="0" y="246"/>
                    <a:pt x="0" y="547"/>
                  </a:cubicBezTo>
                  <a:cubicBezTo>
                    <a:pt x="0" y="848"/>
                    <a:pt x="245" y="1092"/>
                    <a:pt x="545" y="1092"/>
                  </a:cubicBezTo>
                  <a:cubicBezTo>
                    <a:pt x="611" y="1092"/>
                    <a:pt x="675" y="1081"/>
                    <a:pt x="734" y="1059"/>
                  </a:cubicBezTo>
                  <a:cubicBezTo>
                    <a:pt x="526" y="982"/>
                    <a:pt x="378" y="783"/>
                    <a:pt x="378" y="547"/>
                  </a:cubicBezTo>
                  <a:cubicBezTo>
                    <a:pt x="378" y="312"/>
                    <a:pt x="526" y="110"/>
                    <a:pt x="734" y="34"/>
                  </a:cubicBezTo>
                  <a:cubicBezTo>
                    <a:pt x="675" y="12"/>
                    <a:pt x="613" y="0"/>
                    <a:pt x="54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817;p36"/>
          <p:cNvSpPr txBox="1">
            <a:spLocks/>
          </p:cNvSpPr>
          <p:nvPr/>
        </p:nvSpPr>
        <p:spPr>
          <a:xfrm>
            <a:off x="3378072" y="4250736"/>
            <a:ext cx="2336400" cy="3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/>
            <a:r>
              <a:rPr lang="vi-VN" sz="2000" b="1" dirty="0">
                <a:solidFill>
                  <a:schemeClr val="tx1"/>
                </a:solidFill>
              </a:rPr>
              <a:t>Switzerland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"/>
          </p:nvPr>
        </p:nvSpPr>
        <p:spPr>
          <a:xfrm>
            <a:off x="6087600" y="3143238"/>
            <a:ext cx="2336400" cy="457200"/>
          </a:xfrm>
        </p:spPr>
        <p:txBody>
          <a:bodyPr/>
          <a:lstStyle/>
          <a:p>
            <a:r>
              <a:rPr lang="vi-VN" dirty="0" smtClean="0"/>
              <a:t>What do Thai people do to wash away bad luck?</a:t>
            </a:r>
            <a:endParaRPr lang="en-US" dirty="0"/>
          </a:p>
        </p:txBody>
      </p:sp>
      <p:sp>
        <p:nvSpPr>
          <p:cNvPr id="67" name="Google Shape;817;p36"/>
          <p:cNvSpPr txBox="1">
            <a:spLocks/>
          </p:cNvSpPr>
          <p:nvPr/>
        </p:nvSpPr>
        <p:spPr>
          <a:xfrm>
            <a:off x="6098584" y="3993941"/>
            <a:ext cx="2336400" cy="3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Ubuntu"/>
              <a:buNone/>
              <a:defRPr sz="1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tx1"/>
                </a:solidFill>
              </a:rPr>
              <a:t>throw water on other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" grpId="0" build="p"/>
      <p:bldP spid="63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42"/>
          <p:cNvSpPr/>
          <p:nvPr/>
        </p:nvSpPr>
        <p:spPr>
          <a:xfrm>
            <a:off x="1891725" y="640588"/>
            <a:ext cx="5318700" cy="1120800"/>
          </a:xfrm>
          <a:prstGeom prst="snip2DiagRect">
            <a:avLst>
              <a:gd name="adj1" fmla="val 15929"/>
              <a:gd name="adj2" fmla="val 21224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2"/>
          <p:cNvSpPr txBox="1">
            <a:spLocks noGrp="1"/>
          </p:cNvSpPr>
          <p:nvPr>
            <p:ph type="title"/>
          </p:nvPr>
        </p:nvSpPr>
        <p:spPr>
          <a:xfrm>
            <a:off x="2082708" y="839783"/>
            <a:ext cx="4973700" cy="7224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Thank you</a:t>
            </a:r>
            <a:endParaRPr dirty="0"/>
          </a:p>
        </p:txBody>
      </p:sp>
      <p:pic>
        <p:nvPicPr>
          <p:cNvPr id="1251" name="Google Shape;1251;p42"/>
          <p:cNvPicPr preferRelativeResize="0"/>
          <p:nvPr/>
        </p:nvPicPr>
        <p:blipFill rotWithShape="1">
          <a:blip r:embed="rId3">
            <a:alphaModFix/>
          </a:blip>
          <a:srcRect b="37378"/>
          <a:stretch/>
        </p:blipFill>
        <p:spPr>
          <a:xfrm>
            <a:off x="576075" y="1611500"/>
            <a:ext cx="7992000" cy="2991900"/>
          </a:xfrm>
          <a:prstGeom prst="snip2DiagRect">
            <a:avLst>
              <a:gd name="adj1" fmla="val 20674"/>
              <a:gd name="adj2" fmla="val 21137"/>
            </a:avLst>
          </a:prstGeom>
          <a:noFill/>
          <a:ln>
            <a:noFill/>
          </a:ln>
        </p:spPr>
      </p:pic>
      <p:sp>
        <p:nvSpPr>
          <p:cNvPr id="1252" name="Google Shape;1252;p42"/>
          <p:cNvSpPr/>
          <p:nvPr/>
        </p:nvSpPr>
        <p:spPr>
          <a:xfrm>
            <a:off x="2310975" y="3894809"/>
            <a:ext cx="4522200" cy="365700"/>
          </a:xfrm>
          <a:prstGeom prst="snip2DiagRect">
            <a:avLst>
              <a:gd name="adj1" fmla="val 23332"/>
              <a:gd name="adj2" fmla="val 19470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2"/>
          <p:cNvSpPr txBox="1">
            <a:spLocks noGrp="1"/>
          </p:cNvSpPr>
          <p:nvPr>
            <p:ph type="subTitle" idx="1"/>
          </p:nvPr>
        </p:nvSpPr>
        <p:spPr>
          <a:xfrm>
            <a:off x="2402925" y="3894800"/>
            <a:ext cx="4338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/>
              <a:t>Wishing you lots of happiness and cheers</a:t>
            </a:r>
            <a:endParaRPr b="1" dirty="0"/>
          </a:p>
        </p:txBody>
      </p:sp>
      <p:sp>
        <p:nvSpPr>
          <p:cNvPr id="1254" name="Google Shape;1254;p42"/>
          <p:cNvSpPr/>
          <p:nvPr/>
        </p:nvSpPr>
        <p:spPr>
          <a:xfrm>
            <a:off x="573877" y="1684146"/>
            <a:ext cx="1508806" cy="1318011"/>
          </a:xfrm>
          <a:custGeom>
            <a:avLst/>
            <a:gdLst/>
            <a:ahLst/>
            <a:cxnLst/>
            <a:rect l="l" t="t" r="r" b="b"/>
            <a:pathLst>
              <a:path w="97358" h="83923" extrusionOk="0">
                <a:moveTo>
                  <a:pt x="0" y="0"/>
                </a:moveTo>
                <a:lnTo>
                  <a:pt x="0" y="51338"/>
                </a:lnTo>
                <a:lnTo>
                  <a:pt x="6079" y="51338"/>
                </a:lnTo>
                <a:cubicBezTo>
                  <a:pt x="9848" y="51369"/>
                  <a:pt x="12918" y="54439"/>
                  <a:pt x="12918" y="58238"/>
                </a:cubicBezTo>
                <a:cubicBezTo>
                  <a:pt x="12918" y="62038"/>
                  <a:pt x="9848" y="65138"/>
                  <a:pt x="6049" y="65138"/>
                </a:cubicBezTo>
                <a:lnTo>
                  <a:pt x="0" y="65138"/>
                </a:lnTo>
                <a:lnTo>
                  <a:pt x="0" y="83923"/>
                </a:lnTo>
                <a:lnTo>
                  <a:pt x="45350" y="83923"/>
                </a:lnTo>
                <a:cubicBezTo>
                  <a:pt x="50548" y="83923"/>
                  <a:pt x="54743" y="79698"/>
                  <a:pt x="54743" y="74530"/>
                </a:cubicBezTo>
                <a:cubicBezTo>
                  <a:pt x="54743" y="69333"/>
                  <a:pt x="50548" y="65138"/>
                  <a:pt x="45350" y="65138"/>
                </a:cubicBezTo>
                <a:lnTo>
                  <a:pt x="36171" y="65138"/>
                </a:lnTo>
                <a:cubicBezTo>
                  <a:pt x="32371" y="65138"/>
                  <a:pt x="29302" y="62038"/>
                  <a:pt x="29302" y="58238"/>
                </a:cubicBezTo>
                <a:cubicBezTo>
                  <a:pt x="29302" y="54439"/>
                  <a:pt x="32371" y="51369"/>
                  <a:pt x="36141" y="51338"/>
                </a:cubicBezTo>
                <a:lnTo>
                  <a:pt x="87965" y="51338"/>
                </a:lnTo>
                <a:cubicBezTo>
                  <a:pt x="93163" y="51338"/>
                  <a:pt x="97358" y="47144"/>
                  <a:pt x="97358" y="41946"/>
                </a:cubicBezTo>
                <a:cubicBezTo>
                  <a:pt x="97358" y="36779"/>
                  <a:pt x="93133" y="32554"/>
                  <a:pt x="87965" y="32554"/>
                </a:cubicBezTo>
                <a:lnTo>
                  <a:pt x="14803" y="32554"/>
                </a:lnTo>
                <a:cubicBezTo>
                  <a:pt x="11003" y="32554"/>
                  <a:pt x="7903" y="29484"/>
                  <a:pt x="7903" y="25685"/>
                </a:cubicBezTo>
                <a:cubicBezTo>
                  <a:pt x="7903" y="21885"/>
                  <a:pt x="11003" y="18815"/>
                  <a:pt x="14772" y="18785"/>
                </a:cubicBezTo>
                <a:lnTo>
                  <a:pt x="31520" y="18785"/>
                </a:lnTo>
                <a:cubicBezTo>
                  <a:pt x="36718" y="18785"/>
                  <a:pt x="40913" y="14590"/>
                  <a:pt x="40913" y="9393"/>
                </a:cubicBezTo>
                <a:cubicBezTo>
                  <a:pt x="40913" y="4225"/>
                  <a:pt x="36718" y="0"/>
                  <a:pt x="31520" y="0"/>
                </a:cubicBezTo>
                <a:close/>
              </a:path>
            </a:pathLst>
          </a:custGeom>
          <a:gradFill>
            <a:gsLst>
              <a:gs pos="0">
                <a:srgbClr val="FFF2CC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2"/>
          <p:cNvSpPr/>
          <p:nvPr/>
        </p:nvSpPr>
        <p:spPr>
          <a:xfrm rot="10800000">
            <a:off x="7056402" y="1684146"/>
            <a:ext cx="1508806" cy="1318011"/>
          </a:xfrm>
          <a:custGeom>
            <a:avLst/>
            <a:gdLst/>
            <a:ahLst/>
            <a:cxnLst/>
            <a:rect l="l" t="t" r="r" b="b"/>
            <a:pathLst>
              <a:path w="97358" h="83923" extrusionOk="0">
                <a:moveTo>
                  <a:pt x="0" y="0"/>
                </a:moveTo>
                <a:lnTo>
                  <a:pt x="0" y="51338"/>
                </a:lnTo>
                <a:lnTo>
                  <a:pt x="6079" y="51338"/>
                </a:lnTo>
                <a:cubicBezTo>
                  <a:pt x="9848" y="51369"/>
                  <a:pt x="12918" y="54439"/>
                  <a:pt x="12918" y="58238"/>
                </a:cubicBezTo>
                <a:cubicBezTo>
                  <a:pt x="12918" y="62038"/>
                  <a:pt x="9848" y="65138"/>
                  <a:pt x="6049" y="65138"/>
                </a:cubicBezTo>
                <a:lnTo>
                  <a:pt x="0" y="65138"/>
                </a:lnTo>
                <a:lnTo>
                  <a:pt x="0" y="83923"/>
                </a:lnTo>
                <a:lnTo>
                  <a:pt x="45350" y="83923"/>
                </a:lnTo>
                <a:cubicBezTo>
                  <a:pt x="50548" y="83923"/>
                  <a:pt x="54743" y="79698"/>
                  <a:pt x="54743" y="74530"/>
                </a:cubicBezTo>
                <a:cubicBezTo>
                  <a:pt x="54743" y="69333"/>
                  <a:pt x="50548" y="65138"/>
                  <a:pt x="45350" y="65138"/>
                </a:cubicBezTo>
                <a:lnTo>
                  <a:pt x="36171" y="65138"/>
                </a:lnTo>
                <a:cubicBezTo>
                  <a:pt x="32371" y="65138"/>
                  <a:pt x="29302" y="62038"/>
                  <a:pt x="29302" y="58238"/>
                </a:cubicBezTo>
                <a:cubicBezTo>
                  <a:pt x="29302" y="54439"/>
                  <a:pt x="32371" y="51369"/>
                  <a:pt x="36141" y="51338"/>
                </a:cubicBezTo>
                <a:lnTo>
                  <a:pt x="87965" y="51338"/>
                </a:lnTo>
                <a:cubicBezTo>
                  <a:pt x="93163" y="51338"/>
                  <a:pt x="97358" y="47144"/>
                  <a:pt x="97358" y="41946"/>
                </a:cubicBezTo>
                <a:cubicBezTo>
                  <a:pt x="97358" y="36779"/>
                  <a:pt x="93133" y="32554"/>
                  <a:pt x="87965" y="32554"/>
                </a:cubicBezTo>
                <a:lnTo>
                  <a:pt x="14803" y="32554"/>
                </a:lnTo>
                <a:cubicBezTo>
                  <a:pt x="11003" y="32554"/>
                  <a:pt x="7903" y="29484"/>
                  <a:pt x="7903" y="25685"/>
                </a:cubicBezTo>
                <a:cubicBezTo>
                  <a:pt x="7903" y="21885"/>
                  <a:pt x="11003" y="18815"/>
                  <a:pt x="14772" y="18785"/>
                </a:cubicBezTo>
                <a:lnTo>
                  <a:pt x="31520" y="18785"/>
                </a:lnTo>
                <a:cubicBezTo>
                  <a:pt x="36718" y="18785"/>
                  <a:pt x="40913" y="14590"/>
                  <a:pt x="40913" y="9393"/>
                </a:cubicBezTo>
                <a:cubicBezTo>
                  <a:pt x="40913" y="4225"/>
                  <a:pt x="36718" y="0"/>
                  <a:pt x="31520" y="0"/>
                </a:cubicBezTo>
                <a:close/>
              </a:path>
            </a:pathLst>
          </a:custGeom>
          <a:gradFill>
            <a:gsLst>
              <a:gs pos="0">
                <a:srgbClr val="FFF2CC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51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pack: Chinese New Year</a:t>
            </a:r>
            <a:endParaRPr/>
          </a:p>
        </p:txBody>
      </p:sp>
      <p:grpSp>
        <p:nvGrpSpPr>
          <p:cNvPr id="1494" name="Google Shape;1494;p51"/>
          <p:cNvGrpSpPr/>
          <p:nvPr/>
        </p:nvGrpSpPr>
        <p:grpSpPr>
          <a:xfrm>
            <a:off x="8081654" y="2189384"/>
            <a:ext cx="341697" cy="343360"/>
            <a:chOff x="8081654" y="2113184"/>
            <a:chExt cx="341697" cy="343360"/>
          </a:xfrm>
        </p:grpSpPr>
        <p:sp>
          <p:nvSpPr>
            <p:cNvPr id="1495" name="Google Shape;1495;p51"/>
            <p:cNvSpPr/>
            <p:nvPr/>
          </p:nvSpPr>
          <p:spPr>
            <a:xfrm>
              <a:off x="8130102" y="2369625"/>
              <a:ext cx="244832" cy="86919"/>
            </a:xfrm>
            <a:custGeom>
              <a:avLst/>
              <a:gdLst/>
              <a:ahLst/>
              <a:cxnLst/>
              <a:rect l="l" t="t" r="r" b="b"/>
              <a:pathLst>
                <a:path w="8394" h="2980" extrusionOk="0">
                  <a:moveTo>
                    <a:pt x="2539" y="0"/>
                  </a:moveTo>
                  <a:cubicBezTo>
                    <a:pt x="831" y="0"/>
                    <a:pt x="0" y="400"/>
                    <a:pt x="0" y="2980"/>
                  </a:cubicBezTo>
                  <a:lnTo>
                    <a:pt x="1225" y="2980"/>
                  </a:lnTo>
                  <a:lnTo>
                    <a:pt x="1402" y="2710"/>
                  </a:lnTo>
                  <a:lnTo>
                    <a:pt x="1579" y="2980"/>
                  </a:lnTo>
                  <a:lnTo>
                    <a:pt x="6813" y="2980"/>
                  </a:lnTo>
                  <a:lnTo>
                    <a:pt x="6990" y="2795"/>
                  </a:lnTo>
                  <a:lnTo>
                    <a:pt x="7168" y="2980"/>
                  </a:lnTo>
                  <a:lnTo>
                    <a:pt x="8394" y="2980"/>
                  </a:lnTo>
                  <a:cubicBezTo>
                    <a:pt x="8391" y="400"/>
                    <a:pt x="7560" y="0"/>
                    <a:pt x="5854" y="0"/>
                  </a:cubicBezTo>
                  <a:lnTo>
                    <a:pt x="4197" y="588"/>
                  </a:lnTo>
                  <a:lnTo>
                    <a:pt x="253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8130102" y="2369625"/>
              <a:ext cx="75427" cy="86919"/>
            </a:xfrm>
            <a:custGeom>
              <a:avLst/>
              <a:gdLst/>
              <a:ahLst/>
              <a:cxnLst/>
              <a:rect l="l" t="t" r="r" b="b"/>
              <a:pathLst>
                <a:path w="2586" h="2980" extrusionOk="0">
                  <a:moveTo>
                    <a:pt x="2539" y="0"/>
                  </a:moveTo>
                  <a:cubicBezTo>
                    <a:pt x="831" y="0"/>
                    <a:pt x="0" y="400"/>
                    <a:pt x="0" y="2980"/>
                  </a:cubicBezTo>
                  <a:lnTo>
                    <a:pt x="567" y="2980"/>
                  </a:lnTo>
                  <a:cubicBezTo>
                    <a:pt x="567" y="679"/>
                    <a:pt x="1231" y="112"/>
                    <a:pt x="2586" y="17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8110559" y="2219791"/>
              <a:ext cx="56731" cy="59210"/>
            </a:xfrm>
            <a:custGeom>
              <a:avLst/>
              <a:gdLst/>
              <a:ahLst/>
              <a:cxnLst/>
              <a:rect l="l" t="t" r="r" b="b"/>
              <a:pathLst>
                <a:path w="1945" h="2030" extrusionOk="0">
                  <a:moveTo>
                    <a:pt x="1036" y="0"/>
                  </a:moveTo>
                  <a:cubicBezTo>
                    <a:pt x="161" y="0"/>
                    <a:pt x="0" y="1585"/>
                    <a:pt x="1495" y="2029"/>
                  </a:cubicBezTo>
                  <a:lnTo>
                    <a:pt x="1945" y="1714"/>
                  </a:lnTo>
                  <a:lnTo>
                    <a:pt x="1286" y="40"/>
                  </a:lnTo>
                  <a:cubicBezTo>
                    <a:pt x="1197" y="13"/>
                    <a:pt x="1114" y="0"/>
                    <a:pt x="1036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8337658" y="2219791"/>
              <a:ext cx="56731" cy="59210"/>
            </a:xfrm>
            <a:custGeom>
              <a:avLst/>
              <a:gdLst/>
              <a:ahLst/>
              <a:cxnLst/>
              <a:rect l="l" t="t" r="r" b="b"/>
              <a:pathLst>
                <a:path w="1945" h="2030" extrusionOk="0">
                  <a:moveTo>
                    <a:pt x="909" y="0"/>
                  </a:moveTo>
                  <a:cubicBezTo>
                    <a:pt x="831" y="0"/>
                    <a:pt x="748" y="13"/>
                    <a:pt x="660" y="40"/>
                  </a:cubicBezTo>
                  <a:lnTo>
                    <a:pt x="0" y="1714"/>
                  </a:lnTo>
                  <a:lnTo>
                    <a:pt x="450" y="2029"/>
                  </a:lnTo>
                  <a:cubicBezTo>
                    <a:pt x="1945" y="1585"/>
                    <a:pt x="1784" y="0"/>
                    <a:pt x="909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8204100" y="2330861"/>
              <a:ext cx="96719" cy="95115"/>
            </a:xfrm>
            <a:custGeom>
              <a:avLst/>
              <a:gdLst/>
              <a:ahLst/>
              <a:cxnLst/>
              <a:rect l="l" t="t" r="r" b="b"/>
              <a:pathLst>
                <a:path w="3316" h="3261" extrusionOk="0">
                  <a:moveTo>
                    <a:pt x="954" y="1"/>
                  </a:moveTo>
                  <a:lnTo>
                    <a:pt x="954" y="1329"/>
                  </a:lnTo>
                  <a:lnTo>
                    <a:pt x="0" y="1329"/>
                  </a:lnTo>
                  <a:cubicBezTo>
                    <a:pt x="0" y="1329"/>
                    <a:pt x="478" y="2813"/>
                    <a:pt x="1657" y="3260"/>
                  </a:cubicBezTo>
                  <a:cubicBezTo>
                    <a:pt x="2836" y="2810"/>
                    <a:pt x="3315" y="1329"/>
                    <a:pt x="3315" y="1329"/>
                  </a:cubicBezTo>
                  <a:lnTo>
                    <a:pt x="2363" y="1329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8231896" y="2330774"/>
              <a:ext cx="41155" cy="31647"/>
            </a:xfrm>
            <a:custGeom>
              <a:avLst/>
              <a:gdLst/>
              <a:ahLst/>
              <a:cxnLst/>
              <a:rect l="l" t="t" r="r" b="b"/>
              <a:pathLst>
                <a:path w="1411" h="1085" extrusionOk="0">
                  <a:moveTo>
                    <a:pt x="1" y="1"/>
                  </a:moveTo>
                  <a:lnTo>
                    <a:pt x="1" y="1026"/>
                  </a:lnTo>
                  <a:cubicBezTo>
                    <a:pt x="231" y="1066"/>
                    <a:pt x="467" y="1085"/>
                    <a:pt x="707" y="1085"/>
                  </a:cubicBezTo>
                  <a:cubicBezTo>
                    <a:pt x="944" y="1085"/>
                    <a:pt x="1180" y="1066"/>
                    <a:pt x="1410" y="1026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8149877" y="2208970"/>
              <a:ext cx="205252" cy="136241"/>
            </a:xfrm>
            <a:custGeom>
              <a:avLst/>
              <a:gdLst/>
              <a:ahLst/>
              <a:cxnLst/>
              <a:rect l="l" t="t" r="r" b="b"/>
              <a:pathLst>
                <a:path w="7037" h="4671" extrusionOk="0">
                  <a:moveTo>
                    <a:pt x="3516" y="1"/>
                  </a:moveTo>
                  <a:lnTo>
                    <a:pt x="688" y="324"/>
                  </a:lnTo>
                  <a:lnTo>
                    <a:pt x="1" y="1956"/>
                  </a:lnTo>
                  <a:lnTo>
                    <a:pt x="8" y="1983"/>
                  </a:lnTo>
                  <a:cubicBezTo>
                    <a:pt x="424" y="3531"/>
                    <a:pt x="1837" y="4671"/>
                    <a:pt x="3519" y="4671"/>
                  </a:cubicBezTo>
                  <a:cubicBezTo>
                    <a:pt x="5199" y="4671"/>
                    <a:pt x="6614" y="3528"/>
                    <a:pt x="7030" y="1977"/>
                  </a:cubicBezTo>
                  <a:lnTo>
                    <a:pt x="7036" y="1955"/>
                  </a:lnTo>
                  <a:lnTo>
                    <a:pt x="7036" y="696"/>
                  </a:lnTo>
                  <a:lnTo>
                    <a:pt x="6356" y="316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8330599" y="2218362"/>
              <a:ext cx="27884" cy="47631"/>
            </a:xfrm>
            <a:custGeom>
              <a:avLst/>
              <a:gdLst/>
              <a:ahLst/>
              <a:cxnLst/>
              <a:rect l="l" t="t" r="r" b="b"/>
              <a:pathLst>
                <a:path w="956" h="1633" extrusionOk="0">
                  <a:moveTo>
                    <a:pt x="150" y="1"/>
                  </a:moveTo>
                  <a:lnTo>
                    <a:pt x="5" y="87"/>
                  </a:lnTo>
                  <a:cubicBezTo>
                    <a:pt x="5" y="87"/>
                    <a:pt x="1" y="1633"/>
                    <a:pt x="839" y="1633"/>
                  </a:cubicBezTo>
                  <a:cubicBezTo>
                    <a:pt x="915" y="1340"/>
                    <a:pt x="956" y="1031"/>
                    <a:pt x="956" y="713"/>
                  </a:cubicBezTo>
                  <a:cubicBezTo>
                    <a:pt x="956" y="500"/>
                    <a:pt x="937" y="292"/>
                    <a:pt x="900" y="8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8179103" y="2229883"/>
              <a:ext cx="58568" cy="23246"/>
            </a:xfrm>
            <a:custGeom>
              <a:avLst/>
              <a:gdLst/>
              <a:ahLst/>
              <a:cxnLst/>
              <a:rect l="l" t="t" r="r" b="b"/>
              <a:pathLst>
                <a:path w="2008" h="797" extrusionOk="0">
                  <a:moveTo>
                    <a:pt x="642" y="0"/>
                  </a:moveTo>
                  <a:cubicBezTo>
                    <a:pt x="367" y="0"/>
                    <a:pt x="171" y="50"/>
                    <a:pt x="153" y="54"/>
                  </a:cubicBezTo>
                  <a:cubicBezTo>
                    <a:pt x="58" y="81"/>
                    <a:pt x="0" y="177"/>
                    <a:pt x="27" y="272"/>
                  </a:cubicBezTo>
                  <a:cubicBezTo>
                    <a:pt x="46" y="352"/>
                    <a:pt x="117" y="405"/>
                    <a:pt x="195" y="405"/>
                  </a:cubicBezTo>
                  <a:cubicBezTo>
                    <a:pt x="211" y="405"/>
                    <a:pt x="226" y="403"/>
                    <a:pt x="242" y="398"/>
                  </a:cubicBezTo>
                  <a:cubicBezTo>
                    <a:pt x="246" y="398"/>
                    <a:pt x="408" y="357"/>
                    <a:pt x="639" y="357"/>
                  </a:cubicBezTo>
                  <a:cubicBezTo>
                    <a:pt x="940" y="357"/>
                    <a:pt x="1357" y="427"/>
                    <a:pt x="1689" y="747"/>
                  </a:cubicBezTo>
                  <a:cubicBezTo>
                    <a:pt x="1723" y="779"/>
                    <a:pt x="1767" y="797"/>
                    <a:pt x="1811" y="797"/>
                  </a:cubicBezTo>
                  <a:cubicBezTo>
                    <a:pt x="1858" y="797"/>
                    <a:pt x="1905" y="779"/>
                    <a:pt x="1938" y="741"/>
                  </a:cubicBezTo>
                  <a:cubicBezTo>
                    <a:pt x="2007" y="672"/>
                    <a:pt x="2006" y="558"/>
                    <a:pt x="1934" y="491"/>
                  </a:cubicBezTo>
                  <a:cubicBezTo>
                    <a:pt x="1519" y="89"/>
                    <a:pt x="1010" y="0"/>
                    <a:pt x="64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8183420" y="2252197"/>
              <a:ext cx="50985" cy="19017"/>
            </a:xfrm>
            <a:custGeom>
              <a:avLst/>
              <a:gdLst/>
              <a:ahLst/>
              <a:cxnLst/>
              <a:rect l="l" t="t" r="r" b="b"/>
              <a:pathLst>
                <a:path w="1748" h="652" extrusionOk="0">
                  <a:moveTo>
                    <a:pt x="556" y="1"/>
                  </a:moveTo>
                  <a:cubicBezTo>
                    <a:pt x="433" y="1"/>
                    <a:pt x="301" y="11"/>
                    <a:pt x="162" y="36"/>
                  </a:cubicBezTo>
                  <a:cubicBezTo>
                    <a:pt x="65" y="54"/>
                    <a:pt x="0" y="145"/>
                    <a:pt x="18" y="241"/>
                  </a:cubicBezTo>
                  <a:cubicBezTo>
                    <a:pt x="32" y="329"/>
                    <a:pt x="107" y="389"/>
                    <a:pt x="192" y="389"/>
                  </a:cubicBezTo>
                  <a:cubicBezTo>
                    <a:pt x="203" y="389"/>
                    <a:pt x="213" y="388"/>
                    <a:pt x="223" y="386"/>
                  </a:cubicBezTo>
                  <a:cubicBezTo>
                    <a:pt x="343" y="365"/>
                    <a:pt x="455" y="356"/>
                    <a:pt x="558" y="356"/>
                  </a:cubicBezTo>
                  <a:cubicBezTo>
                    <a:pt x="1101" y="356"/>
                    <a:pt x="1420" y="600"/>
                    <a:pt x="1436" y="613"/>
                  </a:cubicBezTo>
                  <a:cubicBezTo>
                    <a:pt x="1470" y="640"/>
                    <a:pt x="1508" y="651"/>
                    <a:pt x="1546" y="651"/>
                  </a:cubicBezTo>
                  <a:cubicBezTo>
                    <a:pt x="1600" y="651"/>
                    <a:pt x="1651" y="628"/>
                    <a:pt x="1688" y="584"/>
                  </a:cubicBezTo>
                  <a:cubicBezTo>
                    <a:pt x="1748" y="509"/>
                    <a:pt x="1736" y="398"/>
                    <a:pt x="1660" y="335"/>
                  </a:cubicBezTo>
                  <a:cubicBezTo>
                    <a:pt x="1640" y="320"/>
                    <a:pt x="1233" y="1"/>
                    <a:pt x="55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8267276" y="2229883"/>
              <a:ext cx="58539" cy="23246"/>
            </a:xfrm>
            <a:custGeom>
              <a:avLst/>
              <a:gdLst/>
              <a:ahLst/>
              <a:cxnLst/>
              <a:rect l="l" t="t" r="r" b="b"/>
              <a:pathLst>
                <a:path w="2007" h="797" extrusionOk="0">
                  <a:moveTo>
                    <a:pt x="1367" y="1"/>
                  </a:moveTo>
                  <a:cubicBezTo>
                    <a:pt x="999" y="1"/>
                    <a:pt x="490" y="89"/>
                    <a:pt x="73" y="491"/>
                  </a:cubicBezTo>
                  <a:cubicBezTo>
                    <a:pt x="2" y="558"/>
                    <a:pt x="1" y="669"/>
                    <a:pt x="68" y="741"/>
                  </a:cubicBezTo>
                  <a:cubicBezTo>
                    <a:pt x="103" y="778"/>
                    <a:pt x="150" y="797"/>
                    <a:pt x="197" y="797"/>
                  </a:cubicBezTo>
                  <a:cubicBezTo>
                    <a:pt x="241" y="797"/>
                    <a:pt x="286" y="779"/>
                    <a:pt x="317" y="746"/>
                  </a:cubicBezTo>
                  <a:cubicBezTo>
                    <a:pt x="650" y="426"/>
                    <a:pt x="1070" y="356"/>
                    <a:pt x="1372" y="356"/>
                  </a:cubicBezTo>
                  <a:cubicBezTo>
                    <a:pt x="1599" y="356"/>
                    <a:pt x="1759" y="396"/>
                    <a:pt x="1764" y="397"/>
                  </a:cubicBezTo>
                  <a:cubicBezTo>
                    <a:pt x="1780" y="401"/>
                    <a:pt x="1796" y="403"/>
                    <a:pt x="1811" y="403"/>
                  </a:cubicBezTo>
                  <a:cubicBezTo>
                    <a:pt x="1889" y="403"/>
                    <a:pt x="1959" y="350"/>
                    <a:pt x="1980" y="271"/>
                  </a:cubicBezTo>
                  <a:cubicBezTo>
                    <a:pt x="2006" y="177"/>
                    <a:pt x="1949" y="81"/>
                    <a:pt x="1854" y="54"/>
                  </a:cubicBezTo>
                  <a:cubicBezTo>
                    <a:pt x="1836" y="50"/>
                    <a:pt x="1641" y="1"/>
                    <a:pt x="136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8270572" y="2252138"/>
              <a:ext cx="51014" cy="19017"/>
            </a:xfrm>
            <a:custGeom>
              <a:avLst/>
              <a:gdLst/>
              <a:ahLst/>
              <a:cxnLst/>
              <a:rect l="l" t="t" r="r" b="b"/>
              <a:pathLst>
                <a:path w="1749" h="652" extrusionOk="0">
                  <a:moveTo>
                    <a:pt x="1192" y="0"/>
                  </a:moveTo>
                  <a:cubicBezTo>
                    <a:pt x="514" y="0"/>
                    <a:pt x="108" y="319"/>
                    <a:pt x="89" y="336"/>
                  </a:cubicBezTo>
                  <a:cubicBezTo>
                    <a:pt x="12" y="397"/>
                    <a:pt x="1" y="507"/>
                    <a:pt x="62" y="585"/>
                  </a:cubicBezTo>
                  <a:cubicBezTo>
                    <a:pt x="96" y="629"/>
                    <a:pt x="147" y="652"/>
                    <a:pt x="201" y="652"/>
                  </a:cubicBezTo>
                  <a:cubicBezTo>
                    <a:pt x="239" y="652"/>
                    <a:pt x="279" y="639"/>
                    <a:pt x="313" y="612"/>
                  </a:cubicBezTo>
                  <a:cubicBezTo>
                    <a:pt x="329" y="600"/>
                    <a:pt x="648" y="355"/>
                    <a:pt x="1191" y="355"/>
                  </a:cubicBezTo>
                  <a:cubicBezTo>
                    <a:pt x="1295" y="355"/>
                    <a:pt x="1406" y="364"/>
                    <a:pt x="1526" y="385"/>
                  </a:cubicBezTo>
                  <a:cubicBezTo>
                    <a:pt x="1535" y="387"/>
                    <a:pt x="1545" y="388"/>
                    <a:pt x="1555" y="388"/>
                  </a:cubicBezTo>
                  <a:cubicBezTo>
                    <a:pt x="1639" y="388"/>
                    <a:pt x="1716" y="327"/>
                    <a:pt x="1731" y="240"/>
                  </a:cubicBezTo>
                  <a:cubicBezTo>
                    <a:pt x="1748" y="145"/>
                    <a:pt x="1684" y="51"/>
                    <a:pt x="1587" y="35"/>
                  </a:cubicBezTo>
                  <a:cubicBezTo>
                    <a:pt x="1447" y="11"/>
                    <a:pt x="1315" y="0"/>
                    <a:pt x="119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8229359" y="2287752"/>
              <a:ext cx="46230" cy="22517"/>
            </a:xfrm>
            <a:custGeom>
              <a:avLst/>
              <a:gdLst/>
              <a:ahLst/>
              <a:cxnLst/>
              <a:rect l="l" t="t" r="r" b="b"/>
              <a:pathLst>
                <a:path w="1585" h="772" extrusionOk="0">
                  <a:moveTo>
                    <a:pt x="1383" y="0"/>
                  </a:moveTo>
                  <a:cubicBezTo>
                    <a:pt x="1311" y="0"/>
                    <a:pt x="1242" y="46"/>
                    <a:pt x="1216" y="118"/>
                  </a:cubicBezTo>
                  <a:cubicBezTo>
                    <a:pt x="1153" y="297"/>
                    <a:pt x="982" y="417"/>
                    <a:pt x="791" y="417"/>
                  </a:cubicBezTo>
                  <a:cubicBezTo>
                    <a:pt x="601" y="417"/>
                    <a:pt x="431" y="295"/>
                    <a:pt x="366" y="118"/>
                  </a:cubicBezTo>
                  <a:cubicBezTo>
                    <a:pt x="341" y="45"/>
                    <a:pt x="272" y="1"/>
                    <a:pt x="199" y="1"/>
                  </a:cubicBezTo>
                  <a:cubicBezTo>
                    <a:pt x="179" y="1"/>
                    <a:pt x="159" y="4"/>
                    <a:pt x="139" y="11"/>
                  </a:cubicBezTo>
                  <a:cubicBezTo>
                    <a:pt x="48" y="45"/>
                    <a:pt x="0" y="147"/>
                    <a:pt x="34" y="238"/>
                  </a:cubicBezTo>
                  <a:cubicBezTo>
                    <a:pt x="149" y="557"/>
                    <a:pt x="454" y="771"/>
                    <a:pt x="794" y="771"/>
                  </a:cubicBezTo>
                  <a:cubicBezTo>
                    <a:pt x="1132" y="771"/>
                    <a:pt x="1439" y="557"/>
                    <a:pt x="1550" y="238"/>
                  </a:cubicBezTo>
                  <a:cubicBezTo>
                    <a:pt x="1585" y="147"/>
                    <a:pt x="1535" y="45"/>
                    <a:pt x="1443" y="11"/>
                  </a:cubicBezTo>
                  <a:cubicBezTo>
                    <a:pt x="1423" y="4"/>
                    <a:pt x="1403" y="0"/>
                    <a:pt x="13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8292360" y="2279176"/>
              <a:ext cx="26017" cy="25959"/>
            </a:xfrm>
            <a:custGeom>
              <a:avLst/>
              <a:gdLst/>
              <a:ahLst/>
              <a:cxnLst/>
              <a:rect l="l" t="t" r="r" b="b"/>
              <a:pathLst>
                <a:path w="892" h="890" extrusionOk="0">
                  <a:moveTo>
                    <a:pt x="446" y="0"/>
                  </a:moveTo>
                  <a:cubicBezTo>
                    <a:pt x="201" y="0"/>
                    <a:pt x="1" y="200"/>
                    <a:pt x="1" y="444"/>
                  </a:cubicBezTo>
                  <a:cubicBezTo>
                    <a:pt x="1" y="690"/>
                    <a:pt x="201" y="890"/>
                    <a:pt x="446" y="890"/>
                  </a:cubicBezTo>
                  <a:cubicBezTo>
                    <a:pt x="692" y="890"/>
                    <a:pt x="891" y="690"/>
                    <a:pt x="891" y="444"/>
                  </a:cubicBezTo>
                  <a:cubicBezTo>
                    <a:pt x="891" y="200"/>
                    <a:pt x="692" y="0"/>
                    <a:pt x="446" y="0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8186570" y="2279176"/>
              <a:ext cx="26017" cy="25959"/>
            </a:xfrm>
            <a:custGeom>
              <a:avLst/>
              <a:gdLst/>
              <a:ahLst/>
              <a:cxnLst/>
              <a:rect l="l" t="t" r="r" b="b"/>
              <a:pathLst>
                <a:path w="892" h="890" extrusionOk="0">
                  <a:moveTo>
                    <a:pt x="446" y="0"/>
                  </a:moveTo>
                  <a:cubicBezTo>
                    <a:pt x="200" y="0"/>
                    <a:pt x="1" y="200"/>
                    <a:pt x="1" y="444"/>
                  </a:cubicBezTo>
                  <a:cubicBezTo>
                    <a:pt x="1" y="690"/>
                    <a:pt x="200" y="890"/>
                    <a:pt x="446" y="890"/>
                  </a:cubicBezTo>
                  <a:cubicBezTo>
                    <a:pt x="691" y="890"/>
                    <a:pt x="891" y="690"/>
                    <a:pt x="891" y="444"/>
                  </a:cubicBezTo>
                  <a:cubicBezTo>
                    <a:pt x="891" y="200"/>
                    <a:pt x="691" y="0"/>
                    <a:pt x="446" y="0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8165803" y="2399784"/>
              <a:ext cx="10384" cy="56760"/>
            </a:xfrm>
            <a:custGeom>
              <a:avLst/>
              <a:gdLst/>
              <a:ahLst/>
              <a:cxnLst/>
              <a:rect l="l" t="t" r="r" b="b"/>
              <a:pathLst>
                <a:path w="356" h="1946" extrusionOk="0">
                  <a:moveTo>
                    <a:pt x="178" y="1"/>
                  </a:moveTo>
                  <a:cubicBezTo>
                    <a:pt x="80" y="1"/>
                    <a:pt x="1" y="80"/>
                    <a:pt x="1" y="179"/>
                  </a:cubicBezTo>
                  <a:lnTo>
                    <a:pt x="1" y="1946"/>
                  </a:lnTo>
                  <a:lnTo>
                    <a:pt x="355" y="1946"/>
                  </a:lnTo>
                  <a:lnTo>
                    <a:pt x="355" y="179"/>
                  </a:lnTo>
                  <a:cubicBezTo>
                    <a:pt x="355" y="80"/>
                    <a:pt x="275" y="1"/>
                    <a:pt x="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8328820" y="2399784"/>
              <a:ext cx="10354" cy="56760"/>
            </a:xfrm>
            <a:custGeom>
              <a:avLst/>
              <a:gdLst/>
              <a:ahLst/>
              <a:cxnLst/>
              <a:rect l="l" t="t" r="r" b="b"/>
              <a:pathLst>
                <a:path w="355" h="1946" extrusionOk="0">
                  <a:moveTo>
                    <a:pt x="177" y="1"/>
                  </a:moveTo>
                  <a:cubicBezTo>
                    <a:pt x="79" y="1"/>
                    <a:pt x="0" y="80"/>
                    <a:pt x="0" y="179"/>
                  </a:cubicBezTo>
                  <a:lnTo>
                    <a:pt x="0" y="1946"/>
                  </a:lnTo>
                  <a:lnTo>
                    <a:pt x="355" y="1946"/>
                  </a:lnTo>
                  <a:lnTo>
                    <a:pt x="355" y="179"/>
                  </a:lnTo>
                  <a:cubicBezTo>
                    <a:pt x="355" y="80"/>
                    <a:pt x="274" y="1"/>
                    <a:pt x="1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8146465" y="2218362"/>
              <a:ext cx="27884" cy="47631"/>
            </a:xfrm>
            <a:custGeom>
              <a:avLst/>
              <a:gdLst/>
              <a:ahLst/>
              <a:cxnLst/>
              <a:rect l="l" t="t" r="r" b="b"/>
              <a:pathLst>
                <a:path w="956" h="1633" extrusionOk="0">
                  <a:moveTo>
                    <a:pt x="806" y="1"/>
                  </a:moveTo>
                  <a:lnTo>
                    <a:pt x="56" y="87"/>
                  </a:lnTo>
                  <a:cubicBezTo>
                    <a:pt x="19" y="292"/>
                    <a:pt x="0" y="500"/>
                    <a:pt x="0" y="713"/>
                  </a:cubicBezTo>
                  <a:cubicBezTo>
                    <a:pt x="0" y="1031"/>
                    <a:pt x="41" y="1340"/>
                    <a:pt x="118" y="1633"/>
                  </a:cubicBezTo>
                  <a:cubicBezTo>
                    <a:pt x="955" y="1633"/>
                    <a:pt x="951" y="87"/>
                    <a:pt x="951" y="87"/>
                  </a:cubicBezTo>
                  <a:lnTo>
                    <a:pt x="806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8081654" y="2113184"/>
              <a:ext cx="341697" cy="108036"/>
            </a:xfrm>
            <a:custGeom>
              <a:avLst/>
              <a:gdLst/>
              <a:ahLst/>
              <a:cxnLst/>
              <a:rect l="l" t="t" r="r" b="b"/>
              <a:pathLst>
                <a:path w="11715" h="3704" extrusionOk="0">
                  <a:moveTo>
                    <a:pt x="5858" y="1"/>
                  </a:moveTo>
                  <a:cubicBezTo>
                    <a:pt x="2016" y="818"/>
                    <a:pt x="0" y="3704"/>
                    <a:pt x="0" y="3704"/>
                  </a:cubicBezTo>
                  <a:lnTo>
                    <a:pt x="11714" y="3704"/>
                  </a:lnTo>
                  <a:cubicBezTo>
                    <a:pt x="11714" y="3704"/>
                    <a:pt x="9699" y="821"/>
                    <a:pt x="585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8081654" y="2113738"/>
              <a:ext cx="168355" cy="107482"/>
            </a:xfrm>
            <a:custGeom>
              <a:avLst/>
              <a:gdLst/>
              <a:ahLst/>
              <a:cxnLst/>
              <a:rect l="l" t="t" r="r" b="b"/>
              <a:pathLst>
                <a:path w="5772" h="3685" extrusionOk="0">
                  <a:moveTo>
                    <a:pt x="5772" y="1"/>
                  </a:moveTo>
                  <a:cubicBezTo>
                    <a:pt x="1985" y="846"/>
                    <a:pt x="0" y="3685"/>
                    <a:pt x="0" y="3685"/>
                  </a:cubicBezTo>
                  <a:lnTo>
                    <a:pt x="1421" y="3685"/>
                  </a:lnTo>
                  <a:cubicBezTo>
                    <a:pt x="1421" y="3685"/>
                    <a:pt x="2911" y="1268"/>
                    <a:pt x="577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51"/>
          <p:cNvGrpSpPr/>
          <p:nvPr/>
        </p:nvGrpSpPr>
        <p:grpSpPr>
          <a:xfrm>
            <a:off x="7411152" y="2211376"/>
            <a:ext cx="382094" cy="300221"/>
            <a:chOff x="7411152" y="2135176"/>
            <a:chExt cx="382094" cy="300221"/>
          </a:xfrm>
        </p:grpSpPr>
        <p:sp>
          <p:nvSpPr>
            <p:cNvPr id="1516" name="Google Shape;1516;p51"/>
            <p:cNvSpPr/>
            <p:nvPr/>
          </p:nvSpPr>
          <p:spPr>
            <a:xfrm>
              <a:off x="7692298" y="2135176"/>
              <a:ext cx="100949" cy="82165"/>
            </a:xfrm>
            <a:custGeom>
              <a:avLst/>
              <a:gdLst/>
              <a:ahLst/>
              <a:cxnLst/>
              <a:rect l="l" t="t" r="r" b="b"/>
              <a:pathLst>
                <a:path w="3461" h="2817" extrusionOk="0">
                  <a:moveTo>
                    <a:pt x="1308" y="0"/>
                  </a:moveTo>
                  <a:cubicBezTo>
                    <a:pt x="703" y="0"/>
                    <a:pt x="641" y="874"/>
                    <a:pt x="0" y="1016"/>
                  </a:cubicBezTo>
                  <a:lnTo>
                    <a:pt x="1812" y="2816"/>
                  </a:lnTo>
                  <a:cubicBezTo>
                    <a:pt x="3460" y="2298"/>
                    <a:pt x="2496" y="380"/>
                    <a:pt x="1603" y="58"/>
                  </a:cubicBezTo>
                  <a:cubicBezTo>
                    <a:pt x="1492" y="18"/>
                    <a:pt x="1394" y="0"/>
                    <a:pt x="130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7411152" y="2135176"/>
              <a:ext cx="100949" cy="82165"/>
            </a:xfrm>
            <a:custGeom>
              <a:avLst/>
              <a:gdLst/>
              <a:ahLst/>
              <a:cxnLst/>
              <a:rect l="l" t="t" r="r" b="b"/>
              <a:pathLst>
                <a:path w="3461" h="2817" extrusionOk="0">
                  <a:moveTo>
                    <a:pt x="2153" y="0"/>
                  </a:moveTo>
                  <a:cubicBezTo>
                    <a:pt x="2066" y="0"/>
                    <a:pt x="1969" y="18"/>
                    <a:pt x="1858" y="58"/>
                  </a:cubicBezTo>
                  <a:cubicBezTo>
                    <a:pt x="965" y="380"/>
                    <a:pt x="1" y="2298"/>
                    <a:pt x="1649" y="2816"/>
                  </a:cubicBezTo>
                  <a:lnTo>
                    <a:pt x="3461" y="1016"/>
                  </a:lnTo>
                  <a:cubicBezTo>
                    <a:pt x="2819" y="874"/>
                    <a:pt x="2758" y="0"/>
                    <a:pt x="215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7411239" y="2135176"/>
              <a:ext cx="65306" cy="82165"/>
            </a:xfrm>
            <a:custGeom>
              <a:avLst/>
              <a:gdLst/>
              <a:ahLst/>
              <a:cxnLst/>
              <a:rect l="l" t="t" r="r" b="b"/>
              <a:pathLst>
                <a:path w="2239" h="2817" extrusionOk="0">
                  <a:moveTo>
                    <a:pt x="2148" y="1"/>
                  </a:moveTo>
                  <a:cubicBezTo>
                    <a:pt x="2063" y="1"/>
                    <a:pt x="1966" y="19"/>
                    <a:pt x="1857" y="60"/>
                  </a:cubicBezTo>
                  <a:cubicBezTo>
                    <a:pt x="963" y="382"/>
                    <a:pt x="1" y="2298"/>
                    <a:pt x="1649" y="2816"/>
                  </a:cubicBezTo>
                  <a:lnTo>
                    <a:pt x="2027" y="2440"/>
                  </a:lnTo>
                  <a:cubicBezTo>
                    <a:pt x="1011" y="1869"/>
                    <a:pt x="1542" y="544"/>
                    <a:pt x="2239" y="8"/>
                  </a:cubicBezTo>
                  <a:cubicBezTo>
                    <a:pt x="2210" y="3"/>
                    <a:pt x="2180" y="1"/>
                    <a:pt x="2148" y="1"/>
                  </a:cubicBezTo>
                  <a:close/>
                </a:path>
              </a:pathLst>
            </a:custGeom>
            <a:solidFill>
              <a:srgbClr val="1F1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7430548" y="2141039"/>
              <a:ext cx="343389" cy="294358"/>
            </a:xfrm>
            <a:custGeom>
              <a:avLst/>
              <a:gdLst/>
              <a:ahLst/>
              <a:cxnLst/>
              <a:rect l="l" t="t" r="r" b="b"/>
              <a:pathLst>
                <a:path w="11773" h="10092" extrusionOk="0">
                  <a:moveTo>
                    <a:pt x="5886" y="1"/>
                  </a:moveTo>
                  <a:cubicBezTo>
                    <a:pt x="1728" y="1"/>
                    <a:pt x="1" y="3515"/>
                    <a:pt x="1" y="5927"/>
                  </a:cubicBezTo>
                  <a:cubicBezTo>
                    <a:pt x="1" y="7946"/>
                    <a:pt x="986" y="10092"/>
                    <a:pt x="3935" y="10092"/>
                  </a:cubicBezTo>
                  <a:cubicBezTo>
                    <a:pt x="4261" y="10092"/>
                    <a:pt x="4611" y="10065"/>
                    <a:pt x="4987" y="10010"/>
                  </a:cubicBezTo>
                  <a:cubicBezTo>
                    <a:pt x="5285" y="9965"/>
                    <a:pt x="5586" y="9943"/>
                    <a:pt x="5887" y="9943"/>
                  </a:cubicBezTo>
                  <a:cubicBezTo>
                    <a:pt x="6187" y="9943"/>
                    <a:pt x="6488" y="9965"/>
                    <a:pt x="6787" y="10010"/>
                  </a:cubicBezTo>
                  <a:cubicBezTo>
                    <a:pt x="7163" y="10066"/>
                    <a:pt x="7514" y="10092"/>
                    <a:pt x="7841" y="10092"/>
                  </a:cubicBezTo>
                  <a:cubicBezTo>
                    <a:pt x="10787" y="10092"/>
                    <a:pt x="11772" y="7946"/>
                    <a:pt x="11772" y="5927"/>
                  </a:cubicBezTo>
                  <a:cubicBezTo>
                    <a:pt x="11771" y="3516"/>
                    <a:pt x="10044" y="1"/>
                    <a:pt x="588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7625329" y="2236096"/>
              <a:ext cx="94561" cy="86802"/>
            </a:xfrm>
            <a:custGeom>
              <a:avLst/>
              <a:gdLst/>
              <a:ahLst/>
              <a:cxnLst/>
              <a:rect l="l" t="t" r="r" b="b"/>
              <a:pathLst>
                <a:path w="3242" h="2976" extrusionOk="0">
                  <a:moveTo>
                    <a:pt x="898" y="1"/>
                  </a:moveTo>
                  <a:cubicBezTo>
                    <a:pt x="377" y="1"/>
                    <a:pt x="0" y="908"/>
                    <a:pt x="287" y="1665"/>
                  </a:cubicBezTo>
                  <a:cubicBezTo>
                    <a:pt x="287" y="1665"/>
                    <a:pt x="915" y="2976"/>
                    <a:pt x="1726" y="2976"/>
                  </a:cubicBezTo>
                  <a:cubicBezTo>
                    <a:pt x="1881" y="2976"/>
                    <a:pt x="2043" y="2928"/>
                    <a:pt x="2208" y="2813"/>
                  </a:cubicBezTo>
                  <a:cubicBezTo>
                    <a:pt x="3241" y="2100"/>
                    <a:pt x="2185" y="1283"/>
                    <a:pt x="1442" y="335"/>
                  </a:cubicBezTo>
                  <a:cubicBezTo>
                    <a:pt x="1258" y="99"/>
                    <a:pt x="1070" y="1"/>
                    <a:pt x="89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7652951" y="2273401"/>
              <a:ext cx="19251" cy="19251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5" y="1"/>
                  </a:moveTo>
                  <a:cubicBezTo>
                    <a:pt x="333" y="1"/>
                    <a:pt x="332" y="1"/>
                    <a:pt x="330" y="1"/>
                  </a:cubicBezTo>
                  <a:cubicBezTo>
                    <a:pt x="148" y="1"/>
                    <a:pt x="0" y="147"/>
                    <a:pt x="0" y="330"/>
                  </a:cubicBezTo>
                  <a:cubicBezTo>
                    <a:pt x="0" y="510"/>
                    <a:pt x="147" y="660"/>
                    <a:pt x="330" y="660"/>
                  </a:cubicBezTo>
                  <a:cubicBezTo>
                    <a:pt x="511" y="660"/>
                    <a:pt x="659" y="513"/>
                    <a:pt x="659" y="330"/>
                  </a:cubicBezTo>
                  <a:cubicBezTo>
                    <a:pt x="659" y="149"/>
                    <a:pt x="514" y="1"/>
                    <a:pt x="335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7484508" y="2236096"/>
              <a:ext cx="94561" cy="86802"/>
            </a:xfrm>
            <a:custGeom>
              <a:avLst/>
              <a:gdLst/>
              <a:ahLst/>
              <a:cxnLst/>
              <a:rect l="l" t="t" r="r" b="b"/>
              <a:pathLst>
                <a:path w="3242" h="2976" extrusionOk="0">
                  <a:moveTo>
                    <a:pt x="2344" y="1"/>
                  </a:moveTo>
                  <a:cubicBezTo>
                    <a:pt x="2172" y="1"/>
                    <a:pt x="1984" y="99"/>
                    <a:pt x="1800" y="335"/>
                  </a:cubicBezTo>
                  <a:cubicBezTo>
                    <a:pt x="1057" y="1283"/>
                    <a:pt x="1" y="2100"/>
                    <a:pt x="1031" y="2813"/>
                  </a:cubicBezTo>
                  <a:cubicBezTo>
                    <a:pt x="1196" y="2928"/>
                    <a:pt x="1359" y="2976"/>
                    <a:pt x="1514" y="2976"/>
                  </a:cubicBezTo>
                  <a:cubicBezTo>
                    <a:pt x="2327" y="2976"/>
                    <a:pt x="2955" y="1665"/>
                    <a:pt x="2955" y="1665"/>
                  </a:cubicBezTo>
                  <a:cubicBezTo>
                    <a:pt x="3242" y="908"/>
                    <a:pt x="2865" y="1"/>
                    <a:pt x="234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7532255" y="2273401"/>
              <a:ext cx="19251" cy="19251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5" y="1"/>
                  </a:moveTo>
                  <a:cubicBezTo>
                    <a:pt x="333" y="1"/>
                    <a:pt x="331" y="1"/>
                    <a:pt x="330" y="1"/>
                  </a:cubicBezTo>
                  <a:cubicBezTo>
                    <a:pt x="148" y="1"/>
                    <a:pt x="0" y="147"/>
                    <a:pt x="0" y="330"/>
                  </a:cubicBezTo>
                  <a:cubicBezTo>
                    <a:pt x="0" y="510"/>
                    <a:pt x="147" y="660"/>
                    <a:pt x="330" y="660"/>
                  </a:cubicBezTo>
                  <a:cubicBezTo>
                    <a:pt x="511" y="660"/>
                    <a:pt x="659" y="513"/>
                    <a:pt x="659" y="330"/>
                  </a:cubicBezTo>
                  <a:cubicBezTo>
                    <a:pt x="659" y="149"/>
                    <a:pt x="514" y="1"/>
                    <a:pt x="335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7565477" y="2320886"/>
              <a:ext cx="73531" cy="71227"/>
            </a:xfrm>
            <a:custGeom>
              <a:avLst/>
              <a:gdLst/>
              <a:ahLst/>
              <a:cxnLst/>
              <a:rect l="l" t="t" r="r" b="b"/>
              <a:pathLst>
                <a:path w="2521" h="2442" extrusionOk="0">
                  <a:moveTo>
                    <a:pt x="1260" y="0"/>
                  </a:moveTo>
                  <a:lnTo>
                    <a:pt x="1" y="1563"/>
                  </a:lnTo>
                  <a:cubicBezTo>
                    <a:pt x="1" y="1563"/>
                    <a:pt x="89" y="2442"/>
                    <a:pt x="1260" y="2442"/>
                  </a:cubicBezTo>
                  <a:cubicBezTo>
                    <a:pt x="2429" y="2442"/>
                    <a:pt x="2520" y="1563"/>
                    <a:pt x="2520" y="1563"/>
                  </a:cubicBezTo>
                  <a:lnTo>
                    <a:pt x="1260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7527239" y="2275151"/>
              <a:ext cx="149921" cy="91353"/>
            </a:xfrm>
            <a:custGeom>
              <a:avLst/>
              <a:gdLst/>
              <a:ahLst/>
              <a:cxnLst/>
              <a:rect l="l" t="t" r="r" b="b"/>
              <a:pathLst>
                <a:path w="5140" h="3132" extrusionOk="0">
                  <a:moveTo>
                    <a:pt x="2571" y="1"/>
                  </a:moveTo>
                  <a:cubicBezTo>
                    <a:pt x="587" y="1"/>
                    <a:pt x="1" y="2757"/>
                    <a:pt x="705" y="3027"/>
                  </a:cubicBezTo>
                  <a:cubicBezTo>
                    <a:pt x="911" y="3106"/>
                    <a:pt x="1083" y="3132"/>
                    <a:pt x="1256" y="3132"/>
                  </a:cubicBezTo>
                  <a:cubicBezTo>
                    <a:pt x="1601" y="3132"/>
                    <a:pt x="1948" y="3027"/>
                    <a:pt x="2571" y="3027"/>
                  </a:cubicBezTo>
                  <a:cubicBezTo>
                    <a:pt x="3193" y="3027"/>
                    <a:pt x="3540" y="3132"/>
                    <a:pt x="3885" y="3132"/>
                  </a:cubicBezTo>
                  <a:cubicBezTo>
                    <a:pt x="4058" y="3132"/>
                    <a:pt x="4230" y="3106"/>
                    <a:pt x="4436" y="3027"/>
                  </a:cubicBezTo>
                  <a:cubicBezTo>
                    <a:pt x="5139" y="2757"/>
                    <a:pt x="4556" y="1"/>
                    <a:pt x="2571" y="1"/>
                  </a:cubicBezTo>
                  <a:close/>
                </a:path>
              </a:pathLst>
            </a:custGeom>
            <a:solidFill>
              <a:srgbClr val="3C3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7568977" y="2318115"/>
              <a:ext cx="66444" cy="31151"/>
            </a:xfrm>
            <a:custGeom>
              <a:avLst/>
              <a:gdLst/>
              <a:ahLst/>
              <a:cxnLst/>
              <a:rect l="l" t="t" r="r" b="b"/>
              <a:pathLst>
                <a:path w="2278" h="1068" extrusionOk="0">
                  <a:moveTo>
                    <a:pt x="208" y="1"/>
                  </a:moveTo>
                  <a:cubicBezTo>
                    <a:pt x="83" y="1"/>
                    <a:pt x="1" y="38"/>
                    <a:pt x="1" y="149"/>
                  </a:cubicBezTo>
                  <a:cubicBezTo>
                    <a:pt x="1" y="485"/>
                    <a:pt x="83" y="1068"/>
                    <a:pt x="1140" y="1068"/>
                  </a:cubicBezTo>
                  <a:cubicBezTo>
                    <a:pt x="2197" y="1068"/>
                    <a:pt x="2277" y="485"/>
                    <a:pt x="2277" y="149"/>
                  </a:cubicBezTo>
                  <a:cubicBezTo>
                    <a:pt x="2277" y="38"/>
                    <a:pt x="2195" y="1"/>
                    <a:pt x="2070" y="1"/>
                  </a:cubicBezTo>
                  <a:cubicBezTo>
                    <a:pt x="1821" y="1"/>
                    <a:pt x="1404" y="149"/>
                    <a:pt x="1140" y="149"/>
                  </a:cubicBezTo>
                  <a:cubicBezTo>
                    <a:pt x="877" y="149"/>
                    <a:pt x="458" y="1"/>
                    <a:pt x="20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7430548" y="2141039"/>
              <a:ext cx="185505" cy="294300"/>
            </a:xfrm>
            <a:custGeom>
              <a:avLst/>
              <a:gdLst/>
              <a:ahLst/>
              <a:cxnLst/>
              <a:rect l="l" t="t" r="r" b="b"/>
              <a:pathLst>
                <a:path w="6360" h="10090" extrusionOk="0">
                  <a:moveTo>
                    <a:pt x="5886" y="1"/>
                  </a:moveTo>
                  <a:cubicBezTo>
                    <a:pt x="1728" y="1"/>
                    <a:pt x="1" y="3515"/>
                    <a:pt x="1" y="5927"/>
                  </a:cubicBezTo>
                  <a:cubicBezTo>
                    <a:pt x="1" y="7945"/>
                    <a:pt x="986" y="10090"/>
                    <a:pt x="3931" y="10090"/>
                  </a:cubicBezTo>
                  <a:cubicBezTo>
                    <a:pt x="4088" y="10090"/>
                    <a:pt x="4250" y="10084"/>
                    <a:pt x="4419" y="10071"/>
                  </a:cubicBezTo>
                  <a:cubicBezTo>
                    <a:pt x="1829" y="9859"/>
                    <a:pt x="947" y="7837"/>
                    <a:pt x="947" y="5927"/>
                  </a:cubicBezTo>
                  <a:cubicBezTo>
                    <a:pt x="947" y="3610"/>
                    <a:pt x="2544" y="273"/>
                    <a:pt x="6360" y="17"/>
                  </a:cubicBezTo>
                  <a:cubicBezTo>
                    <a:pt x="6206" y="6"/>
                    <a:pt x="6049" y="1"/>
                    <a:pt x="588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51"/>
          <p:cNvGrpSpPr/>
          <p:nvPr/>
        </p:nvGrpSpPr>
        <p:grpSpPr>
          <a:xfrm>
            <a:off x="6778392" y="2203180"/>
            <a:ext cx="343447" cy="315738"/>
            <a:chOff x="6778392" y="2126980"/>
            <a:chExt cx="343447" cy="315738"/>
          </a:xfrm>
        </p:grpSpPr>
        <p:sp>
          <p:nvSpPr>
            <p:cNvPr id="1529" name="Google Shape;1529;p51"/>
            <p:cNvSpPr/>
            <p:nvPr/>
          </p:nvSpPr>
          <p:spPr>
            <a:xfrm>
              <a:off x="6804380" y="2177732"/>
              <a:ext cx="291617" cy="214235"/>
            </a:xfrm>
            <a:custGeom>
              <a:avLst/>
              <a:gdLst/>
              <a:ahLst/>
              <a:cxnLst/>
              <a:rect l="l" t="t" r="r" b="b"/>
              <a:pathLst>
                <a:path w="9998" h="7345" extrusionOk="0">
                  <a:moveTo>
                    <a:pt x="0" y="1"/>
                  </a:moveTo>
                  <a:lnTo>
                    <a:pt x="0" y="7344"/>
                  </a:lnTo>
                  <a:lnTo>
                    <a:pt x="9998" y="7344"/>
                  </a:lnTo>
                  <a:lnTo>
                    <a:pt x="9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6851019" y="2203691"/>
              <a:ext cx="198251" cy="162317"/>
            </a:xfrm>
            <a:custGeom>
              <a:avLst/>
              <a:gdLst/>
              <a:ahLst/>
              <a:cxnLst/>
              <a:rect l="l" t="t" r="r" b="b"/>
              <a:pathLst>
                <a:path w="6797" h="5565" extrusionOk="0">
                  <a:moveTo>
                    <a:pt x="1" y="0"/>
                  </a:moveTo>
                  <a:lnTo>
                    <a:pt x="1" y="5565"/>
                  </a:lnTo>
                  <a:lnTo>
                    <a:pt x="6796" y="5565"/>
                  </a:lnTo>
                  <a:lnTo>
                    <a:pt x="679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6871757" y="2224429"/>
              <a:ext cx="156746" cy="120812"/>
            </a:xfrm>
            <a:custGeom>
              <a:avLst/>
              <a:gdLst/>
              <a:ahLst/>
              <a:cxnLst/>
              <a:rect l="l" t="t" r="r" b="b"/>
              <a:pathLst>
                <a:path w="5374" h="4142" extrusionOk="0">
                  <a:moveTo>
                    <a:pt x="0" y="1"/>
                  </a:moveTo>
                  <a:lnTo>
                    <a:pt x="0" y="4142"/>
                  </a:lnTo>
                  <a:lnTo>
                    <a:pt x="5373" y="4142"/>
                  </a:lnTo>
                  <a:lnTo>
                    <a:pt x="5373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6785363" y="2142527"/>
              <a:ext cx="38064" cy="49935"/>
            </a:xfrm>
            <a:custGeom>
              <a:avLst/>
              <a:gdLst/>
              <a:ahLst/>
              <a:cxnLst/>
              <a:rect l="l" t="t" r="r" b="b"/>
              <a:pathLst>
                <a:path w="1305" h="1712" extrusionOk="0">
                  <a:moveTo>
                    <a:pt x="652" y="1"/>
                  </a:moveTo>
                  <a:lnTo>
                    <a:pt x="1" y="533"/>
                  </a:lnTo>
                  <a:lnTo>
                    <a:pt x="1" y="1209"/>
                  </a:lnTo>
                  <a:lnTo>
                    <a:pt x="652" y="1712"/>
                  </a:lnTo>
                  <a:lnTo>
                    <a:pt x="1304" y="1209"/>
                  </a:lnTo>
                  <a:lnTo>
                    <a:pt x="1304" y="533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6785363" y="2142498"/>
              <a:ext cx="25930" cy="49876"/>
            </a:xfrm>
            <a:custGeom>
              <a:avLst/>
              <a:gdLst/>
              <a:ahLst/>
              <a:cxnLst/>
              <a:rect l="l" t="t" r="r" b="b"/>
              <a:pathLst>
                <a:path w="889" h="1710" extrusionOk="0">
                  <a:moveTo>
                    <a:pt x="652" y="0"/>
                  </a:moveTo>
                  <a:lnTo>
                    <a:pt x="1" y="531"/>
                  </a:lnTo>
                  <a:lnTo>
                    <a:pt x="1" y="1209"/>
                  </a:lnTo>
                  <a:lnTo>
                    <a:pt x="652" y="1710"/>
                  </a:lnTo>
                  <a:lnTo>
                    <a:pt x="888" y="1530"/>
                  </a:lnTo>
                  <a:lnTo>
                    <a:pt x="472" y="1209"/>
                  </a:lnTo>
                  <a:lnTo>
                    <a:pt x="472" y="531"/>
                  </a:lnTo>
                  <a:lnTo>
                    <a:pt x="888" y="19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6785363" y="2377325"/>
              <a:ext cx="38064" cy="49906"/>
            </a:xfrm>
            <a:custGeom>
              <a:avLst/>
              <a:gdLst/>
              <a:ahLst/>
              <a:cxnLst/>
              <a:rect l="l" t="t" r="r" b="b"/>
              <a:pathLst>
                <a:path w="1305" h="1711" extrusionOk="0">
                  <a:moveTo>
                    <a:pt x="652" y="0"/>
                  </a:moveTo>
                  <a:lnTo>
                    <a:pt x="1" y="502"/>
                  </a:lnTo>
                  <a:lnTo>
                    <a:pt x="1" y="1179"/>
                  </a:lnTo>
                  <a:lnTo>
                    <a:pt x="652" y="1711"/>
                  </a:lnTo>
                  <a:lnTo>
                    <a:pt x="1304" y="1179"/>
                  </a:lnTo>
                  <a:lnTo>
                    <a:pt x="1304" y="50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6785363" y="2377325"/>
              <a:ext cx="25930" cy="49906"/>
            </a:xfrm>
            <a:custGeom>
              <a:avLst/>
              <a:gdLst/>
              <a:ahLst/>
              <a:cxnLst/>
              <a:rect l="l" t="t" r="r" b="b"/>
              <a:pathLst>
                <a:path w="889" h="1711" extrusionOk="0">
                  <a:moveTo>
                    <a:pt x="652" y="0"/>
                  </a:moveTo>
                  <a:lnTo>
                    <a:pt x="1" y="502"/>
                  </a:lnTo>
                  <a:lnTo>
                    <a:pt x="1" y="1179"/>
                  </a:lnTo>
                  <a:lnTo>
                    <a:pt x="652" y="1711"/>
                  </a:lnTo>
                  <a:lnTo>
                    <a:pt x="888" y="1518"/>
                  </a:lnTo>
                  <a:lnTo>
                    <a:pt x="472" y="1178"/>
                  </a:lnTo>
                  <a:lnTo>
                    <a:pt x="472" y="500"/>
                  </a:lnTo>
                  <a:lnTo>
                    <a:pt x="888" y="18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6804380" y="2177732"/>
              <a:ext cx="36255" cy="214235"/>
            </a:xfrm>
            <a:custGeom>
              <a:avLst/>
              <a:gdLst/>
              <a:ahLst/>
              <a:cxnLst/>
              <a:rect l="l" t="t" r="r" b="b"/>
              <a:pathLst>
                <a:path w="1243" h="7345" extrusionOk="0">
                  <a:moveTo>
                    <a:pt x="0" y="1"/>
                  </a:moveTo>
                  <a:lnTo>
                    <a:pt x="0" y="7344"/>
                  </a:lnTo>
                  <a:lnTo>
                    <a:pt x="1243" y="7344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7059654" y="2177732"/>
              <a:ext cx="36255" cy="214235"/>
            </a:xfrm>
            <a:custGeom>
              <a:avLst/>
              <a:gdLst/>
              <a:ahLst/>
              <a:cxnLst/>
              <a:rect l="l" t="t" r="r" b="b"/>
              <a:pathLst>
                <a:path w="1243" h="7345" extrusionOk="0">
                  <a:moveTo>
                    <a:pt x="1" y="1"/>
                  </a:moveTo>
                  <a:lnTo>
                    <a:pt x="1" y="7344"/>
                  </a:lnTo>
                  <a:lnTo>
                    <a:pt x="1243" y="7344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6785363" y="2177732"/>
              <a:ext cx="38064" cy="214235"/>
            </a:xfrm>
            <a:custGeom>
              <a:avLst/>
              <a:gdLst/>
              <a:ahLst/>
              <a:cxnLst/>
              <a:rect l="l" t="t" r="r" b="b"/>
              <a:pathLst>
                <a:path w="1305" h="7345" extrusionOk="0">
                  <a:moveTo>
                    <a:pt x="1" y="1"/>
                  </a:moveTo>
                  <a:lnTo>
                    <a:pt x="1" y="7344"/>
                  </a:lnTo>
                  <a:lnTo>
                    <a:pt x="1304" y="7344"/>
                  </a:lnTo>
                  <a:lnTo>
                    <a:pt x="1304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6785363" y="2177732"/>
              <a:ext cx="13825" cy="214235"/>
            </a:xfrm>
            <a:custGeom>
              <a:avLst/>
              <a:gdLst/>
              <a:ahLst/>
              <a:cxnLst/>
              <a:rect l="l" t="t" r="r" b="b"/>
              <a:pathLst>
                <a:path w="474" h="7345" extrusionOk="0">
                  <a:moveTo>
                    <a:pt x="1" y="1"/>
                  </a:moveTo>
                  <a:lnTo>
                    <a:pt x="1" y="7344"/>
                  </a:lnTo>
                  <a:lnTo>
                    <a:pt x="474" y="73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6778480" y="2127068"/>
              <a:ext cx="51831" cy="31005"/>
            </a:xfrm>
            <a:custGeom>
              <a:avLst/>
              <a:gdLst/>
              <a:ahLst/>
              <a:cxnLst/>
              <a:rect l="l" t="t" r="r" b="b"/>
              <a:pathLst>
                <a:path w="1777" h="1063" extrusionOk="0">
                  <a:moveTo>
                    <a:pt x="888" y="1"/>
                  </a:moveTo>
                  <a:cubicBezTo>
                    <a:pt x="398" y="1"/>
                    <a:pt x="1" y="398"/>
                    <a:pt x="1" y="888"/>
                  </a:cubicBezTo>
                  <a:cubicBezTo>
                    <a:pt x="1" y="985"/>
                    <a:pt x="78" y="1063"/>
                    <a:pt x="176" y="1063"/>
                  </a:cubicBezTo>
                  <a:lnTo>
                    <a:pt x="1600" y="1063"/>
                  </a:lnTo>
                  <a:cubicBezTo>
                    <a:pt x="1697" y="1063"/>
                    <a:pt x="1776" y="984"/>
                    <a:pt x="1776" y="888"/>
                  </a:cubicBezTo>
                  <a:cubicBezTo>
                    <a:pt x="1775" y="398"/>
                    <a:pt x="1378" y="1"/>
                    <a:pt x="88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6778480" y="2126980"/>
              <a:ext cx="32813" cy="31005"/>
            </a:xfrm>
            <a:custGeom>
              <a:avLst/>
              <a:gdLst/>
              <a:ahLst/>
              <a:cxnLst/>
              <a:rect l="l" t="t" r="r" b="b"/>
              <a:pathLst>
                <a:path w="1125" h="1063" extrusionOk="0">
                  <a:moveTo>
                    <a:pt x="888" y="1"/>
                  </a:moveTo>
                  <a:cubicBezTo>
                    <a:pt x="398" y="1"/>
                    <a:pt x="1" y="399"/>
                    <a:pt x="1" y="890"/>
                  </a:cubicBezTo>
                  <a:cubicBezTo>
                    <a:pt x="1" y="987"/>
                    <a:pt x="78" y="1063"/>
                    <a:pt x="176" y="1063"/>
                  </a:cubicBezTo>
                  <a:lnTo>
                    <a:pt x="639" y="1063"/>
                  </a:lnTo>
                  <a:cubicBezTo>
                    <a:pt x="546" y="1060"/>
                    <a:pt x="474" y="983"/>
                    <a:pt x="474" y="890"/>
                  </a:cubicBezTo>
                  <a:cubicBezTo>
                    <a:pt x="474" y="481"/>
                    <a:pt x="749" y="138"/>
                    <a:pt x="1124" y="34"/>
                  </a:cubicBezTo>
                  <a:cubicBezTo>
                    <a:pt x="1049" y="14"/>
                    <a:pt x="969" y="1"/>
                    <a:pt x="888" y="1"/>
                  </a:cubicBezTo>
                  <a:close/>
                  <a:moveTo>
                    <a:pt x="639" y="1063"/>
                  </a:moveTo>
                  <a:lnTo>
                    <a:pt x="639" y="1063"/>
                  </a:lnTo>
                  <a:cubicBezTo>
                    <a:pt x="641" y="1063"/>
                    <a:pt x="643" y="1063"/>
                    <a:pt x="644" y="1063"/>
                  </a:cubicBezTo>
                  <a:cubicBezTo>
                    <a:pt x="646" y="1063"/>
                    <a:pt x="648" y="1063"/>
                    <a:pt x="650" y="1063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6778480" y="2411655"/>
              <a:ext cx="51831" cy="31063"/>
            </a:xfrm>
            <a:custGeom>
              <a:avLst/>
              <a:gdLst/>
              <a:ahLst/>
              <a:cxnLst/>
              <a:rect l="l" t="t" r="r" b="b"/>
              <a:pathLst>
                <a:path w="1777" h="1065" extrusionOk="0">
                  <a:moveTo>
                    <a:pt x="176" y="1"/>
                  </a:moveTo>
                  <a:cubicBezTo>
                    <a:pt x="78" y="1"/>
                    <a:pt x="1" y="80"/>
                    <a:pt x="1" y="177"/>
                  </a:cubicBezTo>
                  <a:cubicBezTo>
                    <a:pt x="1" y="667"/>
                    <a:pt x="398" y="1064"/>
                    <a:pt x="888" y="1064"/>
                  </a:cubicBezTo>
                  <a:cubicBezTo>
                    <a:pt x="1378" y="1064"/>
                    <a:pt x="1775" y="667"/>
                    <a:pt x="1776" y="177"/>
                  </a:cubicBezTo>
                  <a:cubicBezTo>
                    <a:pt x="1776" y="80"/>
                    <a:pt x="1697" y="1"/>
                    <a:pt x="160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6778392" y="2411655"/>
              <a:ext cx="32843" cy="31063"/>
            </a:xfrm>
            <a:custGeom>
              <a:avLst/>
              <a:gdLst/>
              <a:ahLst/>
              <a:cxnLst/>
              <a:rect l="l" t="t" r="r" b="b"/>
              <a:pathLst>
                <a:path w="1126" h="1065" extrusionOk="0">
                  <a:moveTo>
                    <a:pt x="177" y="1"/>
                  </a:moveTo>
                  <a:cubicBezTo>
                    <a:pt x="80" y="1"/>
                    <a:pt x="1" y="80"/>
                    <a:pt x="1" y="177"/>
                  </a:cubicBezTo>
                  <a:cubicBezTo>
                    <a:pt x="1" y="667"/>
                    <a:pt x="399" y="1064"/>
                    <a:pt x="890" y="1064"/>
                  </a:cubicBezTo>
                  <a:cubicBezTo>
                    <a:pt x="972" y="1064"/>
                    <a:pt x="1051" y="1054"/>
                    <a:pt x="1126" y="1032"/>
                  </a:cubicBezTo>
                  <a:cubicBezTo>
                    <a:pt x="752" y="927"/>
                    <a:pt x="477" y="585"/>
                    <a:pt x="477" y="177"/>
                  </a:cubicBezTo>
                  <a:cubicBezTo>
                    <a:pt x="477" y="80"/>
                    <a:pt x="556" y="1"/>
                    <a:pt x="65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7076922" y="2142527"/>
              <a:ext cx="38064" cy="49935"/>
            </a:xfrm>
            <a:custGeom>
              <a:avLst/>
              <a:gdLst/>
              <a:ahLst/>
              <a:cxnLst/>
              <a:rect l="l" t="t" r="r" b="b"/>
              <a:pathLst>
                <a:path w="1305" h="1712" extrusionOk="0">
                  <a:moveTo>
                    <a:pt x="652" y="1"/>
                  </a:moveTo>
                  <a:lnTo>
                    <a:pt x="0" y="533"/>
                  </a:lnTo>
                  <a:lnTo>
                    <a:pt x="0" y="1209"/>
                  </a:lnTo>
                  <a:lnTo>
                    <a:pt x="652" y="1712"/>
                  </a:lnTo>
                  <a:lnTo>
                    <a:pt x="1304" y="1209"/>
                  </a:lnTo>
                  <a:lnTo>
                    <a:pt x="1304" y="533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7076951" y="2142498"/>
              <a:ext cx="25930" cy="49876"/>
            </a:xfrm>
            <a:custGeom>
              <a:avLst/>
              <a:gdLst/>
              <a:ahLst/>
              <a:cxnLst/>
              <a:rect l="l" t="t" r="r" b="b"/>
              <a:pathLst>
                <a:path w="889" h="1710" extrusionOk="0">
                  <a:moveTo>
                    <a:pt x="653" y="0"/>
                  </a:moveTo>
                  <a:lnTo>
                    <a:pt x="1" y="531"/>
                  </a:lnTo>
                  <a:lnTo>
                    <a:pt x="1" y="1209"/>
                  </a:lnTo>
                  <a:lnTo>
                    <a:pt x="653" y="1710"/>
                  </a:lnTo>
                  <a:lnTo>
                    <a:pt x="889" y="1530"/>
                  </a:lnTo>
                  <a:lnTo>
                    <a:pt x="473" y="1209"/>
                  </a:lnTo>
                  <a:lnTo>
                    <a:pt x="473" y="531"/>
                  </a:lnTo>
                  <a:lnTo>
                    <a:pt x="889" y="192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7076922" y="2377325"/>
              <a:ext cx="38064" cy="49906"/>
            </a:xfrm>
            <a:custGeom>
              <a:avLst/>
              <a:gdLst/>
              <a:ahLst/>
              <a:cxnLst/>
              <a:rect l="l" t="t" r="r" b="b"/>
              <a:pathLst>
                <a:path w="1305" h="1711" extrusionOk="0">
                  <a:moveTo>
                    <a:pt x="652" y="0"/>
                  </a:moveTo>
                  <a:lnTo>
                    <a:pt x="0" y="502"/>
                  </a:lnTo>
                  <a:lnTo>
                    <a:pt x="0" y="1179"/>
                  </a:lnTo>
                  <a:lnTo>
                    <a:pt x="652" y="1711"/>
                  </a:lnTo>
                  <a:lnTo>
                    <a:pt x="1304" y="1179"/>
                  </a:lnTo>
                  <a:lnTo>
                    <a:pt x="1304" y="50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7076951" y="2377325"/>
              <a:ext cx="25930" cy="49906"/>
            </a:xfrm>
            <a:custGeom>
              <a:avLst/>
              <a:gdLst/>
              <a:ahLst/>
              <a:cxnLst/>
              <a:rect l="l" t="t" r="r" b="b"/>
              <a:pathLst>
                <a:path w="889" h="1711" extrusionOk="0">
                  <a:moveTo>
                    <a:pt x="653" y="0"/>
                  </a:moveTo>
                  <a:lnTo>
                    <a:pt x="1" y="502"/>
                  </a:lnTo>
                  <a:lnTo>
                    <a:pt x="1" y="1179"/>
                  </a:lnTo>
                  <a:lnTo>
                    <a:pt x="653" y="1711"/>
                  </a:lnTo>
                  <a:lnTo>
                    <a:pt x="889" y="1518"/>
                  </a:lnTo>
                  <a:lnTo>
                    <a:pt x="473" y="1178"/>
                  </a:lnTo>
                  <a:lnTo>
                    <a:pt x="473" y="500"/>
                  </a:lnTo>
                  <a:lnTo>
                    <a:pt x="889" y="182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7076922" y="2177732"/>
              <a:ext cx="38064" cy="214235"/>
            </a:xfrm>
            <a:custGeom>
              <a:avLst/>
              <a:gdLst/>
              <a:ahLst/>
              <a:cxnLst/>
              <a:rect l="l" t="t" r="r" b="b"/>
              <a:pathLst>
                <a:path w="1305" h="7345" extrusionOk="0">
                  <a:moveTo>
                    <a:pt x="0" y="1"/>
                  </a:moveTo>
                  <a:lnTo>
                    <a:pt x="0" y="7344"/>
                  </a:lnTo>
                  <a:lnTo>
                    <a:pt x="1304" y="7344"/>
                  </a:lnTo>
                  <a:lnTo>
                    <a:pt x="1304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7076922" y="2177732"/>
              <a:ext cx="13825" cy="214235"/>
            </a:xfrm>
            <a:custGeom>
              <a:avLst/>
              <a:gdLst/>
              <a:ahLst/>
              <a:cxnLst/>
              <a:rect l="l" t="t" r="r" b="b"/>
              <a:pathLst>
                <a:path w="474" h="7345" extrusionOk="0">
                  <a:moveTo>
                    <a:pt x="0" y="1"/>
                  </a:moveTo>
                  <a:lnTo>
                    <a:pt x="0" y="7344"/>
                  </a:lnTo>
                  <a:lnTo>
                    <a:pt x="474" y="73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7070096" y="2127068"/>
              <a:ext cx="51743" cy="31005"/>
            </a:xfrm>
            <a:custGeom>
              <a:avLst/>
              <a:gdLst/>
              <a:ahLst/>
              <a:cxnLst/>
              <a:rect l="l" t="t" r="r" b="b"/>
              <a:pathLst>
                <a:path w="1774" h="1063" extrusionOk="0">
                  <a:moveTo>
                    <a:pt x="886" y="1"/>
                  </a:moveTo>
                  <a:cubicBezTo>
                    <a:pt x="397" y="1"/>
                    <a:pt x="0" y="398"/>
                    <a:pt x="0" y="888"/>
                  </a:cubicBezTo>
                  <a:cubicBezTo>
                    <a:pt x="0" y="984"/>
                    <a:pt x="76" y="1063"/>
                    <a:pt x="173" y="1063"/>
                  </a:cubicBezTo>
                  <a:lnTo>
                    <a:pt x="1598" y="1063"/>
                  </a:lnTo>
                  <a:cubicBezTo>
                    <a:pt x="1695" y="1063"/>
                    <a:pt x="1774" y="985"/>
                    <a:pt x="1774" y="888"/>
                  </a:cubicBezTo>
                  <a:cubicBezTo>
                    <a:pt x="1774" y="398"/>
                    <a:pt x="1377" y="1"/>
                    <a:pt x="88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1"/>
            <p:cNvSpPr/>
            <p:nvPr/>
          </p:nvSpPr>
          <p:spPr>
            <a:xfrm>
              <a:off x="7070009" y="2126980"/>
              <a:ext cx="32843" cy="31005"/>
            </a:xfrm>
            <a:custGeom>
              <a:avLst/>
              <a:gdLst/>
              <a:ahLst/>
              <a:cxnLst/>
              <a:rect l="l" t="t" r="r" b="b"/>
              <a:pathLst>
                <a:path w="1126" h="1063" extrusionOk="0">
                  <a:moveTo>
                    <a:pt x="889" y="1"/>
                  </a:moveTo>
                  <a:cubicBezTo>
                    <a:pt x="399" y="1"/>
                    <a:pt x="0" y="399"/>
                    <a:pt x="0" y="890"/>
                  </a:cubicBezTo>
                  <a:cubicBezTo>
                    <a:pt x="0" y="987"/>
                    <a:pt x="79" y="1063"/>
                    <a:pt x="176" y="1063"/>
                  </a:cubicBezTo>
                  <a:lnTo>
                    <a:pt x="640" y="1063"/>
                  </a:lnTo>
                  <a:cubicBezTo>
                    <a:pt x="548" y="1060"/>
                    <a:pt x="475" y="983"/>
                    <a:pt x="475" y="890"/>
                  </a:cubicBezTo>
                  <a:cubicBezTo>
                    <a:pt x="475" y="481"/>
                    <a:pt x="750" y="138"/>
                    <a:pt x="1125" y="34"/>
                  </a:cubicBezTo>
                  <a:cubicBezTo>
                    <a:pt x="1050" y="14"/>
                    <a:pt x="970" y="1"/>
                    <a:pt x="889" y="1"/>
                  </a:cubicBezTo>
                  <a:close/>
                  <a:moveTo>
                    <a:pt x="640" y="1063"/>
                  </a:moveTo>
                  <a:cubicBezTo>
                    <a:pt x="642" y="1063"/>
                    <a:pt x="644" y="1063"/>
                    <a:pt x="645" y="1063"/>
                  </a:cubicBezTo>
                  <a:cubicBezTo>
                    <a:pt x="647" y="1063"/>
                    <a:pt x="649" y="1063"/>
                    <a:pt x="651" y="1063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1"/>
            <p:cNvSpPr/>
            <p:nvPr/>
          </p:nvSpPr>
          <p:spPr>
            <a:xfrm>
              <a:off x="7070096" y="2411655"/>
              <a:ext cx="51743" cy="31063"/>
            </a:xfrm>
            <a:custGeom>
              <a:avLst/>
              <a:gdLst/>
              <a:ahLst/>
              <a:cxnLst/>
              <a:rect l="l" t="t" r="r" b="b"/>
              <a:pathLst>
                <a:path w="1774" h="1065" extrusionOk="0">
                  <a:moveTo>
                    <a:pt x="173" y="1"/>
                  </a:moveTo>
                  <a:cubicBezTo>
                    <a:pt x="76" y="1"/>
                    <a:pt x="0" y="80"/>
                    <a:pt x="0" y="177"/>
                  </a:cubicBezTo>
                  <a:cubicBezTo>
                    <a:pt x="0" y="667"/>
                    <a:pt x="397" y="1064"/>
                    <a:pt x="886" y="1064"/>
                  </a:cubicBezTo>
                  <a:cubicBezTo>
                    <a:pt x="1377" y="1064"/>
                    <a:pt x="1774" y="667"/>
                    <a:pt x="1774" y="177"/>
                  </a:cubicBezTo>
                  <a:cubicBezTo>
                    <a:pt x="1774" y="80"/>
                    <a:pt x="1695" y="1"/>
                    <a:pt x="159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1"/>
            <p:cNvSpPr/>
            <p:nvPr/>
          </p:nvSpPr>
          <p:spPr>
            <a:xfrm>
              <a:off x="7070009" y="2411655"/>
              <a:ext cx="32843" cy="31063"/>
            </a:xfrm>
            <a:custGeom>
              <a:avLst/>
              <a:gdLst/>
              <a:ahLst/>
              <a:cxnLst/>
              <a:rect l="l" t="t" r="r" b="b"/>
              <a:pathLst>
                <a:path w="1126" h="1065" extrusionOk="0">
                  <a:moveTo>
                    <a:pt x="174" y="1"/>
                  </a:moveTo>
                  <a:cubicBezTo>
                    <a:pt x="78" y="1"/>
                    <a:pt x="0" y="80"/>
                    <a:pt x="0" y="177"/>
                  </a:cubicBezTo>
                  <a:cubicBezTo>
                    <a:pt x="0" y="667"/>
                    <a:pt x="399" y="1064"/>
                    <a:pt x="889" y="1064"/>
                  </a:cubicBezTo>
                  <a:cubicBezTo>
                    <a:pt x="971" y="1064"/>
                    <a:pt x="1050" y="1054"/>
                    <a:pt x="1125" y="1032"/>
                  </a:cubicBezTo>
                  <a:cubicBezTo>
                    <a:pt x="752" y="927"/>
                    <a:pt x="475" y="585"/>
                    <a:pt x="475" y="177"/>
                  </a:cubicBezTo>
                  <a:cubicBezTo>
                    <a:pt x="475" y="80"/>
                    <a:pt x="554" y="1"/>
                    <a:pt x="64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51"/>
          <p:cNvGrpSpPr/>
          <p:nvPr/>
        </p:nvGrpSpPr>
        <p:grpSpPr>
          <a:xfrm>
            <a:off x="6124078" y="2225756"/>
            <a:ext cx="343856" cy="270645"/>
            <a:chOff x="6124078" y="2149556"/>
            <a:chExt cx="343856" cy="270645"/>
          </a:xfrm>
        </p:grpSpPr>
        <p:sp>
          <p:nvSpPr>
            <p:cNvPr id="1555" name="Google Shape;1555;p51"/>
            <p:cNvSpPr/>
            <p:nvPr/>
          </p:nvSpPr>
          <p:spPr>
            <a:xfrm>
              <a:off x="6289924" y="2300790"/>
              <a:ext cx="126354" cy="108124"/>
            </a:xfrm>
            <a:custGeom>
              <a:avLst/>
              <a:gdLst/>
              <a:ahLst/>
              <a:cxnLst/>
              <a:rect l="l" t="t" r="r" b="b"/>
              <a:pathLst>
                <a:path w="4332" h="3707" extrusionOk="0">
                  <a:moveTo>
                    <a:pt x="2165" y="1"/>
                  </a:moveTo>
                  <a:lnTo>
                    <a:pt x="1040" y="387"/>
                  </a:lnTo>
                  <a:cubicBezTo>
                    <a:pt x="465" y="387"/>
                    <a:pt x="0" y="1042"/>
                    <a:pt x="0" y="1854"/>
                  </a:cubicBezTo>
                  <a:cubicBezTo>
                    <a:pt x="0" y="2662"/>
                    <a:pt x="465" y="3320"/>
                    <a:pt x="1040" y="3320"/>
                  </a:cubicBezTo>
                  <a:lnTo>
                    <a:pt x="2165" y="3707"/>
                  </a:lnTo>
                  <a:lnTo>
                    <a:pt x="3292" y="3320"/>
                  </a:lnTo>
                  <a:cubicBezTo>
                    <a:pt x="3868" y="3320"/>
                    <a:pt x="4332" y="2665"/>
                    <a:pt x="4332" y="1854"/>
                  </a:cubicBezTo>
                  <a:cubicBezTo>
                    <a:pt x="4332" y="1044"/>
                    <a:pt x="3865" y="387"/>
                    <a:pt x="3292" y="387"/>
                  </a:cubicBezTo>
                  <a:lnTo>
                    <a:pt x="216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6289924" y="2300790"/>
              <a:ext cx="72540" cy="108124"/>
            </a:xfrm>
            <a:custGeom>
              <a:avLst/>
              <a:gdLst/>
              <a:ahLst/>
              <a:cxnLst/>
              <a:rect l="l" t="t" r="r" b="b"/>
              <a:pathLst>
                <a:path w="2487" h="3707" extrusionOk="0">
                  <a:moveTo>
                    <a:pt x="2165" y="1"/>
                  </a:moveTo>
                  <a:lnTo>
                    <a:pt x="1040" y="387"/>
                  </a:lnTo>
                  <a:cubicBezTo>
                    <a:pt x="465" y="387"/>
                    <a:pt x="0" y="1042"/>
                    <a:pt x="0" y="1854"/>
                  </a:cubicBezTo>
                  <a:cubicBezTo>
                    <a:pt x="0" y="2662"/>
                    <a:pt x="465" y="3320"/>
                    <a:pt x="1040" y="3320"/>
                  </a:cubicBezTo>
                  <a:lnTo>
                    <a:pt x="2165" y="3707"/>
                  </a:lnTo>
                  <a:lnTo>
                    <a:pt x="2486" y="3597"/>
                  </a:lnTo>
                  <a:lnTo>
                    <a:pt x="1681" y="3320"/>
                  </a:lnTo>
                  <a:cubicBezTo>
                    <a:pt x="1106" y="3320"/>
                    <a:pt x="641" y="2665"/>
                    <a:pt x="641" y="1854"/>
                  </a:cubicBezTo>
                  <a:cubicBezTo>
                    <a:pt x="641" y="1044"/>
                    <a:pt x="1108" y="387"/>
                    <a:pt x="1681" y="387"/>
                  </a:cubicBezTo>
                  <a:lnTo>
                    <a:pt x="2486" y="110"/>
                  </a:lnTo>
                  <a:lnTo>
                    <a:pt x="2165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6347909" y="2245838"/>
              <a:ext cx="10413" cy="53347"/>
            </a:xfrm>
            <a:custGeom>
              <a:avLst/>
              <a:gdLst/>
              <a:ahLst/>
              <a:cxnLst/>
              <a:rect l="l" t="t" r="r" b="b"/>
              <a:pathLst>
                <a:path w="357" h="1829" extrusionOk="0">
                  <a:moveTo>
                    <a:pt x="177" y="1"/>
                  </a:moveTo>
                  <a:cubicBezTo>
                    <a:pt x="79" y="1"/>
                    <a:pt x="0" y="78"/>
                    <a:pt x="0" y="178"/>
                  </a:cubicBezTo>
                  <a:lnTo>
                    <a:pt x="0" y="1652"/>
                  </a:lnTo>
                  <a:cubicBezTo>
                    <a:pt x="0" y="1751"/>
                    <a:pt x="79" y="1829"/>
                    <a:pt x="177" y="1829"/>
                  </a:cubicBezTo>
                  <a:cubicBezTo>
                    <a:pt x="277" y="1829"/>
                    <a:pt x="356" y="1751"/>
                    <a:pt x="356" y="1652"/>
                  </a:cubicBezTo>
                  <a:lnTo>
                    <a:pt x="356" y="178"/>
                  </a:lnTo>
                  <a:cubicBezTo>
                    <a:pt x="356" y="78"/>
                    <a:pt x="277" y="1"/>
                    <a:pt x="17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6226776" y="2167582"/>
              <a:ext cx="163834" cy="110370"/>
            </a:xfrm>
            <a:custGeom>
              <a:avLst/>
              <a:gdLst/>
              <a:ahLst/>
              <a:cxnLst/>
              <a:rect l="l" t="t" r="r" b="b"/>
              <a:pathLst>
                <a:path w="5617" h="3784" extrusionOk="0">
                  <a:moveTo>
                    <a:pt x="5617" y="0"/>
                  </a:moveTo>
                  <a:lnTo>
                    <a:pt x="1845" y="703"/>
                  </a:lnTo>
                  <a:lnTo>
                    <a:pt x="0" y="3412"/>
                  </a:lnTo>
                  <a:lnTo>
                    <a:pt x="885" y="3784"/>
                  </a:lnTo>
                  <a:lnTo>
                    <a:pt x="1757" y="2694"/>
                  </a:lnTo>
                  <a:lnTo>
                    <a:pt x="2527" y="1392"/>
                  </a:lnTo>
                  <a:lnTo>
                    <a:pt x="5617" y="428"/>
                  </a:lnTo>
                  <a:lnTo>
                    <a:pt x="56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6226718" y="2216612"/>
              <a:ext cx="68777" cy="61252"/>
            </a:xfrm>
            <a:custGeom>
              <a:avLst/>
              <a:gdLst/>
              <a:ahLst/>
              <a:cxnLst/>
              <a:rect l="l" t="t" r="r" b="b"/>
              <a:pathLst>
                <a:path w="2358" h="2100" extrusionOk="0">
                  <a:moveTo>
                    <a:pt x="2358" y="1"/>
                  </a:moveTo>
                  <a:lnTo>
                    <a:pt x="2358" y="1"/>
                  </a:lnTo>
                  <a:cubicBezTo>
                    <a:pt x="2345" y="4"/>
                    <a:pt x="2332" y="10"/>
                    <a:pt x="2318" y="16"/>
                  </a:cubicBezTo>
                  <a:lnTo>
                    <a:pt x="726" y="667"/>
                  </a:lnTo>
                  <a:lnTo>
                    <a:pt x="1" y="1731"/>
                  </a:lnTo>
                  <a:lnTo>
                    <a:pt x="886" y="2100"/>
                  </a:lnTo>
                  <a:lnTo>
                    <a:pt x="1757" y="1012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1"/>
            <p:cNvSpPr/>
            <p:nvPr/>
          </p:nvSpPr>
          <p:spPr>
            <a:xfrm>
              <a:off x="6124078" y="2235542"/>
              <a:ext cx="321280" cy="170688"/>
            </a:xfrm>
            <a:custGeom>
              <a:avLst/>
              <a:gdLst/>
              <a:ahLst/>
              <a:cxnLst/>
              <a:rect l="l" t="t" r="r" b="b"/>
              <a:pathLst>
                <a:path w="11015" h="5852" extrusionOk="0">
                  <a:moveTo>
                    <a:pt x="10857" y="1"/>
                  </a:moveTo>
                  <a:cubicBezTo>
                    <a:pt x="10851" y="1"/>
                    <a:pt x="10844" y="1"/>
                    <a:pt x="10837" y="2"/>
                  </a:cubicBezTo>
                  <a:lnTo>
                    <a:pt x="9102" y="204"/>
                  </a:lnTo>
                  <a:cubicBezTo>
                    <a:pt x="9095" y="207"/>
                    <a:pt x="9086" y="207"/>
                    <a:pt x="9076" y="207"/>
                  </a:cubicBezTo>
                  <a:lnTo>
                    <a:pt x="6154" y="18"/>
                  </a:lnTo>
                  <a:cubicBezTo>
                    <a:pt x="6151" y="18"/>
                    <a:pt x="6148" y="18"/>
                    <a:pt x="6146" y="18"/>
                  </a:cubicBezTo>
                  <a:cubicBezTo>
                    <a:pt x="6132" y="18"/>
                    <a:pt x="6117" y="21"/>
                    <a:pt x="6102" y="27"/>
                  </a:cubicBezTo>
                  <a:lnTo>
                    <a:pt x="2634" y="1448"/>
                  </a:lnTo>
                  <a:cubicBezTo>
                    <a:pt x="2619" y="1454"/>
                    <a:pt x="2604" y="1457"/>
                    <a:pt x="2590" y="1457"/>
                  </a:cubicBezTo>
                  <a:lnTo>
                    <a:pt x="850" y="1457"/>
                  </a:lnTo>
                  <a:cubicBezTo>
                    <a:pt x="832" y="1457"/>
                    <a:pt x="813" y="1463"/>
                    <a:pt x="797" y="1470"/>
                  </a:cubicBezTo>
                  <a:lnTo>
                    <a:pt x="0" y="1893"/>
                  </a:lnTo>
                  <a:lnTo>
                    <a:pt x="0" y="5851"/>
                  </a:lnTo>
                  <a:lnTo>
                    <a:pt x="4" y="5851"/>
                  </a:lnTo>
                  <a:lnTo>
                    <a:pt x="1727" y="4892"/>
                  </a:lnTo>
                  <a:cubicBezTo>
                    <a:pt x="1750" y="4880"/>
                    <a:pt x="1768" y="4860"/>
                    <a:pt x="1778" y="4833"/>
                  </a:cubicBezTo>
                  <a:lnTo>
                    <a:pt x="2596" y="2772"/>
                  </a:lnTo>
                  <a:cubicBezTo>
                    <a:pt x="2607" y="2739"/>
                    <a:pt x="2635" y="2714"/>
                    <a:pt x="2670" y="2705"/>
                  </a:cubicBezTo>
                  <a:lnTo>
                    <a:pt x="4643" y="2150"/>
                  </a:lnTo>
                  <a:cubicBezTo>
                    <a:pt x="4655" y="2145"/>
                    <a:pt x="4664" y="2142"/>
                    <a:pt x="4673" y="2136"/>
                  </a:cubicBezTo>
                  <a:lnTo>
                    <a:pt x="6420" y="1035"/>
                  </a:lnTo>
                  <a:cubicBezTo>
                    <a:pt x="6438" y="1023"/>
                    <a:pt x="6460" y="1016"/>
                    <a:pt x="6480" y="1016"/>
                  </a:cubicBezTo>
                  <a:lnTo>
                    <a:pt x="8828" y="875"/>
                  </a:lnTo>
                  <a:cubicBezTo>
                    <a:pt x="8846" y="875"/>
                    <a:pt x="8862" y="871"/>
                    <a:pt x="8880" y="864"/>
                  </a:cubicBezTo>
                  <a:lnTo>
                    <a:pt x="10904" y="218"/>
                  </a:lnTo>
                  <a:cubicBezTo>
                    <a:pt x="11015" y="162"/>
                    <a:pt x="10972" y="1"/>
                    <a:pt x="108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1"/>
            <p:cNvSpPr/>
            <p:nvPr/>
          </p:nvSpPr>
          <p:spPr>
            <a:xfrm>
              <a:off x="6124282" y="2235454"/>
              <a:ext cx="321222" cy="170717"/>
            </a:xfrm>
            <a:custGeom>
              <a:avLst/>
              <a:gdLst/>
              <a:ahLst/>
              <a:cxnLst/>
              <a:rect l="l" t="t" r="r" b="b"/>
              <a:pathLst>
                <a:path w="11013" h="5853" extrusionOk="0">
                  <a:moveTo>
                    <a:pt x="10852" y="1"/>
                  </a:moveTo>
                  <a:cubicBezTo>
                    <a:pt x="10845" y="1"/>
                    <a:pt x="10839" y="1"/>
                    <a:pt x="10833" y="2"/>
                  </a:cubicBezTo>
                  <a:lnTo>
                    <a:pt x="10090" y="90"/>
                  </a:lnTo>
                  <a:lnTo>
                    <a:pt x="8403" y="629"/>
                  </a:lnTo>
                  <a:cubicBezTo>
                    <a:pt x="8386" y="637"/>
                    <a:pt x="8370" y="640"/>
                    <a:pt x="8353" y="640"/>
                  </a:cubicBezTo>
                  <a:lnTo>
                    <a:pt x="6005" y="782"/>
                  </a:lnTo>
                  <a:cubicBezTo>
                    <a:pt x="5983" y="782"/>
                    <a:pt x="5962" y="786"/>
                    <a:pt x="5945" y="799"/>
                  </a:cubicBezTo>
                  <a:lnTo>
                    <a:pt x="4197" y="1902"/>
                  </a:lnTo>
                  <a:cubicBezTo>
                    <a:pt x="4188" y="1907"/>
                    <a:pt x="4178" y="1912"/>
                    <a:pt x="4168" y="1914"/>
                  </a:cubicBezTo>
                  <a:lnTo>
                    <a:pt x="2195" y="2469"/>
                  </a:lnTo>
                  <a:cubicBezTo>
                    <a:pt x="2159" y="2478"/>
                    <a:pt x="2132" y="2504"/>
                    <a:pt x="2120" y="2536"/>
                  </a:cubicBezTo>
                  <a:lnTo>
                    <a:pt x="1303" y="4599"/>
                  </a:lnTo>
                  <a:cubicBezTo>
                    <a:pt x="1294" y="4622"/>
                    <a:pt x="1275" y="4644"/>
                    <a:pt x="1251" y="4658"/>
                  </a:cubicBezTo>
                  <a:lnTo>
                    <a:pt x="0" y="5353"/>
                  </a:lnTo>
                  <a:lnTo>
                    <a:pt x="0" y="5853"/>
                  </a:lnTo>
                  <a:lnTo>
                    <a:pt x="1724" y="4893"/>
                  </a:lnTo>
                  <a:cubicBezTo>
                    <a:pt x="1748" y="4880"/>
                    <a:pt x="1764" y="4860"/>
                    <a:pt x="1776" y="4835"/>
                  </a:cubicBezTo>
                  <a:lnTo>
                    <a:pt x="2592" y="2772"/>
                  </a:lnTo>
                  <a:cubicBezTo>
                    <a:pt x="2605" y="2740"/>
                    <a:pt x="2633" y="2715"/>
                    <a:pt x="2666" y="2705"/>
                  </a:cubicBezTo>
                  <a:lnTo>
                    <a:pt x="4641" y="2150"/>
                  </a:lnTo>
                  <a:cubicBezTo>
                    <a:pt x="4651" y="2147"/>
                    <a:pt x="4661" y="2142"/>
                    <a:pt x="4670" y="2138"/>
                  </a:cubicBezTo>
                  <a:lnTo>
                    <a:pt x="6416" y="1035"/>
                  </a:lnTo>
                  <a:cubicBezTo>
                    <a:pt x="6435" y="1025"/>
                    <a:pt x="6457" y="1017"/>
                    <a:pt x="6478" y="1017"/>
                  </a:cubicBezTo>
                  <a:lnTo>
                    <a:pt x="8824" y="877"/>
                  </a:lnTo>
                  <a:cubicBezTo>
                    <a:pt x="8843" y="877"/>
                    <a:pt x="8860" y="872"/>
                    <a:pt x="8876" y="865"/>
                  </a:cubicBezTo>
                  <a:lnTo>
                    <a:pt x="10902" y="219"/>
                  </a:lnTo>
                  <a:cubicBezTo>
                    <a:pt x="11013" y="165"/>
                    <a:pt x="10967" y="1"/>
                    <a:pt x="1085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1"/>
            <p:cNvSpPr/>
            <p:nvPr/>
          </p:nvSpPr>
          <p:spPr>
            <a:xfrm>
              <a:off x="6237102" y="2270514"/>
              <a:ext cx="47776" cy="47018"/>
            </a:xfrm>
            <a:custGeom>
              <a:avLst/>
              <a:gdLst/>
              <a:ahLst/>
              <a:cxnLst/>
              <a:rect l="l" t="t" r="r" b="b"/>
              <a:pathLst>
                <a:path w="1638" h="1612" extrusionOk="0">
                  <a:moveTo>
                    <a:pt x="820" y="0"/>
                  </a:moveTo>
                  <a:lnTo>
                    <a:pt x="774" y="22"/>
                  </a:lnTo>
                  <a:cubicBezTo>
                    <a:pt x="688" y="62"/>
                    <a:pt x="613" y="126"/>
                    <a:pt x="558" y="208"/>
                  </a:cubicBezTo>
                  <a:cubicBezTo>
                    <a:pt x="528" y="252"/>
                    <a:pt x="506" y="300"/>
                    <a:pt x="490" y="352"/>
                  </a:cubicBezTo>
                  <a:cubicBezTo>
                    <a:pt x="451" y="344"/>
                    <a:pt x="410" y="338"/>
                    <a:pt x="370" y="338"/>
                  </a:cubicBezTo>
                  <a:cubicBezTo>
                    <a:pt x="257" y="338"/>
                    <a:pt x="152" y="372"/>
                    <a:pt x="62" y="437"/>
                  </a:cubicBezTo>
                  <a:lnTo>
                    <a:pt x="21" y="466"/>
                  </a:lnTo>
                  <a:lnTo>
                    <a:pt x="19" y="514"/>
                  </a:lnTo>
                  <a:cubicBezTo>
                    <a:pt x="1" y="697"/>
                    <a:pt x="87" y="880"/>
                    <a:pt x="240" y="993"/>
                  </a:cubicBezTo>
                  <a:cubicBezTo>
                    <a:pt x="121" y="1140"/>
                    <a:pt x="81" y="1334"/>
                    <a:pt x="143" y="1510"/>
                  </a:cubicBezTo>
                  <a:lnTo>
                    <a:pt x="159" y="1559"/>
                  </a:lnTo>
                  <a:lnTo>
                    <a:pt x="206" y="1576"/>
                  </a:lnTo>
                  <a:cubicBezTo>
                    <a:pt x="265" y="1601"/>
                    <a:pt x="329" y="1611"/>
                    <a:pt x="394" y="1611"/>
                  </a:cubicBezTo>
                  <a:cubicBezTo>
                    <a:pt x="539" y="1611"/>
                    <a:pt x="673" y="1557"/>
                    <a:pt x="780" y="1455"/>
                  </a:cubicBezTo>
                  <a:cubicBezTo>
                    <a:pt x="795" y="1440"/>
                    <a:pt x="807" y="1425"/>
                    <a:pt x="820" y="1411"/>
                  </a:cubicBezTo>
                  <a:cubicBezTo>
                    <a:pt x="833" y="1425"/>
                    <a:pt x="846" y="1440"/>
                    <a:pt x="861" y="1455"/>
                  </a:cubicBezTo>
                  <a:cubicBezTo>
                    <a:pt x="966" y="1554"/>
                    <a:pt x="1104" y="1611"/>
                    <a:pt x="1247" y="1611"/>
                  </a:cubicBezTo>
                  <a:cubicBezTo>
                    <a:pt x="1310" y="1611"/>
                    <a:pt x="1375" y="1601"/>
                    <a:pt x="1434" y="1576"/>
                  </a:cubicBezTo>
                  <a:lnTo>
                    <a:pt x="1480" y="1559"/>
                  </a:lnTo>
                  <a:lnTo>
                    <a:pt x="1498" y="1510"/>
                  </a:lnTo>
                  <a:cubicBezTo>
                    <a:pt x="1558" y="1337"/>
                    <a:pt x="1520" y="1140"/>
                    <a:pt x="1400" y="993"/>
                  </a:cubicBezTo>
                  <a:cubicBezTo>
                    <a:pt x="1552" y="880"/>
                    <a:pt x="1637" y="700"/>
                    <a:pt x="1622" y="514"/>
                  </a:cubicBezTo>
                  <a:lnTo>
                    <a:pt x="1618" y="466"/>
                  </a:lnTo>
                  <a:lnTo>
                    <a:pt x="1579" y="437"/>
                  </a:lnTo>
                  <a:cubicBezTo>
                    <a:pt x="1488" y="372"/>
                    <a:pt x="1382" y="338"/>
                    <a:pt x="1271" y="338"/>
                  </a:cubicBezTo>
                  <a:cubicBezTo>
                    <a:pt x="1230" y="338"/>
                    <a:pt x="1190" y="343"/>
                    <a:pt x="1149" y="352"/>
                  </a:cubicBezTo>
                  <a:cubicBezTo>
                    <a:pt x="1135" y="302"/>
                    <a:pt x="1111" y="252"/>
                    <a:pt x="1082" y="208"/>
                  </a:cubicBezTo>
                  <a:cubicBezTo>
                    <a:pt x="1026" y="126"/>
                    <a:pt x="953" y="62"/>
                    <a:pt x="865" y="22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E3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1"/>
            <p:cNvSpPr/>
            <p:nvPr/>
          </p:nvSpPr>
          <p:spPr>
            <a:xfrm>
              <a:off x="6153362" y="2350608"/>
              <a:ext cx="47776" cy="47018"/>
            </a:xfrm>
            <a:custGeom>
              <a:avLst/>
              <a:gdLst/>
              <a:ahLst/>
              <a:cxnLst/>
              <a:rect l="l" t="t" r="r" b="b"/>
              <a:pathLst>
                <a:path w="1638" h="1612" extrusionOk="0">
                  <a:moveTo>
                    <a:pt x="820" y="1"/>
                  </a:moveTo>
                  <a:lnTo>
                    <a:pt x="774" y="23"/>
                  </a:lnTo>
                  <a:cubicBezTo>
                    <a:pt x="688" y="62"/>
                    <a:pt x="613" y="127"/>
                    <a:pt x="558" y="209"/>
                  </a:cubicBezTo>
                  <a:cubicBezTo>
                    <a:pt x="528" y="252"/>
                    <a:pt x="506" y="301"/>
                    <a:pt x="490" y="352"/>
                  </a:cubicBezTo>
                  <a:cubicBezTo>
                    <a:pt x="451" y="343"/>
                    <a:pt x="410" y="339"/>
                    <a:pt x="370" y="339"/>
                  </a:cubicBezTo>
                  <a:cubicBezTo>
                    <a:pt x="259" y="339"/>
                    <a:pt x="152" y="373"/>
                    <a:pt x="62" y="437"/>
                  </a:cubicBezTo>
                  <a:lnTo>
                    <a:pt x="21" y="466"/>
                  </a:lnTo>
                  <a:lnTo>
                    <a:pt x="18" y="515"/>
                  </a:lnTo>
                  <a:cubicBezTo>
                    <a:pt x="1" y="698"/>
                    <a:pt x="87" y="881"/>
                    <a:pt x="240" y="994"/>
                  </a:cubicBezTo>
                  <a:cubicBezTo>
                    <a:pt x="121" y="1140"/>
                    <a:pt x="81" y="1335"/>
                    <a:pt x="143" y="1511"/>
                  </a:cubicBezTo>
                  <a:lnTo>
                    <a:pt x="159" y="1559"/>
                  </a:lnTo>
                  <a:lnTo>
                    <a:pt x="206" y="1577"/>
                  </a:lnTo>
                  <a:cubicBezTo>
                    <a:pt x="265" y="1602"/>
                    <a:pt x="329" y="1612"/>
                    <a:pt x="393" y="1612"/>
                  </a:cubicBezTo>
                  <a:cubicBezTo>
                    <a:pt x="538" y="1612"/>
                    <a:pt x="673" y="1558"/>
                    <a:pt x="780" y="1455"/>
                  </a:cubicBezTo>
                  <a:cubicBezTo>
                    <a:pt x="795" y="1440"/>
                    <a:pt x="808" y="1426"/>
                    <a:pt x="820" y="1411"/>
                  </a:cubicBezTo>
                  <a:cubicBezTo>
                    <a:pt x="833" y="1426"/>
                    <a:pt x="846" y="1440"/>
                    <a:pt x="861" y="1455"/>
                  </a:cubicBezTo>
                  <a:cubicBezTo>
                    <a:pt x="966" y="1555"/>
                    <a:pt x="1104" y="1612"/>
                    <a:pt x="1247" y="1612"/>
                  </a:cubicBezTo>
                  <a:cubicBezTo>
                    <a:pt x="1310" y="1612"/>
                    <a:pt x="1375" y="1602"/>
                    <a:pt x="1433" y="1577"/>
                  </a:cubicBezTo>
                  <a:lnTo>
                    <a:pt x="1480" y="1559"/>
                  </a:lnTo>
                  <a:lnTo>
                    <a:pt x="1498" y="1511"/>
                  </a:lnTo>
                  <a:cubicBezTo>
                    <a:pt x="1558" y="1338"/>
                    <a:pt x="1520" y="1140"/>
                    <a:pt x="1400" y="994"/>
                  </a:cubicBezTo>
                  <a:cubicBezTo>
                    <a:pt x="1552" y="881"/>
                    <a:pt x="1637" y="701"/>
                    <a:pt x="1622" y="515"/>
                  </a:cubicBezTo>
                  <a:lnTo>
                    <a:pt x="1618" y="466"/>
                  </a:lnTo>
                  <a:lnTo>
                    <a:pt x="1578" y="437"/>
                  </a:lnTo>
                  <a:cubicBezTo>
                    <a:pt x="1488" y="373"/>
                    <a:pt x="1382" y="339"/>
                    <a:pt x="1271" y="339"/>
                  </a:cubicBezTo>
                  <a:cubicBezTo>
                    <a:pt x="1230" y="339"/>
                    <a:pt x="1190" y="343"/>
                    <a:pt x="1149" y="352"/>
                  </a:cubicBezTo>
                  <a:cubicBezTo>
                    <a:pt x="1135" y="301"/>
                    <a:pt x="1111" y="252"/>
                    <a:pt x="1082" y="209"/>
                  </a:cubicBezTo>
                  <a:cubicBezTo>
                    <a:pt x="1026" y="127"/>
                    <a:pt x="953" y="62"/>
                    <a:pt x="865" y="23"/>
                  </a:cubicBezTo>
                  <a:lnTo>
                    <a:pt x="820" y="1"/>
                  </a:lnTo>
                  <a:close/>
                </a:path>
              </a:pathLst>
            </a:custGeom>
            <a:solidFill>
              <a:srgbClr val="E3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1"/>
            <p:cNvSpPr/>
            <p:nvPr/>
          </p:nvSpPr>
          <p:spPr>
            <a:xfrm>
              <a:off x="6366664" y="2149556"/>
              <a:ext cx="47689" cy="47018"/>
            </a:xfrm>
            <a:custGeom>
              <a:avLst/>
              <a:gdLst/>
              <a:ahLst/>
              <a:cxnLst/>
              <a:rect l="l" t="t" r="r" b="b"/>
              <a:pathLst>
                <a:path w="1635" h="1612" extrusionOk="0">
                  <a:moveTo>
                    <a:pt x="818" y="0"/>
                  </a:moveTo>
                  <a:lnTo>
                    <a:pt x="772" y="22"/>
                  </a:lnTo>
                  <a:cubicBezTo>
                    <a:pt x="686" y="62"/>
                    <a:pt x="611" y="126"/>
                    <a:pt x="557" y="208"/>
                  </a:cubicBezTo>
                  <a:cubicBezTo>
                    <a:pt x="528" y="252"/>
                    <a:pt x="506" y="300"/>
                    <a:pt x="488" y="352"/>
                  </a:cubicBezTo>
                  <a:cubicBezTo>
                    <a:pt x="449" y="343"/>
                    <a:pt x="407" y="338"/>
                    <a:pt x="368" y="338"/>
                  </a:cubicBezTo>
                  <a:cubicBezTo>
                    <a:pt x="257" y="338"/>
                    <a:pt x="150" y="372"/>
                    <a:pt x="60" y="435"/>
                  </a:cubicBezTo>
                  <a:lnTo>
                    <a:pt x="19" y="464"/>
                  </a:lnTo>
                  <a:lnTo>
                    <a:pt x="16" y="514"/>
                  </a:lnTo>
                  <a:cubicBezTo>
                    <a:pt x="0" y="697"/>
                    <a:pt x="85" y="880"/>
                    <a:pt x="238" y="992"/>
                  </a:cubicBezTo>
                  <a:cubicBezTo>
                    <a:pt x="119" y="1138"/>
                    <a:pt x="81" y="1335"/>
                    <a:pt x="141" y="1510"/>
                  </a:cubicBezTo>
                  <a:lnTo>
                    <a:pt x="157" y="1559"/>
                  </a:lnTo>
                  <a:lnTo>
                    <a:pt x="205" y="1576"/>
                  </a:lnTo>
                  <a:cubicBezTo>
                    <a:pt x="264" y="1600"/>
                    <a:pt x="327" y="1611"/>
                    <a:pt x="391" y="1611"/>
                  </a:cubicBezTo>
                  <a:cubicBezTo>
                    <a:pt x="535" y="1611"/>
                    <a:pt x="673" y="1556"/>
                    <a:pt x="778" y="1453"/>
                  </a:cubicBezTo>
                  <a:cubicBezTo>
                    <a:pt x="793" y="1439"/>
                    <a:pt x="806" y="1424"/>
                    <a:pt x="819" y="1409"/>
                  </a:cubicBezTo>
                  <a:cubicBezTo>
                    <a:pt x="831" y="1424"/>
                    <a:pt x="844" y="1439"/>
                    <a:pt x="859" y="1453"/>
                  </a:cubicBezTo>
                  <a:cubicBezTo>
                    <a:pt x="966" y="1554"/>
                    <a:pt x="1102" y="1611"/>
                    <a:pt x="1245" y="1611"/>
                  </a:cubicBezTo>
                  <a:cubicBezTo>
                    <a:pt x="1311" y="1611"/>
                    <a:pt x="1373" y="1600"/>
                    <a:pt x="1431" y="1576"/>
                  </a:cubicBezTo>
                  <a:lnTo>
                    <a:pt x="1480" y="1559"/>
                  </a:lnTo>
                  <a:lnTo>
                    <a:pt x="1496" y="1510"/>
                  </a:lnTo>
                  <a:cubicBezTo>
                    <a:pt x="1556" y="1336"/>
                    <a:pt x="1518" y="1138"/>
                    <a:pt x="1399" y="992"/>
                  </a:cubicBezTo>
                  <a:cubicBezTo>
                    <a:pt x="1552" y="880"/>
                    <a:pt x="1635" y="699"/>
                    <a:pt x="1620" y="514"/>
                  </a:cubicBezTo>
                  <a:lnTo>
                    <a:pt x="1616" y="464"/>
                  </a:lnTo>
                  <a:lnTo>
                    <a:pt x="1576" y="435"/>
                  </a:lnTo>
                  <a:cubicBezTo>
                    <a:pt x="1487" y="372"/>
                    <a:pt x="1380" y="338"/>
                    <a:pt x="1269" y="338"/>
                  </a:cubicBezTo>
                  <a:cubicBezTo>
                    <a:pt x="1228" y="338"/>
                    <a:pt x="1188" y="343"/>
                    <a:pt x="1147" y="352"/>
                  </a:cubicBezTo>
                  <a:cubicBezTo>
                    <a:pt x="1133" y="300"/>
                    <a:pt x="1109" y="252"/>
                    <a:pt x="1080" y="208"/>
                  </a:cubicBezTo>
                  <a:cubicBezTo>
                    <a:pt x="1026" y="126"/>
                    <a:pt x="952" y="62"/>
                    <a:pt x="865" y="22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E3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1"/>
            <p:cNvSpPr/>
            <p:nvPr/>
          </p:nvSpPr>
          <p:spPr>
            <a:xfrm>
              <a:off x="6420186" y="2211975"/>
              <a:ext cx="47747" cy="47018"/>
            </a:xfrm>
            <a:custGeom>
              <a:avLst/>
              <a:gdLst/>
              <a:ahLst/>
              <a:cxnLst/>
              <a:rect l="l" t="t" r="r" b="b"/>
              <a:pathLst>
                <a:path w="1637" h="1612" extrusionOk="0">
                  <a:moveTo>
                    <a:pt x="820" y="0"/>
                  </a:moveTo>
                  <a:lnTo>
                    <a:pt x="774" y="22"/>
                  </a:lnTo>
                  <a:cubicBezTo>
                    <a:pt x="688" y="62"/>
                    <a:pt x="613" y="126"/>
                    <a:pt x="557" y="208"/>
                  </a:cubicBezTo>
                  <a:cubicBezTo>
                    <a:pt x="528" y="254"/>
                    <a:pt x="506" y="301"/>
                    <a:pt x="490" y="352"/>
                  </a:cubicBezTo>
                  <a:cubicBezTo>
                    <a:pt x="450" y="343"/>
                    <a:pt x="409" y="339"/>
                    <a:pt x="370" y="339"/>
                  </a:cubicBezTo>
                  <a:cubicBezTo>
                    <a:pt x="257" y="339"/>
                    <a:pt x="152" y="372"/>
                    <a:pt x="62" y="437"/>
                  </a:cubicBezTo>
                  <a:lnTo>
                    <a:pt x="21" y="466"/>
                  </a:lnTo>
                  <a:lnTo>
                    <a:pt x="18" y="514"/>
                  </a:lnTo>
                  <a:cubicBezTo>
                    <a:pt x="1" y="697"/>
                    <a:pt x="87" y="881"/>
                    <a:pt x="239" y="993"/>
                  </a:cubicBezTo>
                  <a:cubicBezTo>
                    <a:pt x="121" y="1140"/>
                    <a:pt x="81" y="1335"/>
                    <a:pt x="143" y="1510"/>
                  </a:cubicBezTo>
                  <a:lnTo>
                    <a:pt x="159" y="1559"/>
                  </a:lnTo>
                  <a:lnTo>
                    <a:pt x="206" y="1576"/>
                  </a:lnTo>
                  <a:cubicBezTo>
                    <a:pt x="264" y="1601"/>
                    <a:pt x="329" y="1612"/>
                    <a:pt x="393" y="1612"/>
                  </a:cubicBezTo>
                  <a:cubicBezTo>
                    <a:pt x="535" y="1612"/>
                    <a:pt x="673" y="1554"/>
                    <a:pt x="780" y="1452"/>
                  </a:cubicBezTo>
                  <a:cubicBezTo>
                    <a:pt x="795" y="1437"/>
                    <a:pt x="806" y="1423"/>
                    <a:pt x="820" y="1408"/>
                  </a:cubicBezTo>
                  <a:cubicBezTo>
                    <a:pt x="833" y="1425"/>
                    <a:pt x="846" y="1437"/>
                    <a:pt x="861" y="1452"/>
                  </a:cubicBezTo>
                  <a:cubicBezTo>
                    <a:pt x="966" y="1554"/>
                    <a:pt x="1104" y="1612"/>
                    <a:pt x="1247" y="1612"/>
                  </a:cubicBezTo>
                  <a:cubicBezTo>
                    <a:pt x="1310" y="1612"/>
                    <a:pt x="1375" y="1601"/>
                    <a:pt x="1433" y="1576"/>
                  </a:cubicBezTo>
                  <a:lnTo>
                    <a:pt x="1480" y="1559"/>
                  </a:lnTo>
                  <a:lnTo>
                    <a:pt x="1498" y="1510"/>
                  </a:lnTo>
                  <a:cubicBezTo>
                    <a:pt x="1558" y="1338"/>
                    <a:pt x="1520" y="1140"/>
                    <a:pt x="1400" y="993"/>
                  </a:cubicBezTo>
                  <a:cubicBezTo>
                    <a:pt x="1552" y="881"/>
                    <a:pt x="1637" y="700"/>
                    <a:pt x="1622" y="514"/>
                  </a:cubicBezTo>
                  <a:lnTo>
                    <a:pt x="1618" y="466"/>
                  </a:lnTo>
                  <a:lnTo>
                    <a:pt x="1578" y="437"/>
                  </a:lnTo>
                  <a:cubicBezTo>
                    <a:pt x="1487" y="372"/>
                    <a:pt x="1382" y="339"/>
                    <a:pt x="1271" y="339"/>
                  </a:cubicBezTo>
                  <a:cubicBezTo>
                    <a:pt x="1230" y="339"/>
                    <a:pt x="1190" y="343"/>
                    <a:pt x="1149" y="352"/>
                  </a:cubicBezTo>
                  <a:cubicBezTo>
                    <a:pt x="1133" y="302"/>
                    <a:pt x="1111" y="254"/>
                    <a:pt x="1082" y="208"/>
                  </a:cubicBezTo>
                  <a:cubicBezTo>
                    <a:pt x="1026" y="126"/>
                    <a:pt x="953" y="62"/>
                    <a:pt x="865" y="22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FF8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1"/>
            <p:cNvSpPr/>
            <p:nvPr/>
          </p:nvSpPr>
          <p:spPr>
            <a:xfrm>
              <a:off x="6141112" y="2247005"/>
              <a:ext cx="47718" cy="47018"/>
            </a:xfrm>
            <a:custGeom>
              <a:avLst/>
              <a:gdLst/>
              <a:ahLst/>
              <a:cxnLst/>
              <a:rect l="l" t="t" r="r" b="b"/>
              <a:pathLst>
                <a:path w="1636" h="1612" extrusionOk="0">
                  <a:moveTo>
                    <a:pt x="819" y="0"/>
                  </a:moveTo>
                  <a:lnTo>
                    <a:pt x="772" y="22"/>
                  </a:lnTo>
                  <a:cubicBezTo>
                    <a:pt x="687" y="62"/>
                    <a:pt x="611" y="126"/>
                    <a:pt x="557" y="208"/>
                  </a:cubicBezTo>
                  <a:cubicBezTo>
                    <a:pt x="528" y="252"/>
                    <a:pt x="506" y="301"/>
                    <a:pt x="490" y="352"/>
                  </a:cubicBezTo>
                  <a:cubicBezTo>
                    <a:pt x="449" y="343"/>
                    <a:pt x="409" y="339"/>
                    <a:pt x="368" y="339"/>
                  </a:cubicBezTo>
                  <a:cubicBezTo>
                    <a:pt x="257" y="339"/>
                    <a:pt x="150" y="374"/>
                    <a:pt x="61" y="437"/>
                  </a:cubicBezTo>
                  <a:lnTo>
                    <a:pt x="21" y="466"/>
                  </a:lnTo>
                  <a:lnTo>
                    <a:pt x="17" y="515"/>
                  </a:lnTo>
                  <a:cubicBezTo>
                    <a:pt x="0" y="698"/>
                    <a:pt x="87" y="881"/>
                    <a:pt x="238" y="994"/>
                  </a:cubicBezTo>
                  <a:cubicBezTo>
                    <a:pt x="119" y="1140"/>
                    <a:pt x="81" y="1335"/>
                    <a:pt x="141" y="1511"/>
                  </a:cubicBezTo>
                  <a:lnTo>
                    <a:pt x="157" y="1559"/>
                  </a:lnTo>
                  <a:lnTo>
                    <a:pt x="206" y="1577"/>
                  </a:lnTo>
                  <a:cubicBezTo>
                    <a:pt x="264" y="1601"/>
                    <a:pt x="329" y="1612"/>
                    <a:pt x="392" y="1612"/>
                  </a:cubicBezTo>
                  <a:cubicBezTo>
                    <a:pt x="535" y="1612"/>
                    <a:pt x="673" y="1557"/>
                    <a:pt x="778" y="1455"/>
                  </a:cubicBezTo>
                  <a:cubicBezTo>
                    <a:pt x="793" y="1440"/>
                    <a:pt x="806" y="1426"/>
                    <a:pt x="819" y="1411"/>
                  </a:cubicBezTo>
                  <a:cubicBezTo>
                    <a:pt x="832" y="1427"/>
                    <a:pt x="844" y="1440"/>
                    <a:pt x="859" y="1455"/>
                  </a:cubicBezTo>
                  <a:cubicBezTo>
                    <a:pt x="966" y="1555"/>
                    <a:pt x="1103" y="1612"/>
                    <a:pt x="1246" y="1612"/>
                  </a:cubicBezTo>
                  <a:cubicBezTo>
                    <a:pt x="1311" y="1612"/>
                    <a:pt x="1374" y="1601"/>
                    <a:pt x="1432" y="1577"/>
                  </a:cubicBezTo>
                  <a:lnTo>
                    <a:pt x="1480" y="1559"/>
                  </a:lnTo>
                  <a:lnTo>
                    <a:pt x="1496" y="1511"/>
                  </a:lnTo>
                  <a:cubicBezTo>
                    <a:pt x="1558" y="1338"/>
                    <a:pt x="1518" y="1140"/>
                    <a:pt x="1399" y="994"/>
                  </a:cubicBezTo>
                  <a:cubicBezTo>
                    <a:pt x="1552" y="881"/>
                    <a:pt x="1635" y="701"/>
                    <a:pt x="1621" y="515"/>
                  </a:cubicBezTo>
                  <a:lnTo>
                    <a:pt x="1618" y="466"/>
                  </a:lnTo>
                  <a:lnTo>
                    <a:pt x="1577" y="437"/>
                  </a:lnTo>
                  <a:cubicBezTo>
                    <a:pt x="1487" y="372"/>
                    <a:pt x="1380" y="339"/>
                    <a:pt x="1269" y="339"/>
                  </a:cubicBezTo>
                  <a:cubicBezTo>
                    <a:pt x="1229" y="339"/>
                    <a:pt x="1188" y="343"/>
                    <a:pt x="1149" y="352"/>
                  </a:cubicBezTo>
                  <a:cubicBezTo>
                    <a:pt x="1131" y="302"/>
                    <a:pt x="1109" y="252"/>
                    <a:pt x="1080" y="208"/>
                  </a:cubicBezTo>
                  <a:cubicBezTo>
                    <a:pt x="1026" y="126"/>
                    <a:pt x="953" y="62"/>
                    <a:pt x="865" y="22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FF8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1"/>
            <p:cNvSpPr/>
            <p:nvPr/>
          </p:nvSpPr>
          <p:spPr>
            <a:xfrm>
              <a:off x="6320550" y="2289560"/>
              <a:ext cx="65102" cy="22576"/>
            </a:xfrm>
            <a:custGeom>
              <a:avLst/>
              <a:gdLst/>
              <a:ahLst/>
              <a:cxnLst/>
              <a:rect l="l" t="t" r="r" b="b"/>
              <a:pathLst>
                <a:path w="2232" h="774" extrusionOk="0">
                  <a:moveTo>
                    <a:pt x="1" y="0"/>
                  </a:moveTo>
                  <a:lnTo>
                    <a:pt x="1" y="774"/>
                  </a:lnTo>
                  <a:lnTo>
                    <a:pt x="2232" y="774"/>
                  </a:lnTo>
                  <a:lnTo>
                    <a:pt x="2232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1"/>
            <p:cNvSpPr/>
            <p:nvPr/>
          </p:nvSpPr>
          <p:spPr>
            <a:xfrm>
              <a:off x="6320550" y="2289560"/>
              <a:ext cx="17967" cy="22576"/>
            </a:xfrm>
            <a:custGeom>
              <a:avLst/>
              <a:gdLst/>
              <a:ahLst/>
              <a:cxnLst/>
              <a:rect l="l" t="t" r="r" b="b"/>
              <a:pathLst>
                <a:path w="616" h="774" extrusionOk="0">
                  <a:moveTo>
                    <a:pt x="1" y="0"/>
                  </a:moveTo>
                  <a:lnTo>
                    <a:pt x="1" y="774"/>
                  </a:lnTo>
                  <a:lnTo>
                    <a:pt x="616" y="774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6320550" y="2397596"/>
              <a:ext cx="65102" cy="22605"/>
            </a:xfrm>
            <a:custGeom>
              <a:avLst/>
              <a:gdLst/>
              <a:ahLst/>
              <a:cxnLst/>
              <a:rect l="l" t="t" r="r" b="b"/>
              <a:pathLst>
                <a:path w="2232" h="775" extrusionOk="0">
                  <a:moveTo>
                    <a:pt x="1" y="1"/>
                  </a:moveTo>
                  <a:lnTo>
                    <a:pt x="1" y="774"/>
                  </a:lnTo>
                  <a:lnTo>
                    <a:pt x="2232" y="774"/>
                  </a:lnTo>
                  <a:lnTo>
                    <a:pt x="2232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6320550" y="2397596"/>
              <a:ext cx="17967" cy="22605"/>
            </a:xfrm>
            <a:custGeom>
              <a:avLst/>
              <a:gdLst/>
              <a:ahLst/>
              <a:cxnLst/>
              <a:rect l="l" t="t" r="r" b="b"/>
              <a:pathLst>
                <a:path w="616" h="775" extrusionOk="0">
                  <a:moveTo>
                    <a:pt x="1" y="1"/>
                  </a:moveTo>
                  <a:lnTo>
                    <a:pt x="1" y="774"/>
                  </a:lnTo>
                  <a:lnTo>
                    <a:pt x="616" y="774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1" name="Google Shape;1571;p51"/>
          <p:cNvGrpSpPr/>
          <p:nvPr/>
        </p:nvGrpSpPr>
        <p:grpSpPr>
          <a:xfrm>
            <a:off x="4151538" y="2804293"/>
            <a:ext cx="321193" cy="343389"/>
            <a:chOff x="4151538" y="2728093"/>
            <a:chExt cx="321193" cy="343389"/>
          </a:xfrm>
        </p:grpSpPr>
        <p:sp>
          <p:nvSpPr>
            <p:cNvPr id="1572" name="Google Shape;1572;p51"/>
            <p:cNvSpPr/>
            <p:nvPr/>
          </p:nvSpPr>
          <p:spPr>
            <a:xfrm>
              <a:off x="4175893" y="2728093"/>
              <a:ext cx="272483" cy="268545"/>
            </a:xfrm>
            <a:custGeom>
              <a:avLst/>
              <a:gdLst/>
              <a:ahLst/>
              <a:cxnLst/>
              <a:rect l="l" t="t" r="r" b="b"/>
              <a:pathLst>
                <a:path w="9342" h="9207" extrusionOk="0">
                  <a:moveTo>
                    <a:pt x="4668" y="920"/>
                  </a:moveTo>
                  <a:cubicBezTo>
                    <a:pt x="6738" y="920"/>
                    <a:pt x="8420" y="2602"/>
                    <a:pt x="8420" y="4672"/>
                  </a:cubicBezTo>
                  <a:lnTo>
                    <a:pt x="8420" y="8288"/>
                  </a:lnTo>
                  <a:lnTo>
                    <a:pt x="917" y="8288"/>
                  </a:lnTo>
                  <a:lnTo>
                    <a:pt x="917" y="4672"/>
                  </a:lnTo>
                  <a:cubicBezTo>
                    <a:pt x="917" y="2602"/>
                    <a:pt x="2600" y="920"/>
                    <a:pt x="4668" y="920"/>
                  </a:cubicBezTo>
                  <a:close/>
                  <a:moveTo>
                    <a:pt x="4670" y="0"/>
                  </a:moveTo>
                  <a:cubicBezTo>
                    <a:pt x="2093" y="0"/>
                    <a:pt x="0" y="2096"/>
                    <a:pt x="0" y="4672"/>
                  </a:cubicBezTo>
                  <a:lnTo>
                    <a:pt x="0" y="8747"/>
                  </a:lnTo>
                  <a:cubicBezTo>
                    <a:pt x="0" y="9002"/>
                    <a:pt x="205" y="9207"/>
                    <a:pt x="459" y="9207"/>
                  </a:cubicBezTo>
                  <a:lnTo>
                    <a:pt x="8880" y="9207"/>
                  </a:lnTo>
                  <a:cubicBezTo>
                    <a:pt x="9135" y="9207"/>
                    <a:pt x="9340" y="9000"/>
                    <a:pt x="9341" y="8747"/>
                  </a:cubicBezTo>
                  <a:lnTo>
                    <a:pt x="9341" y="4672"/>
                  </a:lnTo>
                  <a:cubicBezTo>
                    <a:pt x="9341" y="2095"/>
                    <a:pt x="7245" y="0"/>
                    <a:pt x="467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1"/>
            <p:cNvSpPr/>
            <p:nvPr/>
          </p:nvSpPr>
          <p:spPr>
            <a:xfrm>
              <a:off x="4331064" y="2812329"/>
              <a:ext cx="90740" cy="114628"/>
            </a:xfrm>
            <a:custGeom>
              <a:avLst/>
              <a:gdLst/>
              <a:ahLst/>
              <a:cxnLst/>
              <a:rect l="l" t="t" r="r" b="b"/>
              <a:pathLst>
                <a:path w="3111" h="3930" extrusionOk="0">
                  <a:moveTo>
                    <a:pt x="750" y="0"/>
                  </a:moveTo>
                  <a:cubicBezTo>
                    <a:pt x="552" y="0"/>
                    <a:pt x="371" y="20"/>
                    <a:pt x="258" y="76"/>
                  </a:cubicBezTo>
                  <a:lnTo>
                    <a:pt x="0" y="3519"/>
                  </a:lnTo>
                  <a:lnTo>
                    <a:pt x="1950" y="3929"/>
                  </a:lnTo>
                  <a:lnTo>
                    <a:pt x="3110" y="678"/>
                  </a:lnTo>
                  <a:cubicBezTo>
                    <a:pt x="2844" y="361"/>
                    <a:pt x="1742" y="102"/>
                    <a:pt x="1742" y="102"/>
                  </a:cubicBezTo>
                  <a:cubicBezTo>
                    <a:pt x="1742" y="102"/>
                    <a:pt x="1203" y="0"/>
                    <a:pt x="750" y="0"/>
                  </a:cubicBezTo>
                  <a:close/>
                </a:path>
              </a:pathLst>
            </a:custGeom>
            <a:solidFill>
              <a:srgbClr val="BB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1"/>
            <p:cNvSpPr/>
            <p:nvPr/>
          </p:nvSpPr>
          <p:spPr>
            <a:xfrm>
              <a:off x="4348156" y="2828313"/>
              <a:ext cx="54252" cy="80065"/>
            </a:xfrm>
            <a:custGeom>
              <a:avLst/>
              <a:gdLst/>
              <a:ahLst/>
              <a:cxnLst/>
              <a:rect l="l" t="t" r="r" b="b"/>
              <a:pathLst>
                <a:path w="1860" h="2745" extrusionOk="0">
                  <a:moveTo>
                    <a:pt x="189" y="1"/>
                  </a:moveTo>
                  <a:lnTo>
                    <a:pt x="0" y="2530"/>
                  </a:lnTo>
                  <a:lnTo>
                    <a:pt x="1008" y="2744"/>
                  </a:lnTo>
                  <a:lnTo>
                    <a:pt x="1859" y="354"/>
                  </a:lnTo>
                  <a:cubicBezTo>
                    <a:pt x="1642" y="263"/>
                    <a:pt x="1332" y="160"/>
                    <a:pt x="1042" y="93"/>
                  </a:cubicBezTo>
                  <a:cubicBezTo>
                    <a:pt x="749" y="37"/>
                    <a:pt x="424" y="5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4202406" y="2812329"/>
              <a:ext cx="90711" cy="114628"/>
            </a:xfrm>
            <a:custGeom>
              <a:avLst/>
              <a:gdLst/>
              <a:ahLst/>
              <a:cxnLst/>
              <a:rect l="l" t="t" r="r" b="b"/>
              <a:pathLst>
                <a:path w="3110" h="3930" extrusionOk="0">
                  <a:moveTo>
                    <a:pt x="2360" y="0"/>
                  </a:moveTo>
                  <a:cubicBezTo>
                    <a:pt x="1907" y="0"/>
                    <a:pt x="1367" y="102"/>
                    <a:pt x="1367" y="102"/>
                  </a:cubicBezTo>
                  <a:cubicBezTo>
                    <a:pt x="1367" y="102"/>
                    <a:pt x="266" y="361"/>
                    <a:pt x="1" y="678"/>
                  </a:cubicBezTo>
                  <a:lnTo>
                    <a:pt x="1159" y="3929"/>
                  </a:lnTo>
                  <a:lnTo>
                    <a:pt x="3109" y="3519"/>
                  </a:lnTo>
                  <a:lnTo>
                    <a:pt x="2851" y="76"/>
                  </a:lnTo>
                  <a:cubicBezTo>
                    <a:pt x="2739" y="20"/>
                    <a:pt x="2558" y="0"/>
                    <a:pt x="2360" y="0"/>
                  </a:cubicBezTo>
                  <a:close/>
                </a:path>
              </a:pathLst>
            </a:custGeom>
            <a:solidFill>
              <a:srgbClr val="BB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1"/>
            <p:cNvSpPr/>
            <p:nvPr/>
          </p:nvSpPr>
          <p:spPr>
            <a:xfrm>
              <a:off x="4221861" y="2828313"/>
              <a:ext cx="54252" cy="80065"/>
            </a:xfrm>
            <a:custGeom>
              <a:avLst/>
              <a:gdLst/>
              <a:ahLst/>
              <a:cxnLst/>
              <a:rect l="l" t="t" r="r" b="b"/>
              <a:pathLst>
                <a:path w="1860" h="2745" extrusionOk="0">
                  <a:moveTo>
                    <a:pt x="1670" y="1"/>
                  </a:moveTo>
                  <a:cubicBezTo>
                    <a:pt x="1436" y="5"/>
                    <a:pt x="1109" y="37"/>
                    <a:pt x="816" y="93"/>
                  </a:cubicBezTo>
                  <a:cubicBezTo>
                    <a:pt x="528" y="160"/>
                    <a:pt x="216" y="263"/>
                    <a:pt x="0" y="354"/>
                  </a:cubicBezTo>
                  <a:lnTo>
                    <a:pt x="851" y="2744"/>
                  </a:lnTo>
                  <a:lnTo>
                    <a:pt x="1859" y="2530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1"/>
            <p:cNvSpPr/>
            <p:nvPr/>
          </p:nvSpPr>
          <p:spPr>
            <a:xfrm>
              <a:off x="4267741" y="2791737"/>
              <a:ext cx="88757" cy="112791"/>
            </a:xfrm>
            <a:custGeom>
              <a:avLst/>
              <a:gdLst/>
              <a:ahLst/>
              <a:cxnLst/>
              <a:rect l="l" t="t" r="r" b="b"/>
              <a:pathLst>
                <a:path w="3043" h="3867" extrusionOk="0">
                  <a:moveTo>
                    <a:pt x="1521" y="1"/>
                  </a:moveTo>
                  <a:cubicBezTo>
                    <a:pt x="1521" y="1"/>
                    <a:pt x="339" y="27"/>
                    <a:pt x="0" y="292"/>
                  </a:cubicBezTo>
                  <a:lnTo>
                    <a:pt x="481" y="3866"/>
                  </a:lnTo>
                  <a:lnTo>
                    <a:pt x="2561" y="3866"/>
                  </a:lnTo>
                  <a:lnTo>
                    <a:pt x="3043" y="292"/>
                  </a:lnTo>
                  <a:cubicBezTo>
                    <a:pt x="2705" y="27"/>
                    <a:pt x="1521" y="1"/>
                    <a:pt x="152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1"/>
            <p:cNvSpPr/>
            <p:nvPr/>
          </p:nvSpPr>
          <p:spPr>
            <a:xfrm>
              <a:off x="4286117" y="2808537"/>
              <a:ext cx="52035" cy="79190"/>
            </a:xfrm>
            <a:custGeom>
              <a:avLst/>
              <a:gdLst/>
              <a:ahLst/>
              <a:cxnLst/>
              <a:rect l="l" t="t" r="r" b="b"/>
              <a:pathLst>
                <a:path w="1784" h="2715" extrusionOk="0">
                  <a:moveTo>
                    <a:pt x="891" y="0"/>
                  </a:moveTo>
                  <a:cubicBezTo>
                    <a:pt x="580" y="6"/>
                    <a:pt x="239" y="43"/>
                    <a:pt x="0" y="91"/>
                  </a:cubicBezTo>
                  <a:lnTo>
                    <a:pt x="353" y="2715"/>
                  </a:lnTo>
                  <a:lnTo>
                    <a:pt x="1430" y="2715"/>
                  </a:lnTo>
                  <a:lnTo>
                    <a:pt x="1783" y="91"/>
                  </a:lnTo>
                  <a:cubicBezTo>
                    <a:pt x="1543" y="46"/>
                    <a:pt x="1203" y="6"/>
                    <a:pt x="89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1"/>
            <p:cNvSpPr/>
            <p:nvPr/>
          </p:nvSpPr>
          <p:spPr>
            <a:xfrm>
              <a:off x="4199664" y="2852639"/>
              <a:ext cx="120316" cy="120287"/>
            </a:xfrm>
            <a:custGeom>
              <a:avLst/>
              <a:gdLst/>
              <a:ahLst/>
              <a:cxnLst/>
              <a:rect l="l" t="t" r="r" b="b"/>
              <a:pathLst>
                <a:path w="4125" h="4124" extrusionOk="0">
                  <a:moveTo>
                    <a:pt x="2063" y="0"/>
                  </a:moveTo>
                  <a:cubicBezTo>
                    <a:pt x="924" y="0"/>
                    <a:pt x="1" y="923"/>
                    <a:pt x="1" y="2063"/>
                  </a:cubicBezTo>
                  <a:cubicBezTo>
                    <a:pt x="1" y="3201"/>
                    <a:pt x="924" y="4124"/>
                    <a:pt x="2063" y="4124"/>
                  </a:cubicBezTo>
                  <a:cubicBezTo>
                    <a:pt x="3202" y="4124"/>
                    <a:pt x="4124" y="3201"/>
                    <a:pt x="4124" y="2063"/>
                  </a:cubicBezTo>
                  <a:cubicBezTo>
                    <a:pt x="4124" y="923"/>
                    <a:pt x="3202" y="0"/>
                    <a:pt x="206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4304172" y="2852639"/>
              <a:ext cx="120316" cy="120287"/>
            </a:xfrm>
            <a:custGeom>
              <a:avLst/>
              <a:gdLst/>
              <a:ahLst/>
              <a:cxnLst/>
              <a:rect l="l" t="t" r="r" b="b"/>
              <a:pathLst>
                <a:path w="4125" h="4124" extrusionOk="0">
                  <a:moveTo>
                    <a:pt x="2063" y="0"/>
                  </a:moveTo>
                  <a:cubicBezTo>
                    <a:pt x="924" y="0"/>
                    <a:pt x="1" y="923"/>
                    <a:pt x="1" y="2063"/>
                  </a:cubicBezTo>
                  <a:cubicBezTo>
                    <a:pt x="1" y="3201"/>
                    <a:pt x="924" y="4124"/>
                    <a:pt x="2063" y="4124"/>
                  </a:cubicBezTo>
                  <a:cubicBezTo>
                    <a:pt x="3202" y="4124"/>
                    <a:pt x="4124" y="3201"/>
                    <a:pt x="4124" y="2063"/>
                  </a:cubicBezTo>
                  <a:cubicBezTo>
                    <a:pt x="4124" y="923"/>
                    <a:pt x="3202" y="0"/>
                    <a:pt x="206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4166151" y="2899598"/>
              <a:ext cx="120287" cy="120287"/>
            </a:xfrm>
            <a:custGeom>
              <a:avLst/>
              <a:gdLst/>
              <a:ahLst/>
              <a:cxnLst/>
              <a:rect l="l" t="t" r="r" b="b"/>
              <a:pathLst>
                <a:path w="4124" h="4124" extrusionOk="0">
                  <a:moveTo>
                    <a:pt x="2061" y="0"/>
                  </a:moveTo>
                  <a:cubicBezTo>
                    <a:pt x="923" y="0"/>
                    <a:pt x="0" y="923"/>
                    <a:pt x="0" y="2061"/>
                  </a:cubicBezTo>
                  <a:cubicBezTo>
                    <a:pt x="0" y="3201"/>
                    <a:pt x="923" y="4123"/>
                    <a:pt x="2061" y="4123"/>
                  </a:cubicBezTo>
                  <a:cubicBezTo>
                    <a:pt x="3201" y="4123"/>
                    <a:pt x="4124" y="3201"/>
                    <a:pt x="4124" y="2061"/>
                  </a:cubicBezTo>
                  <a:cubicBezTo>
                    <a:pt x="4124" y="923"/>
                    <a:pt x="3201" y="0"/>
                    <a:pt x="206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1"/>
            <p:cNvSpPr/>
            <p:nvPr/>
          </p:nvSpPr>
          <p:spPr>
            <a:xfrm>
              <a:off x="4202727" y="2913599"/>
              <a:ext cx="20446" cy="19309"/>
            </a:xfrm>
            <a:custGeom>
              <a:avLst/>
              <a:gdLst/>
              <a:ahLst/>
              <a:cxnLst/>
              <a:rect l="l" t="t" r="r" b="b"/>
              <a:pathLst>
                <a:path w="701" h="662" extrusionOk="0">
                  <a:moveTo>
                    <a:pt x="196" y="0"/>
                  </a:moveTo>
                  <a:cubicBezTo>
                    <a:pt x="150" y="0"/>
                    <a:pt x="105" y="18"/>
                    <a:pt x="70" y="53"/>
                  </a:cubicBezTo>
                  <a:cubicBezTo>
                    <a:pt x="0" y="122"/>
                    <a:pt x="0" y="233"/>
                    <a:pt x="70" y="304"/>
                  </a:cubicBezTo>
                  <a:lnTo>
                    <a:pt x="98" y="332"/>
                  </a:lnTo>
                  <a:lnTo>
                    <a:pt x="70" y="358"/>
                  </a:lnTo>
                  <a:cubicBezTo>
                    <a:pt x="0" y="428"/>
                    <a:pt x="0" y="540"/>
                    <a:pt x="70" y="610"/>
                  </a:cubicBezTo>
                  <a:cubicBezTo>
                    <a:pt x="105" y="644"/>
                    <a:pt x="151" y="661"/>
                    <a:pt x="196" y="661"/>
                  </a:cubicBezTo>
                  <a:cubicBezTo>
                    <a:pt x="242" y="661"/>
                    <a:pt x="289" y="644"/>
                    <a:pt x="322" y="610"/>
                  </a:cubicBezTo>
                  <a:lnTo>
                    <a:pt x="350" y="582"/>
                  </a:lnTo>
                  <a:lnTo>
                    <a:pt x="378" y="610"/>
                  </a:lnTo>
                  <a:cubicBezTo>
                    <a:pt x="412" y="644"/>
                    <a:pt x="458" y="661"/>
                    <a:pt x="504" y="661"/>
                  </a:cubicBezTo>
                  <a:cubicBezTo>
                    <a:pt x="549" y="661"/>
                    <a:pt x="595" y="644"/>
                    <a:pt x="630" y="610"/>
                  </a:cubicBezTo>
                  <a:cubicBezTo>
                    <a:pt x="700" y="540"/>
                    <a:pt x="700" y="428"/>
                    <a:pt x="630" y="358"/>
                  </a:cubicBezTo>
                  <a:lnTo>
                    <a:pt x="599" y="332"/>
                  </a:lnTo>
                  <a:lnTo>
                    <a:pt x="627" y="304"/>
                  </a:lnTo>
                  <a:cubicBezTo>
                    <a:pt x="696" y="233"/>
                    <a:pt x="696" y="122"/>
                    <a:pt x="627" y="53"/>
                  </a:cubicBezTo>
                  <a:cubicBezTo>
                    <a:pt x="592" y="18"/>
                    <a:pt x="546" y="0"/>
                    <a:pt x="501" y="0"/>
                  </a:cubicBezTo>
                  <a:cubicBezTo>
                    <a:pt x="456" y="0"/>
                    <a:pt x="411" y="18"/>
                    <a:pt x="376" y="53"/>
                  </a:cubicBezTo>
                  <a:lnTo>
                    <a:pt x="349" y="80"/>
                  </a:lnTo>
                  <a:lnTo>
                    <a:pt x="321" y="53"/>
                  </a:lnTo>
                  <a:cubicBezTo>
                    <a:pt x="286" y="18"/>
                    <a:pt x="241" y="0"/>
                    <a:pt x="196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1"/>
            <p:cNvSpPr/>
            <p:nvPr/>
          </p:nvSpPr>
          <p:spPr>
            <a:xfrm>
              <a:off x="4236240" y="2866639"/>
              <a:ext cx="20476" cy="19309"/>
            </a:xfrm>
            <a:custGeom>
              <a:avLst/>
              <a:gdLst/>
              <a:ahLst/>
              <a:cxnLst/>
              <a:rect l="l" t="t" r="r" b="b"/>
              <a:pathLst>
                <a:path w="702" h="662" extrusionOk="0">
                  <a:moveTo>
                    <a:pt x="196" y="1"/>
                  </a:moveTo>
                  <a:cubicBezTo>
                    <a:pt x="151" y="1"/>
                    <a:pt x="106" y="18"/>
                    <a:pt x="71" y="53"/>
                  </a:cubicBezTo>
                  <a:cubicBezTo>
                    <a:pt x="1" y="122"/>
                    <a:pt x="1" y="234"/>
                    <a:pt x="71" y="304"/>
                  </a:cubicBezTo>
                  <a:lnTo>
                    <a:pt x="99" y="332"/>
                  </a:lnTo>
                  <a:lnTo>
                    <a:pt x="71" y="358"/>
                  </a:lnTo>
                  <a:cubicBezTo>
                    <a:pt x="1" y="428"/>
                    <a:pt x="1" y="540"/>
                    <a:pt x="71" y="610"/>
                  </a:cubicBezTo>
                  <a:cubicBezTo>
                    <a:pt x="106" y="644"/>
                    <a:pt x="152" y="661"/>
                    <a:pt x="197" y="661"/>
                  </a:cubicBezTo>
                  <a:cubicBezTo>
                    <a:pt x="243" y="661"/>
                    <a:pt x="289" y="645"/>
                    <a:pt x="323" y="610"/>
                  </a:cubicBezTo>
                  <a:lnTo>
                    <a:pt x="351" y="582"/>
                  </a:lnTo>
                  <a:lnTo>
                    <a:pt x="379" y="610"/>
                  </a:lnTo>
                  <a:cubicBezTo>
                    <a:pt x="413" y="644"/>
                    <a:pt x="459" y="661"/>
                    <a:pt x="505" y="661"/>
                  </a:cubicBezTo>
                  <a:cubicBezTo>
                    <a:pt x="550" y="661"/>
                    <a:pt x="596" y="645"/>
                    <a:pt x="631" y="610"/>
                  </a:cubicBezTo>
                  <a:cubicBezTo>
                    <a:pt x="701" y="540"/>
                    <a:pt x="701" y="428"/>
                    <a:pt x="631" y="358"/>
                  </a:cubicBezTo>
                  <a:lnTo>
                    <a:pt x="603" y="332"/>
                  </a:lnTo>
                  <a:lnTo>
                    <a:pt x="631" y="304"/>
                  </a:lnTo>
                  <a:cubicBezTo>
                    <a:pt x="697" y="235"/>
                    <a:pt x="697" y="121"/>
                    <a:pt x="628" y="53"/>
                  </a:cubicBezTo>
                  <a:cubicBezTo>
                    <a:pt x="593" y="18"/>
                    <a:pt x="547" y="1"/>
                    <a:pt x="502" y="1"/>
                  </a:cubicBezTo>
                  <a:cubicBezTo>
                    <a:pt x="457" y="1"/>
                    <a:pt x="412" y="18"/>
                    <a:pt x="377" y="53"/>
                  </a:cubicBezTo>
                  <a:lnTo>
                    <a:pt x="350" y="81"/>
                  </a:lnTo>
                  <a:lnTo>
                    <a:pt x="322" y="53"/>
                  </a:lnTo>
                  <a:cubicBezTo>
                    <a:pt x="287" y="18"/>
                    <a:pt x="242" y="1"/>
                    <a:pt x="196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4367582" y="2866639"/>
              <a:ext cx="20446" cy="19309"/>
            </a:xfrm>
            <a:custGeom>
              <a:avLst/>
              <a:gdLst/>
              <a:ahLst/>
              <a:cxnLst/>
              <a:rect l="l" t="t" r="r" b="b"/>
              <a:pathLst>
                <a:path w="701" h="662" extrusionOk="0">
                  <a:moveTo>
                    <a:pt x="196" y="1"/>
                  </a:moveTo>
                  <a:cubicBezTo>
                    <a:pt x="151" y="1"/>
                    <a:pt x="105" y="18"/>
                    <a:pt x="71" y="53"/>
                  </a:cubicBezTo>
                  <a:cubicBezTo>
                    <a:pt x="1" y="122"/>
                    <a:pt x="1" y="234"/>
                    <a:pt x="71" y="304"/>
                  </a:cubicBezTo>
                  <a:lnTo>
                    <a:pt x="97" y="332"/>
                  </a:lnTo>
                  <a:lnTo>
                    <a:pt x="71" y="358"/>
                  </a:lnTo>
                  <a:cubicBezTo>
                    <a:pt x="1" y="428"/>
                    <a:pt x="1" y="540"/>
                    <a:pt x="71" y="610"/>
                  </a:cubicBezTo>
                  <a:cubicBezTo>
                    <a:pt x="105" y="644"/>
                    <a:pt x="152" y="661"/>
                    <a:pt x="197" y="661"/>
                  </a:cubicBezTo>
                  <a:cubicBezTo>
                    <a:pt x="242" y="661"/>
                    <a:pt x="288" y="645"/>
                    <a:pt x="323" y="610"/>
                  </a:cubicBezTo>
                  <a:lnTo>
                    <a:pt x="351" y="582"/>
                  </a:lnTo>
                  <a:lnTo>
                    <a:pt x="379" y="610"/>
                  </a:lnTo>
                  <a:cubicBezTo>
                    <a:pt x="412" y="644"/>
                    <a:pt x="459" y="661"/>
                    <a:pt x="505" y="661"/>
                  </a:cubicBezTo>
                  <a:cubicBezTo>
                    <a:pt x="550" y="661"/>
                    <a:pt x="595" y="645"/>
                    <a:pt x="631" y="610"/>
                  </a:cubicBezTo>
                  <a:cubicBezTo>
                    <a:pt x="701" y="540"/>
                    <a:pt x="701" y="428"/>
                    <a:pt x="631" y="358"/>
                  </a:cubicBezTo>
                  <a:lnTo>
                    <a:pt x="600" y="332"/>
                  </a:lnTo>
                  <a:lnTo>
                    <a:pt x="628" y="304"/>
                  </a:lnTo>
                  <a:cubicBezTo>
                    <a:pt x="697" y="234"/>
                    <a:pt x="697" y="122"/>
                    <a:pt x="628" y="53"/>
                  </a:cubicBezTo>
                  <a:cubicBezTo>
                    <a:pt x="593" y="18"/>
                    <a:pt x="547" y="1"/>
                    <a:pt x="502" y="1"/>
                  </a:cubicBezTo>
                  <a:cubicBezTo>
                    <a:pt x="456" y="1"/>
                    <a:pt x="411" y="18"/>
                    <a:pt x="376" y="53"/>
                  </a:cubicBezTo>
                  <a:lnTo>
                    <a:pt x="349" y="81"/>
                  </a:lnTo>
                  <a:lnTo>
                    <a:pt x="322" y="53"/>
                  </a:lnTo>
                  <a:cubicBezTo>
                    <a:pt x="286" y="18"/>
                    <a:pt x="241" y="1"/>
                    <a:pt x="196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1"/>
            <p:cNvSpPr/>
            <p:nvPr/>
          </p:nvSpPr>
          <p:spPr>
            <a:xfrm>
              <a:off x="4337714" y="2899598"/>
              <a:ext cx="120316" cy="120287"/>
            </a:xfrm>
            <a:custGeom>
              <a:avLst/>
              <a:gdLst/>
              <a:ahLst/>
              <a:cxnLst/>
              <a:rect l="l" t="t" r="r" b="b"/>
              <a:pathLst>
                <a:path w="4125" h="4124" extrusionOk="0">
                  <a:moveTo>
                    <a:pt x="2063" y="0"/>
                  </a:moveTo>
                  <a:cubicBezTo>
                    <a:pt x="924" y="0"/>
                    <a:pt x="1" y="923"/>
                    <a:pt x="1" y="2061"/>
                  </a:cubicBezTo>
                  <a:cubicBezTo>
                    <a:pt x="1" y="3201"/>
                    <a:pt x="924" y="4123"/>
                    <a:pt x="2063" y="4123"/>
                  </a:cubicBezTo>
                  <a:cubicBezTo>
                    <a:pt x="3201" y="4123"/>
                    <a:pt x="4124" y="3201"/>
                    <a:pt x="4124" y="2061"/>
                  </a:cubicBezTo>
                  <a:cubicBezTo>
                    <a:pt x="4124" y="923"/>
                    <a:pt x="3201" y="0"/>
                    <a:pt x="206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1"/>
            <p:cNvSpPr/>
            <p:nvPr/>
          </p:nvSpPr>
          <p:spPr>
            <a:xfrm>
              <a:off x="4401124" y="2913599"/>
              <a:ext cx="20417" cy="19309"/>
            </a:xfrm>
            <a:custGeom>
              <a:avLst/>
              <a:gdLst/>
              <a:ahLst/>
              <a:cxnLst/>
              <a:rect l="l" t="t" r="r" b="b"/>
              <a:pathLst>
                <a:path w="700" h="662" extrusionOk="0">
                  <a:moveTo>
                    <a:pt x="196" y="0"/>
                  </a:moveTo>
                  <a:cubicBezTo>
                    <a:pt x="150" y="0"/>
                    <a:pt x="105" y="18"/>
                    <a:pt x="71" y="53"/>
                  </a:cubicBezTo>
                  <a:cubicBezTo>
                    <a:pt x="1" y="122"/>
                    <a:pt x="1" y="233"/>
                    <a:pt x="71" y="304"/>
                  </a:cubicBezTo>
                  <a:lnTo>
                    <a:pt x="97" y="332"/>
                  </a:lnTo>
                  <a:lnTo>
                    <a:pt x="71" y="358"/>
                  </a:lnTo>
                  <a:cubicBezTo>
                    <a:pt x="1" y="428"/>
                    <a:pt x="1" y="540"/>
                    <a:pt x="71" y="610"/>
                  </a:cubicBezTo>
                  <a:cubicBezTo>
                    <a:pt x="105" y="644"/>
                    <a:pt x="152" y="661"/>
                    <a:pt x="197" y="661"/>
                  </a:cubicBezTo>
                  <a:cubicBezTo>
                    <a:pt x="242" y="661"/>
                    <a:pt x="288" y="644"/>
                    <a:pt x="323" y="610"/>
                  </a:cubicBezTo>
                  <a:lnTo>
                    <a:pt x="351" y="582"/>
                  </a:lnTo>
                  <a:lnTo>
                    <a:pt x="377" y="610"/>
                  </a:lnTo>
                  <a:cubicBezTo>
                    <a:pt x="412" y="644"/>
                    <a:pt x="458" y="661"/>
                    <a:pt x="505" y="661"/>
                  </a:cubicBezTo>
                  <a:cubicBezTo>
                    <a:pt x="550" y="661"/>
                    <a:pt x="595" y="644"/>
                    <a:pt x="631" y="610"/>
                  </a:cubicBezTo>
                  <a:cubicBezTo>
                    <a:pt x="699" y="540"/>
                    <a:pt x="699" y="428"/>
                    <a:pt x="631" y="358"/>
                  </a:cubicBezTo>
                  <a:lnTo>
                    <a:pt x="600" y="332"/>
                  </a:lnTo>
                  <a:lnTo>
                    <a:pt x="628" y="304"/>
                  </a:lnTo>
                  <a:cubicBezTo>
                    <a:pt x="696" y="233"/>
                    <a:pt x="696" y="122"/>
                    <a:pt x="628" y="53"/>
                  </a:cubicBezTo>
                  <a:cubicBezTo>
                    <a:pt x="592" y="18"/>
                    <a:pt x="547" y="0"/>
                    <a:pt x="502" y="0"/>
                  </a:cubicBezTo>
                  <a:cubicBezTo>
                    <a:pt x="456" y="0"/>
                    <a:pt x="411" y="18"/>
                    <a:pt x="376" y="53"/>
                  </a:cubicBezTo>
                  <a:lnTo>
                    <a:pt x="349" y="80"/>
                  </a:lnTo>
                  <a:lnTo>
                    <a:pt x="321" y="53"/>
                  </a:lnTo>
                  <a:cubicBezTo>
                    <a:pt x="286" y="18"/>
                    <a:pt x="241" y="0"/>
                    <a:pt x="196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4163205" y="2976221"/>
              <a:ext cx="109553" cy="79219"/>
            </a:xfrm>
            <a:custGeom>
              <a:avLst/>
              <a:gdLst/>
              <a:ahLst/>
              <a:cxnLst/>
              <a:rect l="l" t="t" r="r" b="b"/>
              <a:pathLst>
                <a:path w="3756" h="2716" extrusionOk="0">
                  <a:moveTo>
                    <a:pt x="2303" y="1"/>
                  </a:moveTo>
                  <a:lnTo>
                    <a:pt x="0" y="181"/>
                  </a:lnTo>
                  <a:cubicBezTo>
                    <a:pt x="0" y="181"/>
                    <a:pt x="13" y="1772"/>
                    <a:pt x="1295" y="2459"/>
                  </a:cubicBezTo>
                  <a:lnTo>
                    <a:pt x="3721" y="2715"/>
                  </a:lnTo>
                  <a:lnTo>
                    <a:pt x="3640" y="2459"/>
                  </a:lnTo>
                  <a:lnTo>
                    <a:pt x="3756" y="1315"/>
                  </a:lnTo>
                  <a:lnTo>
                    <a:pt x="2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4346960" y="2976280"/>
              <a:ext cx="114016" cy="77877"/>
            </a:xfrm>
            <a:custGeom>
              <a:avLst/>
              <a:gdLst/>
              <a:ahLst/>
              <a:cxnLst/>
              <a:rect l="l" t="t" r="r" b="b"/>
              <a:pathLst>
                <a:path w="3909" h="2670" extrusionOk="0">
                  <a:moveTo>
                    <a:pt x="1632" y="0"/>
                  </a:moveTo>
                  <a:lnTo>
                    <a:pt x="0" y="1319"/>
                  </a:lnTo>
                  <a:lnTo>
                    <a:pt x="270" y="2457"/>
                  </a:lnTo>
                  <a:lnTo>
                    <a:pt x="605" y="2669"/>
                  </a:lnTo>
                  <a:lnTo>
                    <a:pt x="2613" y="2457"/>
                  </a:lnTo>
                  <a:cubicBezTo>
                    <a:pt x="3895" y="1771"/>
                    <a:pt x="3908" y="179"/>
                    <a:pt x="3908" y="179"/>
                  </a:cubicBezTo>
                  <a:lnTo>
                    <a:pt x="163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1"/>
            <p:cNvSpPr/>
            <p:nvPr/>
          </p:nvSpPr>
          <p:spPr>
            <a:xfrm>
              <a:off x="4251962" y="2899598"/>
              <a:ext cx="120316" cy="120287"/>
            </a:xfrm>
            <a:custGeom>
              <a:avLst/>
              <a:gdLst/>
              <a:ahLst/>
              <a:cxnLst/>
              <a:rect l="l" t="t" r="r" b="b"/>
              <a:pathLst>
                <a:path w="4125" h="4124" extrusionOk="0">
                  <a:moveTo>
                    <a:pt x="2062" y="0"/>
                  </a:moveTo>
                  <a:cubicBezTo>
                    <a:pt x="924" y="0"/>
                    <a:pt x="1" y="923"/>
                    <a:pt x="1" y="2061"/>
                  </a:cubicBezTo>
                  <a:cubicBezTo>
                    <a:pt x="1" y="3201"/>
                    <a:pt x="924" y="4123"/>
                    <a:pt x="2062" y="4123"/>
                  </a:cubicBezTo>
                  <a:cubicBezTo>
                    <a:pt x="3202" y="4123"/>
                    <a:pt x="4124" y="3201"/>
                    <a:pt x="4124" y="2061"/>
                  </a:cubicBezTo>
                  <a:cubicBezTo>
                    <a:pt x="4124" y="923"/>
                    <a:pt x="3202" y="0"/>
                    <a:pt x="206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1"/>
            <p:cNvSpPr/>
            <p:nvPr/>
          </p:nvSpPr>
          <p:spPr>
            <a:xfrm>
              <a:off x="4301955" y="2913599"/>
              <a:ext cx="20417" cy="19309"/>
            </a:xfrm>
            <a:custGeom>
              <a:avLst/>
              <a:gdLst/>
              <a:ahLst/>
              <a:cxnLst/>
              <a:rect l="l" t="t" r="r" b="b"/>
              <a:pathLst>
                <a:path w="700" h="662" extrusionOk="0">
                  <a:moveTo>
                    <a:pt x="196" y="0"/>
                  </a:moveTo>
                  <a:cubicBezTo>
                    <a:pt x="150" y="0"/>
                    <a:pt x="105" y="18"/>
                    <a:pt x="70" y="53"/>
                  </a:cubicBezTo>
                  <a:cubicBezTo>
                    <a:pt x="1" y="122"/>
                    <a:pt x="1" y="233"/>
                    <a:pt x="70" y="304"/>
                  </a:cubicBezTo>
                  <a:lnTo>
                    <a:pt x="97" y="332"/>
                  </a:lnTo>
                  <a:lnTo>
                    <a:pt x="70" y="358"/>
                  </a:lnTo>
                  <a:cubicBezTo>
                    <a:pt x="1" y="428"/>
                    <a:pt x="1" y="540"/>
                    <a:pt x="70" y="610"/>
                  </a:cubicBezTo>
                  <a:cubicBezTo>
                    <a:pt x="105" y="644"/>
                    <a:pt x="150" y="661"/>
                    <a:pt x="197" y="661"/>
                  </a:cubicBezTo>
                  <a:cubicBezTo>
                    <a:pt x="242" y="661"/>
                    <a:pt x="288" y="644"/>
                    <a:pt x="323" y="610"/>
                  </a:cubicBezTo>
                  <a:lnTo>
                    <a:pt x="351" y="582"/>
                  </a:lnTo>
                  <a:lnTo>
                    <a:pt x="377" y="610"/>
                  </a:lnTo>
                  <a:cubicBezTo>
                    <a:pt x="412" y="644"/>
                    <a:pt x="458" y="661"/>
                    <a:pt x="503" y="661"/>
                  </a:cubicBezTo>
                  <a:cubicBezTo>
                    <a:pt x="550" y="661"/>
                    <a:pt x="595" y="644"/>
                    <a:pt x="631" y="610"/>
                  </a:cubicBezTo>
                  <a:cubicBezTo>
                    <a:pt x="700" y="540"/>
                    <a:pt x="700" y="428"/>
                    <a:pt x="631" y="358"/>
                  </a:cubicBezTo>
                  <a:lnTo>
                    <a:pt x="600" y="332"/>
                  </a:lnTo>
                  <a:lnTo>
                    <a:pt x="626" y="304"/>
                  </a:lnTo>
                  <a:cubicBezTo>
                    <a:pt x="697" y="233"/>
                    <a:pt x="697" y="122"/>
                    <a:pt x="626" y="53"/>
                  </a:cubicBezTo>
                  <a:cubicBezTo>
                    <a:pt x="592" y="18"/>
                    <a:pt x="547" y="0"/>
                    <a:pt x="502" y="0"/>
                  </a:cubicBezTo>
                  <a:cubicBezTo>
                    <a:pt x="456" y="0"/>
                    <a:pt x="411" y="18"/>
                    <a:pt x="376" y="53"/>
                  </a:cubicBezTo>
                  <a:lnTo>
                    <a:pt x="348" y="80"/>
                  </a:lnTo>
                  <a:lnTo>
                    <a:pt x="322" y="53"/>
                  </a:lnTo>
                  <a:cubicBezTo>
                    <a:pt x="286" y="18"/>
                    <a:pt x="241" y="0"/>
                    <a:pt x="196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4272787" y="2969834"/>
              <a:ext cx="121803" cy="89923"/>
            </a:xfrm>
            <a:custGeom>
              <a:avLst/>
              <a:gdLst/>
              <a:ahLst/>
              <a:cxnLst/>
              <a:rect l="l" t="t" r="r" b="b"/>
              <a:pathLst>
                <a:path w="4176" h="3083" extrusionOk="0">
                  <a:moveTo>
                    <a:pt x="1348" y="0"/>
                  </a:moveTo>
                  <a:lnTo>
                    <a:pt x="1311" y="3"/>
                  </a:lnTo>
                  <a:lnTo>
                    <a:pt x="1316" y="38"/>
                  </a:lnTo>
                  <a:lnTo>
                    <a:pt x="0" y="1535"/>
                  </a:lnTo>
                  <a:lnTo>
                    <a:pt x="1351" y="3082"/>
                  </a:lnTo>
                  <a:lnTo>
                    <a:pt x="1434" y="2993"/>
                  </a:lnTo>
                  <a:lnTo>
                    <a:pt x="1455" y="3072"/>
                  </a:lnTo>
                  <a:lnTo>
                    <a:pt x="3148" y="2893"/>
                  </a:lnTo>
                  <a:lnTo>
                    <a:pt x="2813" y="2679"/>
                  </a:lnTo>
                  <a:cubicBezTo>
                    <a:pt x="4094" y="1994"/>
                    <a:pt x="4108" y="403"/>
                    <a:pt x="4108" y="403"/>
                  </a:cubicBezTo>
                  <a:lnTo>
                    <a:pt x="4175" y="223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4230407" y="2969863"/>
              <a:ext cx="84790" cy="89836"/>
            </a:xfrm>
            <a:custGeom>
              <a:avLst/>
              <a:gdLst/>
              <a:ahLst/>
              <a:cxnLst/>
              <a:rect l="l" t="t" r="r" b="b"/>
              <a:pathLst>
                <a:path w="2907" h="3080" extrusionOk="0">
                  <a:moveTo>
                    <a:pt x="2764" y="1"/>
                  </a:moveTo>
                  <a:lnTo>
                    <a:pt x="0" y="219"/>
                  </a:lnTo>
                  <a:lnTo>
                    <a:pt x="44" y="399"/>
                  </a:lnTo>
                  <a:cubicBezTo>
                    <a:pt x="44" y="399"/>
                    <a:pt x="57" y="1991"/>
                    <a:pt x="1339" y="2677"/>
                  </a:cubicBezTo>
                  <a:lnTo>
                    <a:pt x="1420" y="2933"/>
                  </a:lnTo>
                  <a:lnTo>
                    <a:pt x="2801" y="3080"/>
                  </a:lnTo>
                  <a:lnTo>
                    <a:pt x="2906" y="3069"/>
                  </a:lnTo>
                  <a:lnTo>
                    <a:pt x="2801" y="2677"/>
                  </a:lnTo>
                  <a:lnTo>
                    <a:pt x="2801" y="399"/>
                  </a:lnTo>
                  <a:lnTo>
                    <a:pt x="2764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4189252" y="3047973"/>
              <a:ext cx="245707" cy="23509"/>
            </a:xfrm>
            <a:custGeom>
              <a:avLst/>
              <a:gdLst/>
              <a:ahLst/>
              <a:cxnLst/>
              <a:rect l="l" t="t" r="r" b="b"/>
              <a:pathLst>
                <a:path w="8424" h="806" extrusionOk="0">
                  <a:moveTo>
                    <a:pt x="403" y="0"/>
                  </a:moveTo>
                  <a:cubicBezTo>
                    <a:pt x="182" y="0"/>
                    <a:pt x="1" y="180"/>
                    <a:pt x="1" y="403"/>
                  </a:cubicBezTo>
                  <a:cubicBezTo>
                    <a:pt x="1" y="626"/>
                    <a:pt x="181" y="806"/>
                    <a:pt x="403" y="806"/>
                  </a:cubicBezTo>
                  <a:lnTo>
                    <a:pt x="8020" y="806"/>
                  </a:lnTo>
                  <a:cubicBezTo>
                    <a:pt x="8243" y="806"/>
                    <a:pt x="8423" y="627"/>
                    <a:pt x="8423" y="403"/>
                  </a:cubicBezTo>
                  <a:cubicBezTo>
                    <a:pt x="8422" y="180"/>
                    <a:pt x="8243" y="0"/>
                    <a:pt x="802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4151538" y="2958079"/>
              <a:ext cx="321193" cy="23509"/>
            </a:xfrm>
            <a:custGeom>
              <a:avLst/>
              <a:gdLst/>
              <a:ahLst/>
              <a:cxnLst/>
              <a:rect l="l" t="t" r="r" b="b"/>
              <a:pathLst>
                <a:path w="11012" h="806" extrusionOk="0">
                  <a:moveTo>
                    <a:pt x="403" y="0"/>
                  </a:moveTo>
                  <a:cubicBezTo>
                    <a:pt x="180" y="0"/>
                    <a:pt x="0" y="179"/>
                    <a:pt x="0" y="403"/>
                  </a:cubicBezTo>
                  <a:cubicBezTo>
                    <a:pt x="0" y="624"/>
                    <a:pt x="179" y="806"/>
                    <a:pt x="403" y="806"/>
                  </a:cubicBezTo>
                  <a:lnTo>
                    <a:pt x="10608" y="806"/>
                  </a:lnTo>
                  <a:cubicBezTo>
                    <a:pt x="10830" y="806"/>
                    <a:pt x="11011" y="626"/>
                    <a:pt x="11011" y="403"/>
                  </a:cubicBezTo>
                  <a:cubicBezTo>
                    <a:pt x="11010" y="179"/>
                    <a:pt x="10830" y="0"/>
                    <a:pt x="106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5" name="Google Shape;1595;p51"/>
          <p:cNvGrpSpPr/>
          <p:nvPr/>
        </p:nvGrpSpPr>
        <p:grpSpPr>
          <a:xfrm>
            <a:off x="5465884" y="2189443"/>
            <a:ext cx="343331" cy="343301"/>
            <a:chOff x="5465884" y="2113243"/>
            <a:chExt cx="343331" cy="343301"/>
          </a:xfrm>
        </p:grpSpPr>
        <p:sp>
          <p:nvSpPr>
            <p:cNvPr id="1596" name="Google Shape;1596;p51"/>
            <p:cNvSpPr/>
            <p:nvPr/>
          </p:nvSpPr>
          <p:spPr>
            <a:xfrm>
              <a:off x="5465884" y="2113243"/>
              <a:ext cx="343331" cy="343301"/>
            </a:xfrm>
            <a:custGeom>
              <a:avLst/>
              <a:gdLst/>
              <a:ahLst/>
              <a:cxnLst/>
              <a:rect l="l" t="t" r="r" b="b"/>
              <a:pathLst>
                <a:path w="11771" h="11770" extrusionOk="0">
                  <a:moveTo>
                    <a:pt x="5889" y="0"/>
                  </a:moveTo>
                  <a:cubicBezTo>
                    <a:pt x="5888" y="0"/>
                    <a:pt x="5887" y="0"/>
                    <a:pt x="5886" y="0"/>
                  </a:cubicBezTo>
                  <a:cubicBezTo>
                    <a:pt x="2636" y="0"/>
                    <a:pt x="0" y="2635"/>
                    <a:pt x="0" y="5884"/>
                  </a:cubicBezTo>
                  <a:cubicBezTo>
                    <a:pt x="0" y="9135"/>
                    <a:pt x="2636" y="11770"/>
                    <a:pt x="5886" y="11770"/>
                  </a:cubicBezTo>
                  <a:cubicBezTo>
                    <a:pt x="9137" y="11770"/>
                    <a:pt x="11770" y="9135"/>
                    <a:pt x="11770" y="5884"/>
                  </a:cubicBezTo>
                  <a:cubicBezTo>
                    <a:pt x="11770" y="2633"/>
                    <a:pt x="9137" y="0"/>
                    <a:pt x="588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5487380" y="2134622"/>
              <a:ext cx="300367" cy="300396"/>
            </a:xfrm>
            <a:custGeom>
              <a:avLst/>
              <a:gdLst/>
              <a:ahLst/>
              <a:cxnLst/>
              <a:rect l="l" t="t" r="r" b="b"/>
              <a:pathLst>
                <a:path w="10298" h="10299" extrusionOk="0">
                  <a:moveTo>
                    <a:pt x="5149" y="1"/>
                  </a:moveTo>
                  <a:cubicBezTo>
                    <a:pt x="2309" y="1"/>
                    <a:pt x="0" y="2309"/>
                    <a:pt x="0" y="5150"/>
                  </a:cubicBezTo>
                  <a:cubicBezTo>
                    <a:pt x="0" y="7990"/>
                    <a:pt x="2309" y="10299"/>
                    <a:pt x="5149" y="10299"/>
                  </a:cubicBezTo>
                  <a:cubicBezTo>
                    <a:pt x="7986" y="10299"/>
                    <a:pt x="10298" y="7990"/>
                    <a:pt x="10298" y="5150"/>
                  </a:cubicBezTo>
                  <a:cubicBezTo>
                    <a:pt x="10298" y="2309"/>
                    <a:pt x="7989" y="1"/>
                    <a:pt x="5149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1"/>
            <p:cNvSpPr/>
            <p:nvPr/>
          </p:nvSpPr>
          <p:spPr>
            <a:xfrm>
              <a:off x="5487380" y="2134681"/>
              <a:ext cx="159867" cy="300396"/>
            </a:xfrm>
            <a:custGeom>
              <a:avLst/>
              <a:gdLst/>
              <a:ahLst/>
              <a:cxnLst/>
              <a:rect l="l" t="t" r="r" b="b"/>
              <a:pathLst>
                <a:path w="5481" h="10299" extrusionOk="0">
                  <a:moveTo>
                    <a:pt x="5149" y="0"/>
                  </a:moveTo>
                  <a:cubicBezTo>
                    <a:pt x="2309" y="0"/>
                    <a:pt x="0" y="2310"/>
                    <a:pt x="0" y="5149"/>
                  </a:cubicBezTo>
                  <a:cubicBezTo>
                    <a:pt x="0" y="7989"/>
                    <a:pt x="2309" y="10298"/>
                    <a:pt x="5149" y="10298"/>
                  </a:cubicBezTo>
                  <a:cubicBezTo>
                    <a:pt x="5260" y="10298"/>
                    <a:pt x="5370" y="10295"/>
                    <a:pt x="5480" y="10288"/>
                  </a:cubicBezTo>
                  <a:cubicBezTo>
                    <a:pt x="2795" y="10115"/>
                    <a:pt x="662" y="7877"/>
                    <a:pt x="662" y="5149"/>
                  </a:cubicBezTo>
                  <a:cubicBezTo>
                    <a:pt x="662" y="2422"/>
                    <a:pt x="2794" y="183"/>
                    <a:pt x="5480" y="12"/>
                  </a:cubicBezTo>
                  <a:cubicBezTo>
                    <a:pt x="5370" y="5"/>
                    <a:pt x="5260" y="0"/>
                    <a:pt x="514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1"/>
            <p:cNvSpPr/>
            <p:nvPr/>
          </p:nvSpPr>
          <p:spPr>
            <a:xfrm>
              <a:off x="5632343" y="2129518"/>
              <a:ext cx="10413" cy="121687"/>
            </a:xfrm>
            <a:custGeom>
              <a:avLst/>
              <a:gdLst/>
              <a:ahLst/>
              <a:cxnLst/>
              <a:rect l="l" t="t" r="r" b="b"/>
              <a:pathLst>
                <a:path w="357" h="4172" extrusionOk="0">
                  <a:moveTo>
                    <a:pt x="179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0" y="3993"/>
                  </a:lnTo>
                  <a:cubicBezTo>
                    <a:pt x="0" y="4093"/>
                    <a:pt x="79" y="4172"/>
                    <a:pt x="179" y="4172"/>
                  </a:cubicBezTo>
                  <a:cubicBezTo>
                    <a:pt x="276" y="4172"/>
                    <a:pt x="356" y="4093"/>
                    <a:pt x="356" y="3993"/>
                  </a:cubicBezTo>
                  <a:lnTo>
                    <a:pt x="356" y="177"/>
                  </a:lnTo>
                  <a:cubicBezTo>
                    <a:pt x="356" y="79"/>
                    <a:pt x="277" y="0"/>
                    <a:pt x="17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5651273" y="2150169"/>
              <a:ext cx="68223" cy="106403"/>
            </a:xfrm>
            <a:custGeom>
              <a:avLst/>
              <a:gdLst/>
              <a:ahLst/>
              <a:cxnLst/>
              <a:rect l="l" t="t" r="r" b="b"/>
              <a:pathLst>
                <a:path w="2339" h="3648" extrusionOk="0">
                  <a:moveTo>
                    <a:pt x="2136" y="0"/>
                  </a:moveTo>
                  <a:cubicBezTo>
                    <a:pt x="2074" y="0"/>
                    <a:pt x="2015" y="32"/>
                    <a:pt x="1982" y="89"/>
                  </a:cubicBezTo>
                  <a:lnTo>
                    <a:pt x="50" y="3379"/>
                  </a:lnTo>
                  <a:cubicBezTo>
                    <a:pt x="0" y="3464"/>
                    <a:pt x="30" y="3574"/>
                    <a:pt x="115" y="3622"/>
                  </a:cubicBezTo>
                  <a:cubicBezTo>
                    <a:pt x="141" y="3640"/>
                    <a:pt x="173" y="3647"/>
                    <a:pt x="204" y="3647"/>
                  </a:cubicBezTo>
                  <a:cubicBezTo>
                    <a:pt x="265" y="3647"/>
                    <a:pt x="324" y="3615"/>
                    <a:pt x="356" y="3559"/>
                  </a:cubicBezTo>
                  <a:lnTo>
                    <a:pt x="2290" y="268"/>
                  </a:lnTo>
                  <a:cubicBezTo>
                    <a:pt x="2338" y="184"/>
                    <a:pt x="2309" y="74"/>
                    <a:pt x="2225" y="25"/>
                  </a:cubicBezTo>
                  <a:cubicBezTo>
                    <a:pt x="2197" y="8"/>
                    <a:pt x="2166" y="0"/>
                    <a:pt x="213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5665535" y="2206520"/>
              <a:ext cx="109028" cy="64606"/>
            </a:xfrm>
            <a:custGeom>
              <a:avLst/>
              <a:gdLst/>
              <a:ahLst/>
              <a:cxnLst/>
              <a:rect l="l" t="t" r="r" b="b"/>
              <a:pathLst>
                <a:path w="3738" h="2215" extrusionOk="0">
                  <a:moveTo>
                    <a:pt x="3535" y="0"/>
                  </a:moveTo>
                  <a:cubicBezTo>
                    <a:pt x="3506" y="0"/>
                    <a:pt x="3476" y="8"/>
                    <a:pt x="3449" y="23"/>
                  </a:cubicBezTo>
                  <a:lnTo>
                    <a:pt x="116" y="1881"/>
                  </a:lnTo>
                  <a:cubicBezTo>
                    <a:pt x="31" y="1929"/>
                    <a:pt x="1" y="2037"/>
                    <a:pt x="47" y="2122"/>
                  </a:cubicBezTo>
                  <a:cubicBezTo>
                    <a:pt x="81" y="2181"/>
                    <a:pt x="141" y="2215"/>
                    <a:pt x="203" y="2215"/>
                  </a:cubicBezTo>
                  <a:cubicBezTo>
                    <a:pt x="233" y="2215"/>
                    <a:pt x="264" y="2207"/>
                    <a:pt x="289" y="2190"/>
                  </a:cubicBezTo>
                  <a:lnTo>
                    <a:pt x="3622" y="332"/>
                  </a:lnTo>
                  <a:cubicBezTo>
                    <a:pt x="3707" y="284"/>
                    <a:pt x="3737" y="175"/>
                    <a:pt x="3690" y="91"/>
                  </a:cubicBezTo>
                  <a:cubicBezTo>
                    <a:pt x="3658" y="33"/>
                    <a:pt x="3597" y="0"/>
                    <a:pt x="353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5555574" y="2150139"/>
              <a:ext cx="68194" cy="106432"/>
            </a:xfrm>
            <a:custGeom>
              <a:avLst/>
              <a:gdLst/>
              <a:ahLst/>
              <a:cxnLst/>
              <a:rect l="l" t="t" r="r" b="b"/>
              <a:pathLst>
                <a:path w="2338" h="3649" extrusionOk="0">
                  <a:moveTo>
                    <a:pt x="204" y="1"/>
                  </a:moveTo>
                  <a:cubicBezTo>
                    <a:pt x="173" y="1"/>
                    <a:pt x="142" y="9"/>
                    <a:pt x="114" y="26"/>
                  </a:cubicBezTo>
                  <a:cubicBezTo>
                    <a:pt x="28" y="75"/>
                    <a:pt x="0" y="185"/>
                    <a:pt x="50" y="269"/>
                  </a:cubicBezTo>
                  <a:lnTo>
                    <a:pt x="1982" y="3560"/>
                  </a:lnTo>
                  <a:cubicBezTo>
                    <a:pt x="2014" y="3616"/>
                    <a:pt x="2074" y="3648"/>
                    <a:pt x="2136" y="3648"/>
                  </a:cubicBezTo>
                  <a:cubicBezTo>
                    <a:pt x="2167" y="3648"/>
                    <a:pt x="2197" y="3641"/>
                    <a:pt x="2225" y="3623"/>
                  </a:cubicBezTo>
                  <a:cubicBezTo>
                    <a:pt x="2312" y="3573"/>
                    <a:pt x="2338" y="3463"/>
                    <a:pt x="2288" y="3380"/>
                  </a:cubicBezTo>
                  <a:lnTo>
                    <a:pt x="358" y="90"/>
                  </a:lnTo>
                  <a:cubicBezTo>
                    <a:pt x="324" y="32"/>
                    <a:pt x="265" y="1"/>
                    <a:pt x="20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5500447" y="2206520"/>
              <a:ext cx="109145" cy="64606"/>
            </a:xfrm>
            <a:custGeom>
              <a:avLst/>
              <a:gdLst/>
              <a:ahLst/>
              <a:cxnLst/>
              <a:rect l="l" t="t" r="r" b="b"/>
              <a:pathLst>
                <a:path w="3742" h="2215" extrusionOk="0">
                  <a:moveTo>
                    <a:pt x="203" y="1"/>
                  </a:moveTo>
                  <a:cubicBezTo>
                    <a:pt x="142" y="1"/>
                    <a:pt x="82" y="34"/>
                    <a:pt x="50" y="92"/>
                  </a:cubicBezTo>
                  <a:cubicBezTo>
                    <a:pt x="0" y="178"/>
                    <a:pt x="31" y="287"/>
                    <a:pt x="118" y="334"/>
                  </a:cubicBezTo>
                  <a:lnTo>
                    <a:pt x="3450" y="2193"/>
                  </a:lnTo>
                  <a:cubicBezTo>
                    <a:pt x="3478" y="2207"/>
                    <a:pt x="3507" y="2215"/>
                    <a:pt x="3537" y="2215"/>
                  </a:cubicBezTo>
                  <a:cubicBezTo>
                    <a:pt x="3598" y="2215"/>
                    <a:pt x="3660" y="2181"/>
                    <a:pt x="3692" y="2125"/>
                  </a:cubicBezTo>
                  <a:cubicBezTo>
                    <a:pt x="3742" y="2039"/>
                    <a:pt x="3711" y="1930"/>
                    <a:pt x="3624" y="1883"/>
                  </a:cubicBezTo>
                  <a:lnTo>
                    <a:pt x="292" y="25"/>
                  </a:lnTo>
                  <a:cubicBezTo>
                    <a:pt x="264" y="8"/>
                    <a:pt x="233" y="1"/>
                    <a:pt x="20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5671252" y="2279672"/>
              <a:ext cx="121687" cy="10413"/>
            </a:xfrm>
            <a:custGeom>
              <a:avLst/>
              <a:gdLst/>
              <a:ahLst/>
              <a:cxnLst/>
              <a:rect l="l" t="t" r="r" b="b"/>
              <a:pathLst>
                <a:path w="4172" h="357" extrusionOk="0">
                  <a:moveTo>
                    <a:pt x="178" y="1"/>
                  </a:moveTo>
                  <a:cubicBezTo>
                    <a:pt x="78" y="1"/>
                    <a:pt x="1" y="80"/>
                    <a:pt x="1" y="178"/>
                  </a:cubicBezTo>
                  <a:cubicBezTo>
                    <a:pt x="1" y="278"/>
                    <a:pt x="78" y="357"/>
                    <a:pt x="178" y="357"/>
                  </a:cubicBezTo>
                  <a:lnTo>
                    <a:pt x="3994" y="357"/>
                  </a:lnTo>
                  <a:cubicBezTo>
                    <a:pt x="4091" y="357"/>
                    <a:pt x="4171" y="278"/>
                    <a:pt x="4171" y="178"/>
                  </a:cubicBezTo>
                  <a:cubicBezTo>
                    <a:pt x="4171" y="80"/>
                    <a:pt x="4092" y="1"/>
                    <a:pt x="399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5482218" y="2279672"/>
              <a:ext cx="121658" cy="10413"/>
            </a:xfrm>
            <a:custGeom>
              <a:avLst/>
              <a:gdLst/>
              <a:ahLst/>
              <a:cxnLst/>
              <a:rect l="l" t="t" r="r" b="b"/>
              <a:pathLst>
                <a:path w="4171" h="357" extrusionOk="0">
                  <a:moveTo>
                    <a:pt x="177" y="1"/>
                  </a:moveTo>
                  <a:cubicBezTo>
                    <a:pt x="78" y="1"/>
                    <a:pt x="0" y="80"/>
                    <a:pt x="0" y="178"/>
                  </a:cubicBezTo>
                  <a:cubicBezTo>
                    <a:pt x="0" y="278"/>
                    <a:pt x="78" y="357"/>
                    <a:pt x="177" y="357"/>
                  </a:cubicBezTo>
                  <a:lnTo>
                    <a:pt x="3993" y="357"/>
                  </a:lnTo>
                  <a:cubicBezTo>
                    <a:pt x="4091" y="357"/>
                    <a:pt x="4170" y="276"/>
                    <a:pt x="4170" y="178"/>
                  </a:cubicBezTo>
                  <a:cubicBezTo>
                    <a:pt x="4170" y="80"/>
                    <a:pt x="4091" y="1"/>
                    <a:pt x="399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5632343" y="2318553"/>
              <a:ext cx="10413" cy="121716"/>
            </a:xfrm>
            <a:custGeom>
              <a:avLst/>
              <a:gdLst/>
              <a:ahLst/>
              <a:cxnLst/>
              <a:rect l="l" t="t" r="r" b="b"/>
              <a:pathLst>
                <a:path w="357" h="4173" extrusionOk="0">
                  <a:moveTo>
                    <a:pt x="179" y="1"/>
                  </a:moveTo>
                  <a:cubicBezTo>
                    <a:pt x="79" y="1"/>
                    <a:pt x="0" y="80"/>
                    <a:pt x="0" y="178"/>
                  </a:cubicBezTo>
                  <a:lnTo>
                    <a:pt x="0" y="3994"/>
                  </a:lnTo>
                  <a:cubicBezTo>
                    <a:pt x="0" y="4094"/>
                    <a:pt x="79" y="4173"/>
                    <a:pt x="179" y="4173"/>
                  </a:cubicBezTo>
                  <a:cubicBezTo>
                    <a:pt x="276" y="4173"/>
                    <a:pt x="356" y="4092"/>
                    <a:pt x="356" y="3994"/>
                  </a:cubicBezTo>
                  <a:lnTo>
                    <a:pt x="356" y="178"/>
                  </a:lnTo>
                  <a:cubicBezTo>
                    <a:pt x="356" y="80"/>
                    <a:pt x="277" y="1"/>
                    <a:pt x="17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5651302" y="2313157"/>
              <a:ext cx="68194" cy="106403"/>
            </a:xfrm>
            <a:custGeom>
              <a:avLst/>
              <a:gdLst/>
              <a:ahLst/>
              <a:cxnLst/>
              <a:rect l="l" t="t" r="r" b="b"/>
              <a:pathLst>
                <a:path w="2338" h="3648" extrusionOk="0">
                  <a:moveTo>
                    <a:pt x="204" y="0"/>
                  </a:moveTo>
                  <a:cubicBezTo>
                    <a:pt x="174" y="0"/>
                    <a:pt x="143" y="8"/>
                    <a:pt x="115" y="25"/>
                  </a:cubicBezTo>
                  <a:cubicBezTo>
                    <a:pt x="29" y="75"/>
                    <a:pt x="1" y="184"/>
                    <a:pt x="51" y="268"/>
                  </a:cubicBezTo>
                  <a:lnTo>
                    <a:pt x="1983" y="3559"/>
                  </a:lnTo>
                  <a:cubicBezTo>
                    <a:pt x="2015" y="3615"/>
                    <a:pt x="2076" y="3647"/>
                    <a:pt x="2136" y="3647"/>
                  </a:cubicBezTo>
                  <a:cubicBezTo>
                    <a:pt x="2167" y="3647"/>
                    <a:pt x="2198" y="3640"/>
                    <a:pt x="2224" y="3622"/>
                  </a:cubicBezTo>
                  <a:cubicBezTo>
                    <a:pt x="2311" y="3574"/>
                    <a:pt x="2337" y="3464"/>
                    <a:pt x="2289" y="3379"/>
                  </a:cubicBezTo>
                  <a:lnTo>
                    <a:pt x="358" y="89"/>
                  </a:lnTo>
                  <a:cubicBezTo>
                    <a:pt x="325" y="32"/>
                    <a:pt x="265" y="0"/>
                    <a:pt x="20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5665623" y="2298602"/>
              <a:ext cx="109116" cy="64606"/>
            </a:xfrm>
            <a:custGeom>
              <a:avLst/>
              <a:gdLst/>
              <a:ahLst/>
              <a:cxnLst/>
              <a:rect l="l" t="t" r="r" b="b"/>
              <a:pathLst>
                <a:path w="3741" h="2215" extrusionOk="0">
                  <a:moveTo>
                    <a:pt x="202" y="0"/>
                  </a:moveTo>
                  <a:cubicBezTo>
                    <a:pt x="140" y="0"/>
                    <a:pt x="80" y="33"/>
                    <a:pt x="49" y="92"/>
                  </a:cubicBezTo>
                  <a:cubicBezTo>
                    <a:pt x="0" y="178"/>
                    <a:pt x="30" y="287"/>
                    <a:pt x="116" y="333"/>
                  </a:cubicBezTo>
                  <a:lnTo>
                    <a:pt x="3449" y="2192"/>
                  </a:lnTo>
                  <a:cubicBezTo>
                    <a:pt x="3477" y="2207"/>
                    <a:pt x="3506" y="2214"/>
                    <a:pt x="3535" y="2214"/>
                  </a:cubicBezTo>
                  <a:cubicBezTo>
                    <a:pt x="3597" y="2214"/>
                    <a:pt x="3658" y="2181"/>
                    <a:pt x="3690" y="2125"/>
                  </a:cubicBezTo>
                  <a:cubicBezTo>
                    <a:pt x="3740" y="2038"/>
                    <a:pt x="3709" y="1930"/>
                    <a:pt x="3623" y="1883"/>
                  </a:cubicBezTo>
                  <a:lnTo>
                    <a:pt x="291" y="24"/>
                  </a:lnTo>
                  <a:cubicBezTo>
                    <a:pt x="262" y="8"/>
                    <a:pt x="232" y="0"/>
                    <a:pt x="2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5555574" y="2313157"/>
              <a:ext cx="68281" cy="106403"/>
            </a:xfrm>
            <a:custGeom>
              <a:avLst/>
              <a:gdLst/>
              <a:ahLst/>
              <a:cxnLst/>
              <a:rect l="l" t="t" r="r" b="b"/>
              <a:pathLst>
                <a:path w="2341" h="3648" extrusionOk="0">
                  <a:moveTo>
                    <a:pt x="2138" y="0"/>
                  </a:moveTo>
                  <a:cubicBezTo>
                    <a:pt x="2077" y="0"/>
                    <a:pt x="2017" y="32"/>
                    <a:pt x="1983" y="89"/>
                  </a:cubicBezTo>
                  <a:lnTo>
                    <a:pt x="50" y="3379"/>
                  </a:lnTo>
                  <a:cubicBezTo>
                    <a:pt x="0" y="3464"/>
                    <a:pt x="29" y="3574"/>
                    <a:pt x="114" y="3622"/>
                  </a:cubicBezTo>
                  <a:cubicBezTo>
                    <a:pt x="141" y="3640"/>
                    <a:pt x="171" y="3647"/>
                    <a:pt x="204" y="3647"/>
                  </a:cubicBezTo>
                  <a:cubicBezTo>
                    <a:pt x="264" y="3647"/>
                    <a:pt x="324" y="3615"/>
                    <a:pt x="359" y="3559"/>
                  </a:cubicBezTo>
                  <a:lnTo>
                    <a:pt x="2291" y="268"/>
                  </a:lnTo>
                  <a:cubicBezTo>
                    <a:pt x="2341" y="184"/>
                    <a:pt x="2312" y="75"/>
                    <a:pt x="2227" y="25"/>
                  </a:cubicBezTo>
                  <a:cubicBezTo>
                    <a:pt x="2199" y="8"/>
                    <a:pt x="2168" y="0"/>
                    <a:pt x="213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1"/>
            <p:cNvSpPr/>
            <p:nvPr/>
          </p:nvSpPr>
          <p:spPr>
            <a:xfrm>
              <a:off x="5500447" y="2298573"/>
              <a:ext cx="109028" cy="64635"/>
            </a:xfrm>
            <a:custGeom>
              <a:avLst/>
              <a:gdLst/>
              <a:ahLst/>
              <a:cxnLst/>
              <a:rect l="l" t="t" r="r" b="b"/>
              <a:pathLst>
                <a:path w="3738" h="2216" extrusionOk="0">
                  <a:moveTo>
                    <a:pt x="3536" y="1"/>
                  </a:moveTo>
                  <a:cubicBezTo>
                    <a:pt x="3506" y="1"/>
                    <a:pt x="3476" y="8"/>
                    <a:pt x="3449" y="24"/>
                  </a:cubicBezTo>
                  <a:lnTo>
                    <a:pt x="116" y="1881"/>
                  </a:lnTo>
                  <a:cubicBezTo>
                    <a:pt x="31" y="1930"/>
                    <a:pt x="0" y="2038"/>
                    <a:pt x="49" y="2123"/>
                  </a:cubicBezTo>
                  <a:cubicBezTo>
                    <a:pt x="81" y="2182"/>
                    <a:pt x="141" y="2215"/>
                    <a:pt x="204" y="2215"/>
                  </a:cubicBezTo>
                  <a:cubicBezTo>
                    <a:pt x="233" y="2215"/>
                    <a:pt x="263" y="2208"/>
                    <a:pt x="291" y="2192"/>
                  </a:cubicBezTo>
                  <a:lnTo>
                    <a:pt x="3623" y="333"/>
                  </a:lnTo>
                  <a:cubicBezTo>
                    <a:pt x="3706" y="285"/>
                    <a:pt x="3737" y="178"/>
                    <a:pt x="3690" y="91"/>
                  </a:cubicBezTo>
                  <a:cubicBezTo>
                    <a:pt x="3658" y="34"/>
                    <a:pt x="3598" y="1"/>
                    <a:pt x="353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1"/>
            <p:cNvSpPr/>
            <p:nvPr/>
          </p:nvSpPr>
          <p:spPr>
            <a:xfrm>
              <a:off x="5586550" y="2233792"/>
              <a:ext cx="76506" cy="102057"/>
            </a:xfrm>
            <a:custGeom>
              <a:avLst/>
              <a:gdLst/>
              <a:ahLst/>
              <a:cxnLst/>
              <a:rect l="l" t="t" r="r" b="b"/>
              <a:pathLst>
                <a:path w="2623" h="3499" extrusionOk="0">
                  <a:moveTo>
                    <a:pt x="1749" y="1"/>
                  </a:moveTo>
                  <a:cubicBezTo>
                    <a:pt x="782" y="1"/>
                    <a:pt x="0" y="783"/>
                    <a:pt x="0" y="1750"/>
                  </a:cubicBezTo>
                  <a:cubicBezTo>
                    <a:pt x="0" y="2717"/>
                    <a:pt x="784" y="3499"/>
                    <a:pt x="1749" y="3499"/>
                  </a:cubicBezTo>
                  <a:cubicBezTo>
                    <a:pt x="2231" y="3499"/>
                    <a:pt x="2622" y="3109"/>
                    <a:pt x="2622" y="2626"/>
                  </a:cubicBezTo>
                  <a:cubicBezTo>
                    <a:pt x="2622" y="2142"/>
                    <a:pt x="2231" y="1751"/>
                    <a:pt x="1749" y="1748"/>
                  </a:cubicBezTo>
                  <a:cubicBezTo>
                    <a:pt x="1267" y="1748"/>
                    <a:pt x="875" y="1357"/>
                    <a:pt x="875" y="874"/>
                  </a:cubicBezTo>
                  <a:cubicBezTo>
                    <a:pt x="875" y="393"/>
                    <a:pt x="1266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5612042" y="2233967"/>
              <a:ext cx="76506" cy="101940"/>
            </a:xfrm>
            <a:custGeom>
              <a:avLst/>
              <a:gdLst/>
              <a:ahLst/>
              <a:cxnLst/>
              <a:rect l="l" t="t" r="r" b="b"/>
              <a:pathLst>
                <a:path w="2623" h="3495" extrusionOk="0">
                  <a:moveTo>
                    <a:pt x="881" y="1"/>
                  </a:moveTo>
                  <a:cubicBezTo>
                    <a:pt x="879" y="1"/>
                    <a:pt x="877" y="1"/>
                    <a:pt x="875" y="1"/>
                  </a:cubicBezTo>
                  <a:cubicBezTo>
                    <a:pt x="393" y="1"/>
                    <a:pt x="1" y="390"/>
                    <a:pt x="1" y="874"/>
                  </a:cubicBezTo>
                  <a:cubicBezTo>
                    <a:pt x="1" y="1356"/>
                    <a:pt x="392" y="1748"/>
                    <a:pt x="875" y="1748"/>
                  </a:cubicBezTo>
                  <a:cubicBezTo>
                    <a:pt x="1357" y="1748"/>
                    <a:pt x="1748" y="2138"/>
                    <a:pt x="1748" y="2621"/>
                  </a:cubicBezTo>
                  <a:cubicBezTo>
                    <a:pt x="1748" y="3103"/>
                    <a:pt x="1358" y="3494"/>
                    <a:pt x="875" y="3494"/>
                  </a:cubicBezTo>
                  <a:cubicBezTo>
                    <a:pt x="1842" y="3494"/>
                    <a:pt x="2623" y="2711"/>
                    <a:pt x="2623" y="1745"/>
                  </a:cubicBezTo>
                  <a:cubicBezTo>
                    <a:pt x="2623" y="780"/>
                    <a:pt x="1843" y="1"/>
                    <a:pt x="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5630797" y="2252605"/>
              <a:ext cx="13505" cy="13475"/>
            </a:xfrm>
            <a:custGeom>
              <a:avLst/>
              <a:gdLst/>
              <a:ahLst/>
              <a:cxnLst/>
              <a:rect l="l" t="t" r="r" b="b"/>
              <a:pathLst>
                <a:path w="463" h="462" extrusionOk="0">
                  <a:moveTo>
                    <a:pt x="232" y="0"/>
                  </a:moveTo>
                  <a:cubicBezTo>
                    <a:pt x="106" y="0"/>
                    <a:pt x="1" y="103"/>
                    <a:pt x="1" y="232"/>
                  </a:cubicBezTo>
                  <a:cubicBezTo>
                    <a:pt x="1" y="358"/>
                    <a:pt x="103" y="462"/>
                    <a:pt x="232" y="462"/>
                  </a:cubicBezTo>
                  <a:cubicBezTo>
                    <a:pt x="358" y="462"/>
                    <a:pt x="462" y="359"/>
                    <a:pt x="462" y="232"/>
                  </a:cubicBezTo>
                  <a:cubicBezTo>
                    <a:pt x="462" y="106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5630797" y="2303619"/>
              <a:ext cx="13505" cy="13475"/>
            </a:xfrm>
            <a:custGeom>
              <a:avLst/>
              <a:gdLst/>
              <a:ahLst/>
              <a:cxnLst/>
              <a:rect l="l" t="t" r="r" b="b"/>
              <a:pathLst>
                <a:path w="463" h="462" extrusionOk="0">
                  <a:moveTo>
                    <a:pt x="232" y="0"/>
                  </a:moveTo>
                  <a:cubicBezTo>
                    <a:pt x="106" y="0"/>
                    <a:pt x="1" y="103"/>
                    <a:pt x="1" y="232"/>
                  </a:cubicBezTo>
                  <a:cubicBezTo>
                    <a:pt x="1" y="358"/>
                    <a:pt x="103" y="462"/>
                    <a:pt x="232" y="462"/>
                  </a:cubicBezTo>
                  <a:cubicBezTo>
                    <a:pt x="358" y="462"/>
                    <a:pt x="462" y="359"/>
                    <a:pt x="462" y="232"/>
                  </a:cubicBezTo>
                  <a:cubicBezTo>
                    <a:pt x="462" y="103"/>
                    <a:pt x="360" y="0"/>
                    <a:pt x="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5525444" y="2172773"/>
              <a:ext cx="224240" cy="224211"/>
            </a:xfrm>
            <a:custGeom>
              <a:avLst/>
              <a:gdLst/>
              <a:ahLst/>
              <a:cxnLst/>
              <a:rect l="l" t="t" r="r" b="b"/>
              <a:pathLst>
                <a:path w="7688" h="7687" extrusionOk="0">
                  <a:moveTo>
                    <a:pt x="3844" y="799"/>
                  </a:moveTo>
                  <a:cubicBezTo>
                    <a:pt x="5523" y="799"/>
                    <a:pt x="6888" y="2165"/>
                    <a:pt x="6888" y="3843"/>
                  </a:cubicBezTo>
                  <a:cubicBezTo>
                    <a:pt x="6889" y="5523"/>
                    <a:pt x="5523" y="6889"/>
                    <a:pt x="3844" y="6889"/>
                  </a:cubicBezTo>
                  <a:cubicBezTo>
                    <a:pt x="2164" y="6889"/>
                    <a:pt x="799" y="5523"/>
                    <a:pt x="799" y="3843"/>
                  </a:cubicBezTo>
                  <a:cubicBezTo>
                    <a:pt x="799" y="2165"/>
                    <a:pt x="2165" y="799"/>
                    <a:pt x="3844" y="799"/>
                  </a:cubicBezTo>
                  <a:close/>
                  <a:moveTo>
                    <a:pt x="3844" y="1"/>
                  </a:moveTo>
                  <a:cubicBezTo>
                    <a:pt x="1724" y="1"/>
                    <a:pt x="0" y="1725"/>
                    <a:pt x="0" y="3843"/>
                  </a:cubicBezTo>
                  <a:cubicBezTo>
                    <a:pt x="0" y="5963"/>
                    <a:pt x="1726" y="7687"/>
                    <a:pt x="3844" y="7687"/>
                  </a:cubicBezTo>
                  <a:cubicBezTo>
                    <a:pt x="5962" y="7687"/>
                    <a:pt x="7686" y="5963"/>
                    <a:pt x="7686" y="3843"/>
                  </a:cubicBezTo>
                  <a:cubicBezTo>
                    <a:pt x="7688" y="1724"/>
                    <a:pt x="5962" y="1"/>
                    <a:pt x="38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51"/>
          <p:cNvGrpSpPr/>
          <p:nvPr/>
        </p:nvGrpSpPr>
        <p:grpSpPr>
          <a:xfrm>
            <a:off x="4816470" y="2195655"/>
            <a:ext cx="344643" cy="330847"/>
            <a:chOff x="4816470" y="2119455"/>
            <a:chExt cx="344643" cy="330847"/>
          </a:xfrm>
        </p:grpSpPr>
        <p:sp>
          <p:nvSpPr>
            <p:cNvPr id="1617" name="Google Shape;1617;p51"/>
            <p:cNvSpPr/>
            <p:nvPr/>
          </p:nvSpPr>
          <p:spPr>
            <a:xfrm>
              <a:off x="4999437" y="2338124"/>
              <a:ext cx="112207" cy="112178"/>
            </a:xfrm>
            <a:custGeom>
              <a:avLst/>
              <a:gdLst/>
              <a:ahLst/>
              <a:cxnLst/>
              <a:rect l="l" t="t" r="r" b="b"/>
              <a:pathLst>
                <a:path w="3847" h="3846" extrusionOk="0">
                  <a:moveTo>
                    <a:pt x="385" y="1"/>
                  </a:moveTo>
                  <a:lnTo>
                    <a:pt x="1" y="385"/>
                  </a:lnTo>
                  <a:lnTo>
                    <a:pt x="3461" y="3846"/>
                  </a:lnTo>
                  <a:lnTo>
                    <a:pt x="3846" y="3461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5021284" y="2310648"/>
              <a:ext cx="110953" cy="51976"/>
            </a:xfrm>
            <a:custGeom>
              <a:avLst/>
              <a:gdLst/>
              <a:ahLst/>
              <a:cxnLst/>
              <a:rect l="l" t="t" r="r" b="b"/>
              <a:pathLst>
                <a:path w="3804" h="1782" extrusionOk="0">
                  <a:moveTo>
                    <a:pt x="304" y="1"/>
                  </a:moveTo>
                  <a:cubicBezTo>
                    <a:pt x="245" y="1"/>
                    <a:pt x="184" y="21"/>
                    <a:pt x="134" y="61"/>
                  </a:cubicBezTo>
                  <a:cubicBezTo>
                    <a:pt x="20" y="156"/>
                    <a:pt x="1" y="328"/>
                    <a:pt x="94" y="445"/>
                  </a:cubicBezTo>
                  <a:cubicBezTo>
                    <a:pt x="110" y="464"/>
                    <a:pt x="509" y="950"/>
                    <a:pt x="1130" y="1331"/>
                  </a:cubicBezTo>
                  <a:cubicBezTo>
                    <a:pt x="1622" y="1631"/>
                    <a:pt x="2116" y="1782"/>
                    <a:pt x="2595" y="1782"/>
                  </a:cubicBezTo>
                  <a:cubicBezTo>
                    <a:pt x="2949" y="1782"/>
                    <a:pt x="3295" y="1699"/>
                    <a:pt x="3626" y="1533"/>
                  </a:cubicBezTo>
                  <a:cubicBezTo>
                    <a:pt x="3655" y="1518"/>
                    <a:pt x="3679" y="1502"/>
                    <a:pt x="3699" y="1482"/>
                  </a:cubicBezTo>
                  <a:cubicBezTo>
                    <a:pt x="3780" y="1401"/>
                    <a:pt x="3803" y="1275"/>
                    <a:pt x="3750" y="1170"/>
                  </a:cubicBezTo>
                  <a:cubicBezTo>
                    <a:pt x="3703" y="1074"/>
                    <a:pt x="3606" y="1019"/>
                    <a:pt x="3507" y="1019"/>
                  </a:cubicBezTo>
                  <a:cubicBezTo>
                    <a:pt x="3466" y="1019"/>
                    <a:pt x="3425" y="1029"/>
                    <a:pt x="3386" y="1048"/>
                  </a:cubicBezTo>
                  <a:cubicBezTo>
                    <a:pt x="3132" y="1176"/>
                    <a:pt x="2869" y="1239"/>
                    <a:pt x="2598" y="1239"/>
                  </a:cubicBezTo>
                  <a:cubicBezTo>
                    <a:pt x="2218" y="1239"/>
                    <a:pt x="1822" y="1115"/>
                    <a:pt x="1416" y="867"/>
                  </a:cubicBezTo>
                  <a:cubicBezTo>
                    <a:pt x="872" y="536"/>
                    <a:pt x="521" y="108"/>
                    <a:pt x="516" y="102"/>
                  </a:cubicBezTo>
                  <a:cubicBezTo>
                    <a:pt x="462" y="35"/>
                    <a:pt x="384" y="1"/>
                    <a:pt x="30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4865938" y="2338124"/>
              <a:ext cx="112178" cy="112178"/>
            </a:xfrm>
            <a:custGeom>
              <a:avLst/>
              <a:gdLst/>
              <a:ahLst/>
              <a:cxnLst/>
              <a:rect l="l" t="t" r="r" b="b"/>
              <a:pathLst>
                <a:path w="3846" h="3846" extrusionOk="0">
                  <a:moveTo>
                    <a:pt x="3460" y="1"/>
                  </a:moveTo>
                  <a:lnTo>
                    <a:pt x="0" y="3461"/>
                  </a:lnTo>
                  <a:lnTo>
                    <a:pt x="384" y="3846"/>
                  </a:lnTo>
                  <a:lnTo>
                    <a:pt x="3846" y="385"/>
                  </a:lnTo>
                  <a:lnTo>
                    <a:pt x="346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4845287" y="2310648"/>
              <a:ext cx="110924" cy="51976"/>
            </a:xfrm>
            <a:custGeom>
              <a:avLst/>
              <a:gdLst/>
              <a:ahLst/>
              <a:cxnLst/>
              <a:rect l="l" t="t" r="r" b="b"/>
              <a:pathLst>
                <a:path w="3803" h="1782" extrusionOk="0">
                  <a:moveTo>
                    <a:pt x="3498" y="1"/>
                  </a:moveTo>
                  <a:cubicBezTo>
                    <a:pt x="3419" y="1"/>
                    <a:pt x="3341" y="35"/>
                    <a:pt x="3287" y="102"/>
                  </a:cubicBezTo>
                  <a:cubicBezTo>
                    <a:pt x="3282" y="108"/>
                    <a:pt x="2931" y="536"/>
                    <a:pt x="2387" y="867"/>
                  </a:cubicBezTo>
                  <a:cubicBezTo>
                    <a:pt x="1981" y="1115"/>
                    <a:pt x="1586" y="1239"/>
                    <a:pt x="1207" y="1239"/>
                  </a:cubicBezTo>
                  <a:cubicBezTo>
                    <a:pt x="936" y="1239"/>
                    <a:pt x="673" y="1176"/>
                    <a:pt x="418" y="1048"/>
                  </a:cubicBezTo>
                  <a:cubicBezTo>
                    <a:pt x="380" y="1029"/>
                    <a:pt x="338" y="1019"/>
                    <a:pt x="297" y="1019"/>
                  </a:cubicBezTo>
                  <a:cubicBezTo>
                    <a:pt x="198" y="1019"/>
                    <a:pt x="103" y="1074"/>
                    <a:pt x="55" y="1170"/>
                  </a:cubicBezTo>
                  <a:cubicBezTo>
                    <a:pt x="1" y="1275"/>
                    <a:pt x="26" y="1401"/>
                    <a:pt x="106" y="1482"/>
                  </a:cubicBezTo>
                  <a:cubicBezTo>
                    <a:pt x="125" y="1502"/>
                    <a:pt x="150" y="1518"/>
                    <a:pt x="177" y="1533"/>
                  </a:cubicBezTo>
                  <a:cubicBezTo>
                    <a:pt x="508" y="1699"/>
                    <a:pt x="854" y="1782"/>
                    <a:pt x="1208" y="1782"/>
                  </a:cubicBezTo>
                  <a:cubicBezTo>
                    <a:pt x="1687" y="1782"/>
                    <a:pt x="2181" y="1631"/>
                    <a:pt x="2673" y="1331"/>
                  </a:cubicBezTo>
                  <a:cubicBezTo>
                    <a:pt x="3294" y="950"/>
                    <a:pt x="3692" y="464"/>
                    <a:pt x="3710" y="445"/>
                  </a:cubicBezTo>
                  <a:cubicBezTo>
                    <a:pt x="3802" y="328"/>
                    <a:pt x="3785" y="156"/>
                    <a:pt x="3669" y="61"/>
                  </a:cubicBezTo>
                  <a:cubicBezTo>
                    <a:pt x="3618" y="21"/>
                    <a:pt x="3558" y="1"/>
                    <a:pt x="349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4890117" y="2187445"/>
              <a:ext cx="139479" cy="139537"/>
            </a:xfrm>
            <a:custGeom>
              <a:avLst/>
              <a:gdLst/>
              <a:ahLst/>
              <a:cxnLst/>
              <a:rect l="l" t="t" r="r" b="b"/>
              <a:pathLst>
                <a:path w="4782" h="4784" extrusionOk="0">
                  <a:moveTo>
                    <a:pt x="2412" y="0"/>
                  </a:moveTo>
                  <a:lnTo>
                    <a:pt x="969" y="970"/>
                  </a:lnTo>
                  <a:lnTo>
                    <a:pt x="1" y="2413"/>
                  </a:lnTo>
                  <a:lnTo>
                    <a:pt x="2369" y="4783"/>
                  </a:lnTo>
                  <a:lnTo>
                    <a:pt x="3812" y="3815"/>
                  </a:lnTo>
                  <a:lnTo>
                    <a:pt x="4782" y="2372"/>
                  </a:lnTo>
                  <a:lnTo>
                    <a:pt x="2412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4935706" y="2233063"/>
              <a:ext cx="48360" cy="48331"/>
            </a:xfrm>
            <a:custGeom>
              <a:avLst/>
              <a:gdLst/>
              <a:ahLst/>
              <a:cxnLst/>
              <a:rect l="l" t="t" r="r" b="b"/>
              <a:pathLst>
                <a:path w="1658" h="1657" extrusionOk="0">
                  <a:moveTo>
                    <a:pt x="832" y="1"/>
                  </a:moveTo>
                  <a:cubicBezTo>
                    <a:pt x="831" y="1"/>
                    <a:pt x="830" y="1"/>
                    <a:pt x="830" y="1"/>
                  </a:cubicBezTo>
                  <a:cubicBezTo>
                    <a:pt x="371" y="1"/>
                    <a:pt x="0" y="370"/>
                    <a:pt x="0" y="828"/>
                  </a:cubicBezTo>
                  <a:cubicBezTo>
                    <a:pt x="0" y="1285"/>
                    <a:pt x="371" y="1656"/>
                    <a:pt x="830" y="1656"/>
                  </a:cubicBezTo>
                  <a:cubicBezTo>
                    <a:pt x="1287" y="1656"/>
                    <a:pt x="1657" y="1285"/>
                    <a:pt x="1657" y="828"/>
                  </a:cubicBezTo>
                  <a:cubicBezTo>
                    <a:pt x="1657" y="371"/>
                    <a:pt x="1288" y="1"/>
                    <a:pt x="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4959303" y="2256572"/>
              <a:ext cx="84177" cy="84207"/>
            </a:xfrm>
            <a:custGeom>
              <a:avLst/>
              <a:gdLst/>
              <a:ahLst/>
              <a:cxnLst/>
              <a:rect l="l" t="t" r="r" b="b"/>
              <a:pathLst>
                <a:path w="2886" h="2887" extrusionOk="0">
                  <a:moveTo>
                    <a:pt x="2411" y="0"/>
                  </a:moveTo>
                  <a:lnTo>
                    <a:pt x="0" y="2412"/>
                  </a:lnTo>
                  <a:lnTo>
                    <a:pt x="473" y="2886"/>
                  </a:lnTo>
                  <a:lnTo>
                    <a:pt x="2886" y="475"/>
                  </a:lnTo>
                  <a:lnTo>
                    <a:pt x="2411" y="0"/>
                  </a:lnTo>
                  <a:close/>
                </a:path>
              </a:pathLst>
            </a:custGeom>
            <a:solidFill>
              <a:srgbClr val="EFC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4973128" y="2270455"/>
              <a:ext cx="93715" cy="92636"/>
            </a:xfrm>
            <a:custGeom>
              <a:avLst/>
              <a:gdLst/>
              <a:ahLst/>
              <a:cxnLst/>
              <a:rect l="l" t="t" r="r" b="b"/>
              <a:pathLst>
                <a:path w="3213" h="3176" extrusionOk="0">
                  <a:moveTo>
                    <a:pt x="2412" y="1"/>
                  </a:moveTo>
                  <a:lnTo>
                    <a:pt x="969" y="969"/>
                  </a:lnTo>
                  <a:lnTo>
                    <a:pt x="1" y="2412"/>
                  </a:lnTo>
                  <a:lnTo>
                    <a:pt x="654" y="3065"/>
                  </a:lnTo>
                  <a:cubicBezTo>
                    <a:pt x="728" y="3139"/>
                    <a:pt x="825" y="3176"/>
                    <a:pt x="922" y="3176"/>
                  </a:cubicBezTo>
                  <a:cubicBezTo>
                    <a:pt x="1019" y="3176"/>
                    <a:pt x="1116" y="3139"/>
                    <a:pt x="1190" y="3065"/>
                  </a:cubicBezTo>
                  <a:lnTo>
                    <a:pt x="3065" y="1190"/>
                  </a:lnTo>
                  <a:cubicBezTo>
                    <a:pt x="3213" y="1042"/>
                    <a:pt x="3213" y="802"/>
                    <a:pt x="3065" y="654"/>
                  </a:cubicBezTo>
                  <a:lnTo>
                    <a:pt x="2412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4849429" y="2146639"/>
              <a:ext cx="97274" cy="97303"/>
            </a:xfrm>
            <a:custGeom>
              <a:avLst/>
              <a:gdLst/>
              <a:ahLst/>
              <a:cxnLst/>
              <a:rect l="l" t="t" r="r" b="b"/>
              <a:pathLst>
                <a:path w="3335" h="3336" extrusionOk="0">
                  <a:moveTo>
                    <a:pt x="2412" y="1"/>
                  </a:moveTo>
                  <a:lnTo>
                    <a:pt x="716" y="718"/>
                  </a:lnTo>
                  <a:lnTo>
                    <a:pt x="1" y="2413"/>
                  </a:lnTo>
                  <a:lnTo>
                    <a:pt x="924" y="3336"/>
                  </a:lnTo>
                  <a:lnTo>
                    <a:pt x="2367" y="2366"/>
                  </a:lnTo>
                  <a:lnTo>
                    <a:pt x="3335" y="923"/>
                  </a:lnTo>
                  <a:lnTo>
                    <a:pt x="2412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5118528" y="2309336"/>
              <a:ext cx="13650" cy="20971"/>
            </a:xfrm>
            <a:custGeom>
              <a:avLst/>
              <a:gdLst/>
              <a:ahLst/>
              <a:cxnLst/>
              <a:rect l="l" t="t" r="r" b="b"/>
              <a:pathLst>
                <a:path w="468" h="719" extrusionOk="0">
                  <a:moveTo>
                    <a:pt x="192" y="0"/>
                  </a:moveTo>
                  <a:cubicBezTo>
                    <a:pt x="178" y="0"/>
                    <a:pt x="165" y="2"/>
                    <a:pt x="151" y="5"/>
                  </a:cubicBezTo>
                  <a:cubicBezTo>
                    <a:pt x="58" y="28"/>
                    <a:pt x="0" y="119"/>
                    <a:pt x="22" y="213"/>
                  </a:cubicBezTo>
                  <a:lnTo>
                    <a:pt x="110" y="585"/>
                  </a:lnTo>
                  <a:cubicBezTo>
                    <a:pt x="131" y="666"/>
                    <a:pt x="201" y="718"/>
                    <a:pt x="279" y="718"/>
                  </a:cubicBezTo>
                  <a:cubicBezTo>
                    <a:pt x="292" y="718"/>
                    <a:pt x="305" y="718"/>
                    <a:pt x="317" y="712"/>
                  </a:cubicBezTo>
                  <a:cubicBezTo>
                    <a:pt x="411" y="690"/>
                    <a:pt x="468" y="598"/>
                    <a:pt x="446" y="506"/>
                  </a:cubicBezTo>
                  <a:lnTo>
                    <a:pt x="358" y="134"/>
                  </a:lnTo>
                  <a:cubicBezTo>
                    <a:pt x="339" y="54"/>
                    <a:pt x="270" y="0"/>
                    <a:pt x="192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5136845" y="2321703"/>
              <a:ext cx="19951" cy="17150"/>
            </a:xfrm>
            <a:custGeom>
              <a:avLst/>
              <a:gdLst/>
              <a:ahLst/>
              <a:cxnLst/>
              <a:rect l="l" t="t" r="r" b="b"/>
              <a:pathLst>
                <a:path w="684" h="588" extrusionOk="0">
                  <a:moveTo>
                    <a:pt x="491" y="0"/>
                  </a:moveTo>
                  <a:cubicBezTo>
                    <a:pt x="453" y="0"/>
                    <a:pt x="414" y="13"/>
                    <a:pt x="382" y="39"/>
                  </a:cubicBezTo>
                  <a:lnTo>
                    <a:pt x="86" y="281"/>
                  </a:lnTo>
                  <a:cubicBezTo>
                    <a:pt x="13" y="340"/>
                    <a:pt x="1" y="450"/>
                    <a:pt x="61" y="523"/>
                  </a:cubicBezTo>
                  <a:cubicBezTo>
                    <a:pt x="96" y="565"/>
                    <a:pt x="146" y="587"/>
                    <a:pt x="196" y="587"/>
                  </a:cubicBezTo>
                  <a:cubicBezTo>
                    <a:pt x="234" y="587"/>
                    <a:pt x="272" y="574"/>
                    <a:pt x="303" y="546"/>
                  </a:cubicBezTo>
                  <a:lnTo>
                    <a:pt x="600" y="305"/>
                  </a:lnTo>
                  <a:cubicBezTo>
                    <a:pt x="673" y="246"/>
                    <a:pt x="683" y="136"/>
                    <a:pt x="623" y="63"/>
                  </a:cubicBezTo>
                  <a:cubicBezTo>
                    <a:pt x="590" y="22"/>
                    <a:pt x="541" y="0"/>
                    <a:pt x="491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5139237" y="2346612"/>
              <a:ext cx="21876" cy="13884"/>
            </a:xfrm>
            <a:custGeom>
              <a:avLst/>
              <a:gdLst/>
              <a:ahLst/>
              <a:cxnLst/>
              <a:rect l="l" t="t" r="r" b="b"/>
              <a:pathLst>
                <a:path w="750" h="476" extrusionOk="0">
                  <a:moveTo>
                    <a:pt x="196" y="1"/>
                  </a:moveTo>
                  <a:cubicBezTo>
                    <a:pt x="126" y="1"/>
                    <a:pt x="60" y="44"/>
                    <a:pt x="35" y="114"/>
                  </a:cubicBezTo>
                  <a:cubicBezTo>
                    <a:pt x="1" y="203"/>
                    <a:pt x="46" y="303"/>
                    <a:pt x="137" y="335"/>
                  </a:cubicBezTo>
                  <a:lnTo>
                    <a:pt x="496" y="466"/>
                  </a:lnTo>
                  <a:cubicBezTo>
                    <a:pt x="514" y="473"/>
                    <a:pt x="534" y="476"/>
                    <a:pt x="555" y="476"/>
                  </a:cubicBezTo>
                  <a:cubicBezTo>
                    <a:pt x="623" y="476"/>
                    <a:pt x="692" y="432"/>
                    <a:pt x="717" y="363"/>
                  </a:cubicBezTo>
                  <a:cubicBezTo>
                    <a:pt x="749" y="274"/>
                    <a:pt x="704" y="174"/>
                    <a:pt x="615" y="142"/>
                  </a:cubicBezTo>
                  <a:lnTo>
                    <a:pt x="256" y="12"/>
                  </a:lnTo>
                  <a:cubicBezTo>
                    <a:pt x="236" y="4"/>
                    <a:pt x="216" y="1"/>
                    <a:pt x="196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4947840" y="2187445"/>
              <a:ext cx="139537" cy="139537"/>
            </a:xfrm>
            <a:custGeom>
              <a:avLst/>
              <a:gdLst/>
              <a:ahLst/>
              <a:cxnLst/>
              <a:rect l="l" t="t" r="r" b="b"/>
              <a:pathLst>
                <a:path w="4784" h="4784" extrusionOk="0">
                  <a:moveTo>
                    <a:pt x="2372" y="0"/>
                  </a:moveTo>
                  <a:lnTo>
                    <a:pt x="0" y="2372"/>
                  </a:lnTo>
                  <a:lnTo>
                    <a:pt x="970" y="3815"/>
                  </a:lnTo>
                  <a:lnTo>
                    <a:pt x="2413" y="4783"/>
                  </a:lnTo>
                  <a:lnTo>
                    <a:pt x="4783" y="2413"/>
                  </a:lnTo>
                  <a:lnTo>
                    <a:pt x="3815" y="970"/>
                  </a:lnTo>
                  <a:lnTo>
                    <a:pt x="237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5030851" y="2146639"/>
              <a:ext cx="97274" cy="97303"/>
            </a:xfrm>
            <a:custGeom>
              <a:avLst/>
              <a:gdLst/>
              <a:ahLst/>
              <a:cxnLst/>
              <a:rect l="l" t="t" r="r" b="b"/>
              <a:pathLst>
                <a:path w="3335" h="3336" extrusionOk="0">
                  <a:moveTo>
                    <a:pt x="923" y="1"/>
                  </a:moveTo>
                  <a:lnTo>
                    <a:pt x="1" y="923"/>
                  </a:lnTo>
                  <a:lnTo>
                    <a:pt x="969" y="2366"/>
                  </a:lnTo>
                  <a:lnTo>
                    <a:pt x="2412" y="3336"/>
                  </a:lnTo>
                  <a:lnTo>
                    <a:pt x="3335" y="2413"/>
                  </a:lnTo>
                  <a:lnTo>
                    <a:pt x="2618" y="718"/>
                  </a:lnTo>
                  <a:lnTo>
                    <a:pt x="923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4993516" y="2233063"/>
              <a:ext cx="48301" cy="48331"/>
            </a:xfrm>
            <a:custGeom>
              <a:avLst/>
              <a:gdLst/>
              <a:ahLst/>
              <a:cxnLst/>
              <a:rect l="l" t="t" r="r" b="b"/>
              <a:pathLst>
                <a:path w="1656" h="1657" extrusionOk="0">
                  <a:moveTo>
                    <a:pt x="831" y="1"/>
                  </a:moveTo>
                  <a:cubicBezTo>
                    <a:pt x="830" y="1"/>
                    <a:pt x="829" y="1"/>
                    <a:pt x="828" y="1"/>
                  </a:cubicBezTo>
                  <a:cubicBezTo>
                    <a:pt x="370" y="1"/>
                    <a:pt x="0" y="370"/>
                    <a:pt x="0" y="828"/>
                  </a:cubicBezTo>
                  <a:cubicBezTo>
                    <a:pt x="0" y="1285"/>
                    <a:pt x="370" y="1656"/>
                    <a:pt x="828" y="1656"/>
                  </a:cubicBezTo>
                  <a:cubicBezTo>
                    <a:pt x="1285" y="1656"/>
                    <a:pt x="1656" y="1285"/>
                    <a:pt x="1656" y="828"/>
                  </a:cubicBezTo>
                  <a:cubicBezTo>
                    <a:pt x="1656" y="371"/>
                    <a:pt x="1285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5017054" y="2173648"/>
              <a:ext cx="84207" cy="84177"/>
            </a:xfrm>
            <a:custGeom>
              <a:avLst/>
              <a:gdLst/>
              <a:ahLst/>
              <a:cxnLst/>
              <a:rect l="l" t="t" r="r" b="b"/>
              <a:pathLst>
                <a:path w="2887" h="2886" extrusionOk="0">
                  <a:moveTo>
                    <a:pt x="475" y="0"/>
                  </a:moveTo>
                  <a:lnTo>
                    <a:pt x="0" y="473"/>
                  </a:lnTo>
                  <a:lnTo>
                    <a:pt x="2413" y="2886"/>
                  </a:lnTo>
                  <a:lnTo>
                    <a:pt x="2886" y="2411"/>
                  </a:lnTo>
                  <a:lnTo>
                    <a:pt x="475" y="0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4910622" y="2270455"/>
              <a:ext cx="93774" cy="92636"/>
            </a:xfrm>
            <a:custGeom>
              <a:avLst/>
              <a:gdLst/>
              <a:ahLst/>
              <a:cxnLst/>
              <a:rect l="l" t="t" r="r" b="b"/>
              <a:pathLst>
                <a:path w="3215" h="3176" extrusionOk="0">
                  <a:moveTo>
                    <a:pt x="803" y="1"/>
                  </a:moveTo>
                  <a:lnTo>
                    <a:pt x="149" y="654"/>
                  </a:lnTo>
                  <a:cubicBezTo>
                    <a:pt x="1" y="802"/>
                    <a:pt x="1" y="1042"/>
                    <a:pt x="149" y="1190"/>
                  </a:cubicBezTo>
                  <a:lnTo>
                    <a:pt x="2024" y="3065"/>
                  </a:lnTo>
                  <a:cubicBezTo>
                    <a:pt x="2098" y="3139"/>
                    <a:pt x="2195" y="3176"/>
                    <a:pt x="2292" y="3176"/>
                  </a:cubicBezTo>
                  <a:cubicBezTo>
                    <a:pt x="2389" y="3176"/>
                    <a:pt x="2486" y="3139"/>
                    <a:pt x="2561" y="3065"/>
                  </a:cubicBezTo>
                  <a:lnTo>
                    <a:pt x="3214" y="2412"/>
                  </a:lnTo>
                  <a:lnTo>
                    <a:pt x="2246" y="969"/>
                  </a:lnTo>
                  <a:lnTo>
                    <a:pt x="803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4934044" y="2256601"/>
              <a:ext cx="84236" cy="84207"/>
            </a:xfrm>
            <a:custGeom>
              <a:avLst/>
              <a:gdLst/>
              <a:ahLst/>
              <a:cxnLst/>
              <a:rect l="l" t="t" r="r" b="b"/>
              <a:pathLst>
                <a:path w="2888" h="2887" extrusionOk="0">
                  <a:moveTo>
                    <a:pt x="473" y="1"/>
                  </a:moveTo>
                  <a:lnTo>
                    <a:pt x="0" y="476"/>
                  </a:lnTo>
                  <a:lnTo>
                    <a:pt x="2413" y="2887"/>
                  </a:lnTo>
                  <a:lnTo>
                    <a:pt x="2888" y="2412"/>
                  </a:lnTo>
                  <a:lnTo>
                    <a:pt x="473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4845287" y="2309336"/>
              <a:ext cx="13680" cy="20971"/>
            </a:xfrm>
            <a:custGeom>
              <a:avLst/>
              <a:gdLst/>
              <a:ahLst/>
              <a:cxnLst/>
              <a:rect l="l" t="t" r="r" b="b"/>
              <a:pathLst>
                <a:path w="469" h="719" extrusionOk="0">
                  <a:moveTo>
                    <a:pt x="278" y="0"/>
                  </a:moveTo>
                  <a:cubicBezTo>
                    <a:pt x="201" y="0"/>
                    <a:pt x="130" y="54"/>
                    <a:pt x="111" y="134"/>
                  </a:cubicBezTo>
                  <a:lnTo>
                    <a:pt x="23" y="506"/>
                  </a:lnTo>
                  <a:cubicBezTo>
                    <a:pt x="1" y="597"/>
                    <a:pt x="58" y="690"/>
                    <a:pt x="152" y="712"/>
                  </a:cubicBezTo>
                  <a:cubicBezTo>
                    <a:pt x="166" y="717"/>
                    <a:pt x="178" y="718"/>
                    <a:pt x="191" y="718"/>
                  </a:cubicBezTo>
                  <a:cubicBezTo>
                    <a:pt x="270" y="718"/>
                    <a:pt x="341" y="666"/>
                    <a:pt x="358" y="585"/>
                  </a:cubicBezTo>
                  <a:lnTo>
                    <a:pt x="446" y="213"/>
                  </a:lnTo>
                  <a:cubicBezTo>
                    <a:pt x="468" y="121"/>
                    <a:pt x="411" y="27"/>
                    <a:pt x="317" y="5"/>
                  </a:cubicBezTo>
                  <a:cubicBezTo>
                    <a:pt x="304" y="2"/>
                    <a:pt x="291" y="0"/>
                    <a:pt x="278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4820699" y="2321761"/>
              <a:ext cx="19921" cy="17092"/>
            </a:xfrm>
            <a:custGeom>
              <a:avLst/>
              <a:gdLst/>
              <a:ahLst/>
              <a:cxnLst/>
              <a:rect l="l" t="t" r="r" b="b"/>
              <a:pathLst>
                <a:path w="683" h="586" extrusionOk="0">
                  <a:moveTo>
                    <a:pt x="195" y="0"/>
                  </a:moveTo>
                  <a:cubicBezTo>
                    <a:pt x="145" y="0"/>
                    <a:pt x="95" y="22"/>
                    <a:pt x="60" y="64"/>
                  </a:cubicBezTo>
                  <a:cubicBezTo>
                    <a:pt x="0" y="137"/>
                    <a:pt x="12" y="244"/>
                    <a:pt x="85" y="305"/>
                  </a:cubicBezTo>
                  <a:lnTo>
                    <a:pt x="381" y="547"/>
                  </a:lnTo>
                  <a:cubicBezTo>
                    <a:pt x="412" y="572"/>
                    <a:pt x="451" y="585"/>
                    <a:pt x="489" y="585"/>
                  </a:cubicBezTo>
                  <a:cubicBezTo>
                    <a:pt x="541" y="585"/>
                    <a:pt x="590" y="565"/>
                    <a:pt x="623" y="522"/>
                  </a:cubicBezTo>
                  <a:cubicBezTo>
                    <a:pt x="683" y="449"/>
                    <a:pt x="673" y="342"/>
                    <a:pt x="599" y="281"/>
                  </a:cubicBezTo>
                  <a:lnTo>
                    <a:pt x="302" y="39"/>
                  </a:lnTo>
                  <a:cubicBezTo>
                    <a:pt x="270" y="13"/>
                    <a:pt x="232" y="0"/>
                    <a:pt x="195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1"/>
            <p:cNvSpPr/>
            <p:nvPr/>
          </p:nvSpPr>
          <p:spPr>
            <a:xfrm>
              <a:off x="4816470" y="2346612"/>
              <a:ext cx="21905" cy="13884"/>
            </a:xfrm>
            <a:custGeom>
              <a:avLst/>
              <a:gdLst/>
              <a:ahLst/>
              <a:cxnLst/>
              <a:rect l="l" t="t" r="r" b="b"/>
              <a:pathLst>
                <a:path w="751" h="476" extrusionOk="0">
                  <a:moveTo>
                    <a:pt x="555" y="1"/>
                  </a:moveTo>
                  <a:cubicBezTo>
                    <a:pt x="535" y="1"/>
                    <a:pt x="515" y="4"/>
                    <a:pt x="495" y="12"/>
                  </a:cubicBezTo>
                  <a:lnTo>
                    <a:pt x="136" y="142"/>
                  </a:lnTo>
                  <a:cubicBezTo>
                    <a:pt x="47" y="174"/>
                    <a:pt x="0" y="274"/>
                    <a:pt x="34" y="363"/>
                  </a:cubicBezTo>
                  <a:cubicBezTo>
                    <a:pt x="57" y="432"/>
                    <a:pt x="125" y="476"/>
                    <a:pt x="195" y="476"/>
                  </a:cubicBezTo>
                  <a:cubicBezTo>
                    <a:pt x="213" y="476"/>
                    <a:pt x="233" y="473"/>
                    <a:pt x="255" y="466"/>
                  </a:cubicBezTo>
                  <a:lnTo>
                    <a:pt x="614" y="335"/>
                  </a:lnTo>
                  <a:cubicBezTo>
                    <a:pt x="703" y="303"/>
                    <a:pt x="750" y="203"/>
                    <a:pt x="716" y="114"/>
                  </a:cubicBezTo>
                  <a:cubicBezTo>
                    <a:pt x="691" y="44"/>
                    <a:pt x="625" y="1"/>
                    <a:pt x="555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1"/>
            <p:cNvSpPr/>
            <p:nvPr/>
          </p:nvSpPr>
          <p:spPr>
            <a:xfrm>
              <a:off x="5043538" y="2146639"/>
              <a:ext cx="84586" cy="84615"/>
            </a:xfrm>
            <a:custGeom>
              <a:avLst/>
              <a:gdLst/>
              <a:ahLst/>
              <a:cxnLst/>
              <a:rect l="l" t="t" r="r" b="b"/>
              <a:pathLst>
                <a:path w="2900" h="2901" extrusionOk="0">
                  <a:moveTo>
                    <a:pt x="487" y="1"/>
                  </a:moveTo>
                  <a:lnTo>
                    <a:pt x="1" y="490"/>
                  </a:lnTo>
                  <a:lnTo>
                    <a:pt x="2413" y="2901"/>
                  </a:lnTo>
                  <a:lnTo>
                    <a:pt x="2900" y="2415"/>
                  </a:lnTo>
                  <a:lnTo>
                    <a:pt x="2182" y="718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5044268" y="2119455"/>
              <a:ext cx="111391" cy="109728"/>
            </a:xfrm>
            <a:custGeom>
              <a:avLst/>
              <a:gdLst/>
              <a:ahLst/>
              <a:cxnLst/>
              <a:rect l="l" t="t" r="r" b="b"/>
              <a:pathLst>
                <a:path w="3819" h="3762" extrusionOk="0">
                  <a:moveTo>
                    <a:pt x="3649" y="0"/>
                  </a:moveTo>
                  <a:cubicBezTo>
                    <a:pt x="3645" y="0"/>
                    <a:pt x="3640" y="0"/>
                    <a:pt x="3635" y="1"/>
                  </a:cubicBezTo>
                  <a:lnTo>
                    <a:pt x="200" y="292"/>
                  </a:lnTo>
                  <a:cubicBezTo>
                    <a:pt x="62" y="303"/>
                    <a:pt x="1" y="471"/>
                    <a:pt x="99" y="571"/>
                  </a:cubicBezTo>
                  <a:lnTo>
                    <a:pt x="3244" y="3716"/>
                  </a:lnTo>
                  <a:cubicBezTo>
                    <a:pt x="3275" y="3747"/>
                    <a:pt x="3315" y="3762"/>
                    <a:pt x="3355" y="3762"/>
                  </a:cubicBezTo>
                  <a:cubicBezTo>
                    <a:pt x="3434" y="3762"/>
                    <a:pt x="3512" y="3704"/>
                    <a:pt x="3519" y="3612"/>
                  </a:cubicBezTo>
                  <a:lnTo>
                    <a:pt x="3811" y="177"/>
                  </a:lnTo>
                  <a:cubicBezTo>
                    <a:pt x="3819" y="80"/>
                    <a:pt x="3744" y="0"/>
                    <a:pt x="364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4876263" y="2173561"/>
              <a:ext cx="84207" cy="84207"/>
            </a:xfrm>
            <a:custGeom>
              <a:avLst/>
              <a:gdLst/>
              <a:ahLst/>
              <a:cxnLst/>
              <a:rect l="l" t="t" r="r" b="b"/>
              <a:pathLst>
                <a:path w="2887" h="2887" extrusionOk="0">
                  <a:moveTo>
                    <a:pt x="2413" y="0"/>
                  </a:moveTo>
                  <a:lnTo>
                    <a:pt x="1" y="2413"/>
                  </a:lnTo>
                  <a:lnTo>
                    <a:pt x="476" y="2886"/>
                  </a:lnTo>
                  <a:lnTo>
                    <a:pt x="2887" y="475"/>
                  </a:lnTo>
                  <a:lnTo>
                    <a:pt x="241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4849370" y="2146727"/>
              <a:ext cx="84615" cy="84615"/>
            </a:xfrm>
            <a:custGeom>
              <a:avLst/>
              <a:gdLst/>
              <a:ahLst/>
              <a:cxnLst/>
              <a:rect l="l" t="t" r="r" b="b"/>
              <a:pathLst>
                <a:path w="2901" h="2901" extrusionOk="0">
                  <a:moveTo>
                    <a:pt x="2414" y="0"/>
                  </a:moveTo>
                  <a:lnTo>
                    <a:pt x="718" y="718"/>
                  </a:lnTo>
                  <a:lnTo>
                    <a:pt x="0" y="2413"/>
                  </a:lnTo>
                  <a:lnTo>
                    <a:pt x="488" y="2901"/>
                  </a:lnTo>
                  <a:lnTo>
                    <a:pt x="2900" y="487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4821895" y="2119455"/>
              <a:ext cx="111391" cy="109728"/>
            </a:xfrm>
            <a:custGeom>
              <a:avLst/>
              <a:gdLst/>
              <a:ahLst/>
              <a:cxnLst/>
              <a:rect l="l" t="t" r="r" b="b"/>
              <a:pathLst>
                <a:path w="3819" h="3762" extrusionOk="0">
                  <a:moveTo>
                    <a:pt x="170" y="0"/>
                  </a:moveTo>
                  <a:cubicBezTo>
                    <a:pt x="76" y="0"/>
                    <a:pt x="1" y="80"/>
                    <a:pt x="9" y="177"/>
                  </a:cubicBezTo>
                  <a:lnTo>
                    <a:pt x="298" y="3612"/>
                  </a:lnTo>
                  <a:cubicBezTo>
                    <a:pt x="306" y="3704"/>
                    <a:pt x="384" y="3762"/>
                    <a:pt x="464" y="3762"/>
                  </a:cubicBezTo>
                  <a:cubicBezTo>
                    <a:pt x="503" y="3762"/>
                    <a:pt x="543" y="3747"/>
                    <a:pt x="574" y="3716"/>
                  </a:cubicBezTo>
                  <a:lnTo>
                    <a:pt x="3721" y="571"/>
                  </a:lnTo>
                  <a:cubicBezTo>
                    <a:pt x="3819" y="471"/>
                    <a:pt x="3757" y="303"/>
                    <a:pt x="3620" y="292"/>
                  </a:cubicBezTo>
                  <a:lnTo>
                    <a:pt x="185" y="1"/>
                  </a:lnTo>
                  <a:cubicBezTo>
                    <a:pt x="180" y="0"/>
                    <a:pt x="175" y="0"/>
                    <a:pt x="170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51"/>
          <p:cNvGrpSpPr/>
          <p:nvPr/>
        </p:nvGrpSpPr>
        <p:grpSpPr>
          <a:xfrm>
            <a:off x="760145" y="2804293"/>
            <a:ext cx="349427" cy="343360"/>
            <a:chOff x="760145" y="2728093"/>
            <a:chExt cx="349427" cy="343360"/>
          </a:xfrm>
        </p:grpSpPr>
        <p:sp>
          <p:nvSpPr>
            <p:cNvPr id="1644" name="Google Shape;1644;p51"/>
            <p:cNvSpPr/>
            <p:nvPr/>
          </p:nvSpPr>
          <p:spPr>
            <a:xfrm>
              <a:off x="923308" y="2813700"/>
              <a:ext cx="180313" cy="206914"/>
            </a:xfrm>
            <a:custGeom>
              <a:avLst/>
              <a:gdLst/>
              <a:ahLst/>
              <a:cxnLst/>
              <a:rect l="l" t="t" r="r" b="b"/>
              <a:pathLst>
                <a:path w="6182" h="7094" extrusionOk="0">
                  <a:moveTo>
                    <a:pt x="4392" y="1"/>
                  </a:moveTo>
                  <a:lnTo>
                    <a:pt x="0" y="1420"/>
                  </a:lnTo>
                  <a:lnTo>
                    <a:pt x="1792" y="6964"/>
                  </a:lnTo>
                  <a:lnTo>
                    <a:pt x="4219" y="7093"/>
                  </a:lnTo>
                  <a:lnTo>
                    <a:pt x="6182" y="5545"/>
                  </a:lnTo>
                  <a:lnTo>
                    <a:pt x="43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1"/>
            <p:cNvSpPr/>
            <p:nvPr/>
          </p:nvSpPr>
          <p:spPr>
            <a:xfrm>
              <a:off x="923308" y="2813700"/>
              <a:ext cx="141871" cy="84119"/>
            </a:xfrm>
            <a:custGeom>
              <a:avLst/>
              <a:gdLst/>
              <a:ahLst/>
              <a:cxnLst/>
              <a:rect l="l" t="t" r="r" b="b"/>
              <a:pathLst>
                <a:path w="4864" h="2884" extrusionOk="0">
                  <a:moveTo>
                    <a:pt x="4392" y="1"/>
                  </a:moveTo>
                  <a:lnTo>
                    <a:pt x="0" y="1420"/>
                  </a:lnTo>
                  <a:lnTo>
                    <a:pt x="270" y="2251"/>
                  </a:lnTo>
                  <a:cubicBezTo>
                    <a:pt x="402" y="2660"/>
                    <a:pt x="932" y="2884"/>
                    <a:pt x="1619" y="2884"/>
                  </a:cubicBezTo>
                  <a:cubicBezTo>
                    <a:pt x="1990" y="2884"/>
                    <a:pt x="2408" y="2819"/>
                    <a:pt x="2833" y="2681"/>
                  </a:cubicBezTo>
                  <a:cubicBezTo>
                    <a:pt x="4045" y="2289"/>
                    <a:pt x="4863" y="1461"/>
                    <a:pt x="4660" y="831"/>
                  </a:cubicBezTo>
                  <a:lnTo>
                    <a:pt x="4392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1"/>
            <p:cNvSpPr/>
            <p:nvPr/>
          </p:nvSpPr>
          <p:spPr>
            <a:xfrm>
              <a:off x="967468" y="2950466"/>
              <a:ext cx="142104" cy="84819"/>
            </a:xfrm>
            <a:custGeom>
              <a:avLst/>
              <a:gdLst/>
              <a:ahLst/>
              <a:cxnLst/>
              <a:rect l="l" t="t" r="r" b="b"/>
              <a:pathLst>
                <a:path w="4872" h="2908" extrusionOk="0">
                  <a:moveTo>
                    <a:pt x="1" y="1420"/>
                  </a:moveTo>
                  <a:lnTo>
                    <a:pt x="1" y="1420"/>
                  </a:lnTo>
                  <a:cubicBezTo>
                    <a:pt x="1" y="1420"/>
                    <a:pt x="1" y="1420"/>
                    <a:pt x="1" y="1420"/>
                  </a:cubicBezTo>
                  <a:lnTo>
                    <a:pt x="1" y="1420"/>
                  </a:lnTo>
                  <a:lnTo>
                    <a:pt x="1" y="1420"/>
                  </a:lnTo>
                  <a:close/>
                  <a:moveTo>
                    <a:pt x="4391" y="1"/>
                  </a:moveTo>
                  <a:lnTo>
                    <a:pt x="4391" y="1"/>
                  </a:lnTo>
                  <a:cubicBezTo>
                    <a:pt x="4594" y="630"/>
                    <a:pt x="3776" y="1458"/>
                    <a:pt x="2564" y="1851"/>
                  </a:cubicBezTo>
                  <a:cubicBezTo>
                    <a:pt x="2139" y="1988"/>
                    <a:pt x="1722" y="2053"/>
                    <a:pt x="1350" y="2053"/>
                  </a:cubicBezTo>
                  <a:cubicBezTo>
                    <a:pt x="663" y="2053"/>
                    <a:pt x="133" y="1829"/>
                    <a:pt x="1" y="1420"/>
                  </a:cubicBezTo>
                  <a:lnTo>
                    <a:pt x="1" y="1420"/>
                  </a:lnTo>
                  <a:lnTo>
                    <a:pt x="278" y="2275"/>
                  </a:lnTo>
                  <a:cubicBezTo>
                    <a:pt x="409" y="2683"/>
                    <a:pt x="939" y="2908"/>
                    <a:pt x="1626" y="2908"/>
                  </a:cubicBezTo>
                  <a:cubicBezTo>
                    <a:pt x="1998" y="2908"/>
                    <a:pt x="2416" y="2842"/>
                    <a:pt x="2841" y="2705"/>
                  </a:cubicBezTo>
                  <a:cubicBezTo>
                    <a:pt x="4052" y="2314"/>
                    <a:pt x="4871" y="1486"/>
                    <a:pt x="4668" y="856"/>
                  </a:cubicBezTo>
                  <a:lnTo>
                    <a:pt x="439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1"/>
            <p:cNvSpPr/>
            <p:nvPr/>
          </p:nvSpPr>
          <p:spPr>
            <a:xfrm>
              <a:off x="973593" y="2909632"/>
              <a:ext cx="99753" cy="73327"/>
            </a:xfrm>
            <a:custGeom>
              <a:avLst/>
              <a:gdLst/>
              <a:ahLst/>
              <a:cxnLst/>
              <a:rect l="l" t="t" r="r" b="b"/>
              <a:pathLst>
                <a:path w="3420" h="2514" extrusionOk="0">
                  <a:moveTo>
                    <a:pt x="1304" y="0"/>
                  </a:moveTo>
                  <a:lnTo>
                    <a:pt x="0" y="1809"/>
                  </a:lnTo>
                  <a:lnTo>
                    <a:pt x="2115" y="2514"/>
                  </a:lnTo>
                  <a:lnTo>
                    <a:pt x="3419" y="705"/>
                  </a:lnTo>
                  <a:lnTo>
                    <a:pt x="1304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1"/>
            <p:cNvSpPr/>
            <p:nvPr/>
          </p:nvSpPr>
          <p:spPr>
            <a:xfrm>
              <a:off x="1000894" y="2929699"/>
              <a:ext cx="45180" cy="33193"/>
            </a:xfrm>
            <a:custGeom>
              <a:avLst/>
              <a:gdLst/>
              <a:ahLst/>
              <a:cxnLst/>
              <a:rect l="l" t="t" r="r" b="b"/>
              <a:pathLst>
                <a:path w="1549" h="1138" extrusionOk="0">
                  <a:moveTo>
                    <a:pt x="591" y="1"/>
                  </a:moveTo>
                  <a:lnTo>
                    <a:pt x="0" y="820"/>
                  </a:lnTo>
                  <a:lnTo>
                    <a:pt x="958" y="1137"/>
                  </a:lnTo>
                  <a:lnTo>
                    <a:pt x="1549" y="319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1"/>
            <p:cNvSpPr/>
            <p:nvPr/>
          </p:nvSpPr>
          <p:spPr>
            <a:xfrm>
              <a:off x="766066" y="2849839"/>
              <a:ext cx="180343" cy="206973"/>
            </a:xfrm>
            <a:custGeom>
              <a:avLst/>
              <a:gdLst/>
              <a:ahLst/>
              <a:cxnLst/>
              <a:rect l="l" t="t" r="r" b="b"/>
              <a:pathLst>
                <a:path w="6183" h="7096" extrusionOk="0">
                  <a:moveTo>
                    <a:pt x="1791" y="1"/>
                  </a:moveTo>
                  <a:lnTo>
                    <a:pt x="1" y="5545"/>
                  </a:lnTo>
                  <a:lnTo>
                    <a:pt x="1963" y="7095"/>
                  </a:lnTo>
                  <a:lnTo>
                    <a:pt x="4392" y="6963"/>
                  </a:lnTo>
                  <a:lnTo>
                    <a:pt x="6182" y="1420"/>
                  </a:lnTo>
                  <a:lnTo>
                    <a:pt x="179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1"/>
            <p:cNvSpPr/>
            <p:nvPr/>
          </p:nvSpPr>
          <p:spPr>
            <a:xfrm>
              <a:off x="917408" y="2795237"/>
              <a:ext cx="139946" cy="78344"/>
            </a:xfrm>
            <a:custGeom>
              <a:avLst/>
              <a:gdLst/>
              <a:ahLst/>
              <a:cxnLst/>
              <a:rect l="l" t="t" r="r" b="b"/>
              <a:pathLst>
                <a:path w="4798" h="2686" extrusionOk="0">
                  <a:moveTo>
                    <a:pt x="3246" y="0"/>
                  </a:moveTo>
                  <a:cubicBezTo>
                    <a:pt x="2874" y="0"/>
                    <a:pt x="2457" y="66"/>
                    <a:pt x="2032" y="203"/>
                  </a:cubicBezTo>
                  <a:cubicBezTo>
                    <a:pt x="819" y="596"/>
                    <a:pt x="1" y="1423"/>
                    <a:pt x="204" y="2053"/>
                  </a:cubicBezTo>
                  <a:cubicBezTo>
                    <a:pt x="336" y="2461"/>
                    <a:pt x="867" y="2686"/>
                    <a:pt x="1554" y="2686"/>
                  </a:cubicBezTo>
                  <a:cubicBezTo>
                    <a:pt x="1925" y="2686"/>
                    <a:pt x="2343" y="2620"/>
                    <a:pt x="2768" y="2482"/>
                  </a:cubicBezTo>
                  <a:cubicBezTo>
                    <a:pt x="3980" y="2091"/>
                    <a:pt x="4798" y="1264"/>
                    <a:pt x="4596" y="634"/>
                  </a:cubicBezTo>
                  <a:cubicBezTo>
                    <a:pt x="4464" y="225"/>
                    <a:pt x="3933" y="0"/>
                    <a:pt x="324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1"/>
            <p:cNvSpPr/>
            <p:nvPr/>
          </p:nvSpPr>
          <p:spPr>
            <a:xfrm>
              <a:off x="945738" y="2816471"/>
              <a:ext cx="83127" cy="35847"/>
            </a:xfrm>
            <a:custGeom>
              <a:avLst/>
              <a:gdLst/>
              <a:ahLst/>
              <a:cxnLst/>
              <a:rect l="l" t="t" r="r" b="b"/>
              <a:pathLst>
                <a:path w="2850" h="1229" extrusionOk="0">
                  <a:moveTo>
                    <a:pt x="2272" y="0"/>
                  </a:moveTo>
                  <a:cubicBezTo>
                    <a:pt x="1966" y="0"/>
                    <a:pt x="1622" y="57"/>
                    <a:pt x="1280" y="168"/>
                  </a:cubicBezTo>
                  <a:cubicBezTo>
                    <a:pt x="864" y="301"/>
                    <a:pt x="489" y="502"/>
                    <a:pt x="226" y="732"/>
                  </a:cubicBezTo>
                  <a:cubicBezTo>
                    <a:pt x="191" y="761"/>
                    <a:pt x="160" y="790"/>
                    <a:pt x="132" y="817"/>
                  </a:cubicBezTo>
                  <a:cubicBezTo>
                    <a:pt x="0" y="949"/>
                    <a:pt x="73" y="1174"/>
                    <a:pt x="257" y="1204"/>
                  </a:cubicBezTo>
                  <a:cubicBezTo>
                    <a:pt x="295" y="1209"/>
                    <a:pt x="337" y="1215"/>
                    <a:pt x="383" y="1220"/>
                  </a:cubicBezTo>
                  <a:cubicBezTo>
                    <a:pt x="447" y="1226"/>
                    <a:pt x="513" y="1228"/>
                    <a:pt x="581" y="1228"/>
                  </a:cubicBezTo>
                  <a:cubicBezTo>
                    <a:pt x="886" y="1228"/>
                    <a:pt x="1229" y="1170"/>
                    <a:pt x="1569" y="1061"/>
                  </a:cubicBezTo>
                  <a:cubicBezTo>
                    <a:pt x="1985" y="927"/>
                    <a:pt x="2359" y="726"/>
                    <a:pt x="2624" y="498"/>
                  </a:cubicBezTo>
                  <a:cubicBezTo>
                    <a:pt x="2659" y="467"/>
                    <a:pt x="2690" y="439"/>
                    <a:pt x="2717" y="411"/>
                  </a:cubicBezTo>
                  <a:cubicBezTo>
                    <a:pt x="2849" y="279"/>
                    <a:pt x="2776" y="55"/>
                    <a:pt x="2593" y="24"/>
                  </a:cubicBezTo>
                  <a:cubicBezTo>
                    <a:pt x="2555" y="19"/>
                    <a:pt x="2512" y="13"/>
                    <a:pt x="2467" y="8"/>
                  </a:cubicBezTo>
                  <a:cubicBezTo>
                    <a:pt x="2404" y="3"/>
                    <a:pt x="2339" y="0"/>
                    <a:pt x="2272" y="0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1"/>
            <p:cNvSpPr/>
            <p:nvPr/>
          </p:nvSpPr>
          <p:spPr>
            <a:xfrm>
              <a:off x="965426" y="2765136"/>
              <a:ext cx="27855" cy="74494"/>
            </a:xfrm>
            <a:custGeom>
              <a:avLst/>
              <a:gdLst/>
              <a:ahLst/>
              <a:cxnLst/>
              <a:rect l="l" t="t" r="r" b="b"/>
              <a:pathLst>
                <a:path w="955" h="2554" extrusionOk="0">
                  <a:moveTo>
                    <a:pt x="584" y="1"/>
                  </a:moveTo>
                  <a:cubicBezTo>
                    <a:pt x="509" y="1"/>
                    <a:pt x="439" y="48"/>
                    <a:pt x="415" y="123"/>
                  </a:cubicBezTo>
                  <a:cubicBezTo>
                    <a:pt x="0" y="1428"/>
                    <a:pt x="576" y="2423"/>
                    <a:pt x="600" y="2466"/>
                  </a:cubicBezTo>
                  <a:cubicBezTo>
                    <a:pt x="632" y="2523"/>
                    <a:pt x="692" y="2553"/>
                    <a:pt x="752" y="2553"/>
                  </a:cubicBezTo>
                  <a:cubicBezTo>
                    <a:pt x="781" y="2553"/>
                    <a:pt x="812" y="2545"/>
                    <a:pt x="841" y="2530"/>
                  </a:cubicBezTo>
                  <a:cubicBezTo>
                    <a:pt x="925" y="2480"/>
                    <a:pt x="954" y="2370"/>
                    <a:pt x="906" y="2285"/>
                  </a:cubicBezTo>
                  <a:cubicBezTo>
                    <a:pt x="900" y="2277"/>
                    <a:pt x="389" y="1380"/>
                    <a:pt x="753" y="232"/>
                  </a:cubicBezTo>
                  <a:cubicBezTo>
                    <a:pt x="783" y="138"/>
                    <a:pt x="731" y="38"/>
                    <a:pt x="638" y="9"/>
                  </a:cubicBezTo>
                  <a:cubicBezTo>
                    <a:pt x="620" y="3"/>
                    <a:pt x="602" y="1"/>
                    <a:pt x="58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1"/>
            <p:cNvSpPr/>
            <p:nvPr/>
          </p:nvSpPr>
          <p:spPr>
            <a:xfrm>
              <a:off x="804509" y="2849839"/>
              <a:ext cx="141900" cy="84148"/>
            </a:xfrm>
            <a:custGeom>
              <a:avLst/>
              <a:gdLst/>
              <a:ahLst/>
              <a:cxnLst/>
              <a:rect l="l" t="t" r="r" b="b"/>
              <a:pathLst>
                <a:path w="4865" h="2885" extrusionOk="0">
                  <a:moveTo>
                    <a:pt x="474" y="1"/>
                  </a:moveTo>
                  <a:lnTo>
                    <a:pt x="205" y="832"/>
                  </a:lnTo>
                  <a:cubicBezTo>
                    <a:pt x="1" y="1461"/>
                    <a:pt x="820" y="2289"/>
                    <a:pt x="2031" y="2682"/>
                  </a:cubicBezTo>
                  <a:cubicBezTo>
                    <a:pt x="2457" y="2819"/>
                    <a:pt x="2874" y="2884"/>
                    <a:pt x="3245" y="2884"/>
                  </a:cubicBezTo>
                  <a:cubicBezTo>
                    <a:pt x="3933" y="2884"/>
                    <a:pt x="4462" y="2660"/>
                    <a:pt x="4595" y="2251"/>
                  </a:cubicBezTo>
                  <a:lnTo>
                    <a:pt x="4864" y="1420"/>
                  </a:lnTo>
                  <a:lnTo>
                    <a:pt x="474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812434" y="2831376"/>
              <a:ext cx="139946" cy="78373"/>
            </a:xfrm>
            <a:custGeom>
              <a:avLst/>
              <a:gdLst/>
              <a:ahLst/>
              <a:cxnLst/>
              <a:rect l="l" t="t" r="r" b="b"/>
              <a:pathLst>
                <a:path w="4798" h="2687" extrusionOk="0">
                  <a:moveTo>
                    <a:pt x="1553" y="1"/>
                  </a:moveTo>
                  <a:cubicBezTo>
                    <a:pt x="866" y="1"/>
                    <a:pt x="335" y="225"/>
                    <a:pt x="204" y="634"/>
                  </a:cubicBezTo>
                  <a:cubicBezTo>
                    <a:pt x="1" y="1264"/>
                    <a:pt x="819" y="2091"/>
                    <a:pt x="2031" y="2483"/>
                  </a:cubicBezTo>
                  <a:cubicBezTo>
                    <a:pt x="2457" y="2620"/>
                    <a:pt x="2875" y="2686"/>
                    <a:pt x="3247" y="2686"/>
                  </a:cubicBezTo>
                  <a:cubicBezTo>
                    <a:pt x="3934" y="2686"/>
                    <a:pt x="4462" y="2462"/>
                    <a:pt x="4594" y="2053"/>
                  </a:cubicBezTo>
                  <a:cubicBezTo>
                    <a:pt x="4798" y="1423"/>
                    <a:pt x="3979" y="596"/>
                    <a:pt x="2768" y="203"/>
                  </a:cubicBezTo>
                  <a:cubicBezTo>
                    <a:pt x="2342" y="66"/>
                    <a:pt x="1925" y="1"/>
                    <a:pt x="155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1"/>
            <p:cNvSpPr/>
            <p:nvPr/>
          </p:nvSpPr>
          <p:spPr>
            <a:xfrm>
              <a:off x="840852" y="2852639"/>
              <a:ext cx="83127" cy="35876"/>
            </a:xfrm>
            <a:custGeom>
              <a:avLst/>
              <a:gdLst/>
              <a:ahLst/>
              <a:cxnLst/>
              <a:rect l="l" t="t" r="r" b="b"/>
              <a:pathLst>
                <a:path w="2850" h="1230" extrusionOk="0">
                  <a:moveTo>
                    <a:pt x="575" y="1"/>
                  </a:moveTo>
                  <a:cubicBezTo>
                    <a:pt x="509" y="1"/>
                    <a:pt x="444" y="4"/>
                    <a:pt x="382" y="9"/>
                  </a:cubicBezTo>
                  <a:cubicBezTo>
                    <a:pt x="337" y="15"/>
                    <a:pt x="295" y="21"/>
                    <a:pt x="256" y="27"/>
                  </a:cubicBezTo>
                  <a:cubicBezTo>
                    <a:pt x="73" y="56"/>
                    <a:pt x="0" y="280"/>
                    <a:pt x="132" y="412"/>
                  </a:cubicBezTo>
                  <a:cubicBezTo>
                    <a:pt x="160" y="440"/>
                    <a:pt x="190" y="469"/>
                    <a:pt x="226" y="498"/>
                  </a:cubicBezTo>
                  <a:cubicBezTo>
                    <a:pt x="491" y="727"/>
                    <a:pt x="864" y="929"/>
                    <a:pt x="1280" y="1062"/>
                  </a:cubicBezTo>
                  <a:cubicBezTo>
                    <a:pt x="1623" y="1172"/>
                    <a:pt x="1968" y="1230"/>
                    <a:pt x="2275" y="1230"/>
                  </a:cubicBezTo>
                  <a:cubicBezTo>
                    <a:pt x="2341" y="1230"/>
                    <a:pt x="2405" y="1227"/>
                    <a:pt x="2467" y="1222"/>
                  </a:cubicBezTo>
                  <a:cubicBezTo>
                    <a:pt x="2512" y="1216"/>
                    <a:pt x="2555" y="1210"/>
                    <a:pt x="2593" y="1206"/>
                  </a:cubicBezTo>
                  <a:cubicBezTo>
                    <a:pt x="2776" y="1176"/>
                    <a:pt x="2849" y="951"/>
                    <a:pt x="2717" y="819"/>
                  </a:cubicBezTo>
                  <a:cubicBezTo>
                    <a:pt x="2689" y="791"/>
                    <a:pt x="2659" y="762"/>
                    <a:pt x="2624" y="733"/>
                  </a:cubicBezTo>
                  <a:cubicBezTo>
                    <a:pt x="2358" y="504"/>
                    <a:pt x="1985" y="302"/>
                    <a:pt x="1569" y="169"/>
                  </a:cubicBezTo>
                  <a:cubicBezTo>
                    <a:pt x="1228" y="59"/>
                    <a:pt x="882" y="1"/>
                    <a:pt x="575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1"/>
            <p:cNvSpPr/>
            <p:nvPr/>
          </p:nvSpPr>
          <p:spPr>
            <a:xfrm>
              <a:off x="760145" y="2986605"/>
              <a:ext cx="142075" cy="84848"/>
            </a:xfrm>
            <a:custGeom>
              <a:avLst/>
              <a:gdLst/>
              <a:ahLst/>
              <a:cxnLst/>
              <a:rect l="l" t="t" r="r" b="b"/>
              <a:pathLst>
                <a:path w="4871" h="2909" extrusionOk="0">
                  <a:moveTo>
                    <a:pt x="4871" y="1420"/>
                  </a:moveTo>
                  <a:lnTo>
                    <a:pt x="4870" y="1421"/>
                  </a:lnTo>
                  <a:lnTo>
                    <a:pt x="4870" y="1421"/>
                  </a:lnTo>
                  <a:cubicBezTo>
                    <a:pt x="4870" y="1421"/>
                    <a:pt x="4871" y="1420"/>
                    <a:pt x="4871" y="1420"/>
                  </a:cubicBezTo>
                  <a:close/>
                  <a:moveTo>
                    <a:pt x="480" y="1"/>
                  </a:moveTo>
                  <a:lnTo>
                    <a:pt x="204" y="856"/>
                  </a:lnTo>
                  <a:cubicBezTo>
                    <a:pt x="0" y="1486"/>
                    <a:pt x="819" y="2314"/>
                    <a:pt x="2030" y="2706"/>
                  </a:cubicBezTo>
                  <a:cubicBezTo>
                    <a:pt x="2456" y="2844"/>
                    <a:pt x="2873" y="2909"/>
                    <a:pt x="3245" y="2909"/>
                  </a:cubicBezTo>
                  <a:cubicBezTo>
                    <a:pt x="3932" y="2909"/>
                    <a:pt x="4462" y="2685"/>
                    <a:pt x="4594" y="2276"/>
                  </a:cubicBezTo>
                  <a:lnTo>
                    <a:pt x="4870" y="1421"/>
                  </a:lnTo>
                  <a:lnTo>
                    <a:pt x="4870" y="1421"/>
                  </a:lnTo>
                  <a:cubicBezTo>
                    <a:pt x="4738" y="1829"/>
                    <a:pt x="4208" y="2054"/>
                    <a:pt x="3521" y="2054"/>
                  </a:cubicBezTo>
                  <a:cubicBezTo>
                    <a:pt x="3150" y="2054"/>
                    <a:pt x="2733" y="1988"/>
                    <a:pt x="2307" y="1851"/>
                  </a:cubicBezTo>
                  <a:cubicBezTo>
                    <a:pt x="1096" y="1458"/>
                    <a:pt x="277" y="631"/>
                    <a:pt x="48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1"/>
            <p:cNvSpPr/>
            <p:nvPr/>
          </p:nvSpPr>
          <p:spPr>
            <a:xfrm>
              <a:off x="876465" y="2801304"/>
              <a:ext cx="27855" cy="74465"/>
            </a:xfrm>
            <a:custGeom>
              <a:avLst/>
              <a:gdLst/>
              <a:ahLst/>
              <a:cxnLst/>
              <a:rect l="l" t="t" r="r" b="b"/>
              <a:pathLst>
                <a:path w="955" h="2553" extrusionOk="0">
                  <a:moveTo>
                    <a:pt x="371" y="0"/>
                  </a:moveTo>
                  <a:cubicBezTo>
                    <a:pt x="353" y="0"/>
                    <a:pt x="335" y="3"/>
                    <a:pt x="317" y="8"/>
                  </a:cubicBezTo>
                  <a:cubicBezTo>
                    <a:pt x="223" y="38"/>
                    <a:pt x="172" y="137"/>
                    <a:pt x="201" y="231"/>
                  </a:cubicBezTo>
                  <a:cubicBezTo>
                    <a:pt x="566" y="1378"/>
                    <a:pt x="58" y="2274"/>
                    <a:pt x="51" y="2286"/>
                  </a:cubicBezTo>
                  <a:cubicBezTo>
                    <a:pt x="1" y="2370"/>
                    <a:pt x="29" y="2479"/>
                    <a:pt x="112" y="2529"/>
                  </a:cubicBezTo>
                  <a:cubicBezTo>
                    <a:pt x="140" y="2545"/>
                    <a:pt x="171" y="2553"/>
                    <a:pt x="201" y="2553"/>
                  </a:cubicBezTo>
                  <a:cubicBezTo>
                    <a:pt x="264" y="2553"/>
                    <a:pt x="323" y="2522"/>
                    <a:pt x="355" y="2465"/>
                  </a:cubicBezTo>
                  <a:cubicBezTo>
                    <a:pt x="380" y="2424"/>
                    <a:pt x="954" y="1429"/>
                    <a:pt x="541" y="124"/>
                  </a:cubicBezTo>
                  <a:cubicBezTo>
                    <a:pt x="518" y="48"/>
                    <a:pt x="447" y="0"/>
                    <a:pt x="37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1"/>
            <p:cNvSpPr/>
            <p:nvPr/>
          </p:nvSpPr>
          <p:spPr>
            <a:xfrm>
              <a:off x="796371" y="2945800"/>
              <a:ext cx="99753" cy="73415"/>
            </a:xfrm>
            <a:custGeom>
              <a:avLst/>
              <a:gdLst/>
              <a:ahLst/>
              <a:cxnLst/>
              <a:rect l="l" t="t" r="r" b="b"/>
              <a:pathLst>
                <a:path w="3420" h="2517" extrusionOk="0">
                  <a:moveTo>
                    <a:pt x="2115" y="1"/>
                  </a:moveTo>
                  <a:lnTo>
                    <a:pt x="0" y="707"/>
                  </a:lnTo>
                  <a:lnTo>
                    <a:pt x="1304" y="2516"/>
                  </a:lnTo>
                  <a:lnTo>
                    <a:pt x="3419" y="1810"/>
                  </a:lnTo>
                  <a:lnTo>
                    <a:pt x="211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1"/>
            <p:cNvSpPr/>
            <p:nvPr/>
          </p:nvSpPr>
          <p:spPr>
            <a:xfrm>
              <a:off x="823672" y="2965896"/>
              <a:ext cx="45151" cy="33193"/>
            </a:xfrm>
            <a:custGeom>
              <a:avLst/>
              <a:gdLst/>
              <a:ahLst/>
              <a:cxnLst/>
              <a:rect l="l" t="t" r="r" b="b"/>
              <a:pathLst>
                <a:path w="1548" h="1138" extrusionOk="0">
                  <a:moveTo>
                    <a:pt x="957" y="0"/>
                  </a:moveTo>
                  <a:lnTo>
                    <a:pt x="0" y="320"/>
                  </a:lnTo>
                  <a:lnTo>
                    <a:pt x="589" y="1137"/>
                  </a:lnTo>
                  <a:lnTo>
                    <a:pt x="1547" y="81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1"/>
            <p:cNvSpPr/>
            <p:nvPr/>
          </p:nvSpPr>
          <p:spPr>
            <a:xfrm>
              <a:off x="1003548" y="2728093"/>
              <a:ext cx="29634" cy="40893"/>
            </a:xfrm>
            <a:custGeom>
              <a:avLst/>
              <a:gdLst/>
              <a:ahLst/>
              <a:cxnLst/>
              <a:rect l="l" t="t" r="r" b="b"/>
              <a:pathLst>
                <a:path w="1016" h="1402" extrusionOk="0">
                  <a:moveTo>
                    <a:pt x="509" y="1"/>
                  </a:moveTo>
                  <a:cubicBezTo>
                    <a:pt x="489" y="1"/>
                    <a:pt x="468" y="12"/>
                    <a:pt x="459" y="34"/>
                  </a:cubicBezTo>
                  <a:cubicBezTo>
                    <a:pt x="400" y="177"/>
                    <a:pt x="275" y="409"/>
                    <a:pt x="19" y="662"/>
                  </a:cubicBezTo>
                  <a:cubicBezTo>
                    <a:pt x="0" y="683"/>
                    <a:pt x="0" y="718"/>
                    <a:pt x="19" y="738"/>
                  </a:cubicBezTo>
                  <a:cubicBezTo>
                    <a:pt x="275" y="992"/>
                    <a:pt x="400" y="1223"/>
                    <a:pt x="459" y="1368"/>
                  </a:cubicBezTo>
                  <a:cubicBezTo>
                    <a:pt x="468" y="1390"/>
                    <a:pt x="488" y="1401"/>
                    <a:pt x="508" y="1401"/>
                  </a:cubicBezTo>
                  <a:cubicBezTo>
                    <a:pt x="527" y="1401"/>
                    <a:pt x="547" y="1390"/>
                    <a:pt x="557" y="1368"/>
                  </a:cubicBezTo>
                  <a:cubicBezTo>
                    <a:pt x="615" y="1223"/>
                    <a:pt x="740" y="990"/>
                    <a:pt x="996" y="738"/>
                  </a:cubicBezTo>
                  <a:cubicBezTo>
                    <a:pt x="1015" y="718"/>
                    <a:pt x="1015" y="686"/>
                    <a:pt x="996" y="662"/>
                  </a:cubicBezTo>
                  <a:cubicBezTo>
                    <a:pt x="740" y="409"/>
                    <a:pt x="615" y="177"/>
                    <a:pt x="557" y="32"/>
                  </a:cubicBezTo>
                  <a:cubicBezTo>
                    <a:pt x="548" y="11"/>
                    <a:pt x="529" y="1"/>
                    <a:pt x="509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1"/>
            <p:cNvSpPr/>
            <p:nvPr/>
          </p:nvSpPr>
          <p:spPr>
            <a:xfrm>
              <a:off x="902104" y="2768986"/>
              <a:ext cx="29693" cy="40835"/>
            </a:xfrm>
            <a:custGeom>
              <a:avLst/>
              <a:gdLst/>
              <a:ahLst/>
              <a:cxnLst/>
              <a:rect l="l" t="t" r="r" b="b"/>
              <a:pathLst>
                <a:path w="1018" h="1400" extrusionOk="0">
                  <a:moveTo>
                    <a:pt x="508" y="0"/>
                  </a:moveTo>
                  <a:cubicBezTo>
                    <a:pt x="489" y="0"/>
                    <a:pt x="469" y="11"/>
                    <a:pt x="461" y="32"/>
                  </a:cubicBezTo>
                  <a:cubicBezTo>
                    <a:pt x="402" y="176"/>
                    <a:pt x="277" y="409"/>
                    <a:pt x="21" y="662"/>
                  </a:cubicBezTo>
                  <a:cubicBezTo>
                    <a:pt x="1" y="683"/>
                    <a:pt x="1" y="715"/>
                    <a:pt x="21" y="737"/>
                  </a:cubicBezTo>
                  <a:cubicBezTo>
                    <a:pt x="277" y="992"/>
                    <a:pt x="402" y="1222"/>
                    <a:pt x="461" y="1367"/>
                  </a:cubicBezTo>
                  <a:cubicBezTo>
                    <a:pt x="469" y="1389"/>
                    <a:pt x="489" y="1400"/>
                    <a:pt x="508" y="1400"/>
                  </a:cubicBezTo>
                  <a:cubicBezTo>
                    <a:pt x="528" y="1400"/>
                    <a:pt x="548" y="1389"/>
                    <a:pt x="557" y="1367"/>
                  </a:cubicBezTo>
                  <a:cubicBezTo>
                    <a:pt x="616" y="1222"/>
                    <a:pt x="740" y="989"/>
                    <a:pt x="997" y="737"/>
                  </a:cubicBezTo>
                  <a:cubicBezTo>
                    <a:pt x="1017" y="716"/>
                    <a:pt x="1017" y="683"/>
                    <a:pt x="997" y="662"/>
                  </a:cubicBezTo>
                  <a:cubicBezTo>
                    <a:pt x="740" y="407"/>
                    <a:pt x="616" y="176"/>
                    <a:pt x="557" y="32"/>
                  </a:cubicBezTo>
                  <a:cubicBezTo>
                    <a:pt x="548" y="11"/>
                    <a:pt x="528" y="0"/>
                    <a:pt x="508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846102" y="2742327"/>
              <a:ext cx="29634" cy="40893"/>
            </a:xfrm>
            <a:custGeom>
              <a:avLst/>
              <a:gdLst/>
              <a:ahLst/>
              <a:cxnLst/>
              <a:rect l="l" t="t" r="r" b="b"/>
              <a:pathLst>
                <a:path w="1016" h="1402" extrusionOk="0">
                  <a:moveTo>
                    <a:pt x="508" y="1"/>
                  </a:moveTo>
                  <a:cubicBezTo>
                    <a:pt x="488" y="1"/>
                    <a:pt x="468" y="12"/>
                    <a:pt x="459" y="34"/>
                  </a:cubicBezTo>
                  <a:cubicBezTo>
                    <a:pt x="400" y="179"/>
                    <a:pt x="276" y="412"/>
                    <a:pt x="19" y="664"/>
                  </a:cubicBezTo>
                  <a:cubicBezTo>
                    <a:pt x="0" y="684"/>
                    <a:pt x="0" y="716"/>
                    <a:pt x="19" y="738"/>
                  </a:cubicBezTo>
                  <a:cubicBezTo>
                    <a:pt x="276" y="993"/>
                    <a:pt x="400" y="1225"/>
                    <a:pt x="459" y="1368"/>
                  </a:cubicBezTo>
                  <a:cubicBezTo>
                    <a:pt x="468" y="1390"/>
                    <a:pt x="488" y="1401"/>
                    <a:pt x="508" y="1401"/>
                  </a:cubicBezTo>
                  <a:cubicBezTo>
                    <a:pt x="528" y="1401"/>
                    <a:pt x="547" y="1390"/>
                    <a:pt x="557" y="1368"/>
                  </a:cubicBezTo>
                  <a:cubicBezTo>
                    <a:pt x="615" y="1225"/>
                    <a:pt x="740" y="993"/>
                    <a:pt x="996" y="738"/>
                  </a:cubicBezTo>
                  <a:cubicBezTo>
                    <a:pt x="1015" y="719"/>
                    <a:pt x="1015" y="686"/>
                    <a:pt x="996" y="664"/>
                  </a:cubicBezTo>
                  <a:cubicBezTo>
                    <a:pt x="740" y="409"/>
                    <a:pt x="615" y="179"/>
                    <a:pt x="557" y="34"/>
                  </a:cubicBezTo>
                  <a:cubicBezTo>
                    <a:pt x="548" y="12"/>
                    <a:pt x="528" y="1"/>
                    <a:pt x="508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51"/>
          <p:cNvGrpSpPr/>
          <p:nvPr/>
        </p:nvGrpSpPr>
        <p:grpSpPr>
          <a:xfrm>
            <a:off x="7497167" y="3432561"/>
            <a:ext cx="210094" cy="343360"/>
            <a:chOff x="7497167" y="3356361"/>
            <a:chExt cx="210094" cy="343360"/>
          </a:xfrm>
        </p:grpSpPr>
        <p:sp>
          <p:nvSpPr>
            <p:cNvPr id="1664" name="Google Shape;1664;p51"/>
            <p:cNvSpPr/>
            <p:nvPr/>
          </p:nvSpPr>
          <p:spPr>
            <a:xfrm>
              <a:off x="7501834" y="3473994"/>
              <a:ext cx="27242" cy="49410"/>
            </a:xfrm>
            <a:custGeom>
              <a:avLst/>
              <a:gdLst/>
              <a:ahLst/>
              <a:cxnLst/>
              <a:rect l="l" t="t" r="r" b="b"/>
              <a:pathLst>
                <a:path w="934" h="1694" extrusionOk="0">
                  <a:moveTo>
                    <a:pt x="239" y="0"/>
                  </a:moveTo>
                  <a:cubicBezTo>
                    <a:pt x="239" y="0"/>
                    <a:pt x="56" y="432"/>
                    <a:pt x="0" y="1400"/>
                  </a:cubicBezTo>
                  <a:lnTo>
                    <a:pt x="466" y="1693"/>
                  </a:lnTo>
                  <a:lnTo>
                    <a:pt x="933" y="1400"/>
                  </a:lnTo>
                  <a:cubicBezTo>
                    <a:pt x="879" y="432"/>
                    <a:pt x="696" y="0"/>
                    <a:pt x="69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1"/>
            <p:cNvSpPr/>
            <p:nvPr/>
          </p:nvSpPr>
          <p:spPr>
            <a:xfrm>
              <a:off x="7501863" y="3473906"/>
              <a:ext cx="18142" cy="49439"/>
            </a:xfrm>
            <a:custGeom>
              <a:avLst/>
              <a:gdLst/>
              <a:ahLst/>
              <a:cxnLst/>
              <a:rect l="l" t="t" r="r" b="b"/>
              <a:pathLst>
                <a:path w="622" h="1695" extrusionOk="0">
                  <a:moveTo>
                    <a:pt x="238" y="0"/>
                  </a:moveTo>
                  <a:cubicBezTo>
                    <a:pt x="238" y="0"/>
                    <a:pt x="55" y="432"/>
                    <a:pt x="1" y="1402"/>
                  </a:cubicBezTo>
                  <a:lnTo>
                    <a:pt x="468" y="1695"/>
                  </a:lnTo>
                  <a:lnTo>
                    <a:pt x="622" y="1597"/>
                  </a:lnTo>
                  <a:lnTo>
                    <a:pt x="308" y="1402"/>
                  </a:lnTo>
                  <a:cubicBezTo>
                    <a:pt x="365" y="432"/>
                    <a:pt x="545" y="0"/>
                    <a:pt x="54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1"/>
            <p:cNvSpPr/>
            <p:nvPr/>
          </p:nvSpPr>
          <p:spPr>
            <a:xfrm>
              <a:off x="7510292" y="3409971"/>
              <a:ext cx="10413" cy="57285"/>
            </a:xfrm>
            <a:custGeom>
              <a:avLst/>
              <a:gdLst/>
              <a:ahLst/>
              <a:cxnLst/>
              <a:rect l="l" t="t" r="r" b="b"/>
              <a:pathLst>
                <a:path w="357" h="1964" extrusionOk="0">
                  <a:moveTo>
                    <a:pt x="0" y="1"/>
                  </a:moveTo>
                  <a:lnTo>
                    <a:pt x="0" y="1964"/>
                  </a:lnTo>
                  <a:lnTo>
                    <a:pt x="356" y="1964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1"/>
            <p:cNvSpPr/>
            <p:nvPr/>
          </p:nvSpPr>
          <p:spPr>
            <a:xfrm>
              <a:off x="7675322" y="3473994"/>
              <a:ext cx="27242" cy="49410"/>
            </a:xfrm>
            <a:custGeom>
              <a:avLst/>
              <a:gdLst/>
              <a:ahLst/>
              <a:cxnLst/>
              <a:rect l="l" t="t" r="r" b="b"/>
              <a:pathLst>
                <a:path w="934" h="1694" extrusionOk="0">
                  <a:moveTo>
                    <a:pt x="238" y="0"/>
                  </a:moveTo>
                  <a:cubicBezTo>
                    <a:pt x="238" y="0"/>
                    <a:pt x="55" y="432"/>
                    <a:pt x="1" y="1400"/>
                  </a:cubicBezTo>
                  <a:lnTo>
                    <a:pt x="468" y="1693"/>
                  </a:lnTo>
                  <a:lnTo>
                    <a:pt x="934" y="1400"/>
                  </a:lnTo>
                  <a:cubicBezTo>
                    <a:pt x="878" y="432"/>
                    <a:pt x="695" y="0"/>
                    <a:pt x="69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1"/>
            <p:cNvSpPr/>
            <p:nvPr/>
          </p:nvSpPr>
          <p:spPr>
            <a:xfrm>
              <a:off x="7675322" y="3473906"/>
              <a:ext cx="18142" cy="49439"/>
            </a:xfrm>
            <a:custGeom>
              <a:avLst/>
              <a:gdLst/>
              <a:ahLst/>
              <a:cxnLst/>
              <a:rect l="l" t="t" r="r" b="b"/>
              <a:pathLst>
                <a:path w="622" h="1695" extrusionOk="0">
                  <a:moveTo>
                    <a:pt x="238" y="0"/>
                  </a:moveTo>
                  <a:cubicBezTo>
                    <a:pt x="238" y="0"/>
                    <a:pt x="55" y="432"/>
                    <a:pt x="1" y="1402"/>
                  </a:cubicBezTo>
                  <a:lnTo>
                    <a:pt x="468" y="1695"/>
                  </a:lnTo>
                  <a:lnTo>
                    <a:pt x="622" y="1597"/>
                  </a:lnTo>
                  <a:lnTo>
                    <a:pt x="308" y="1402"/>
                  </a:lnTo>
                  <a:cubicBezTo>
                    <a:pt x="365" y="432"/>
                    <a:pt x="546" y="0"/>
                    <a:pt x="54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1"/>
            <p:cNvSpPr/>
            <p:nvPr/>
          </p:nvSpPr>
          <p:spPr>
            <a:xfrm>
              <a:off x="7683751" y="3409971"/>
              <a:ext cx="10413" cy="57285"/>
            </a:xfrm>
            <a:custGeom>
              <a:avLst/>
              <a:gdLst/>
              <a:ahLst/>
              <a:cxnLst/>
              <a:rect l="l" t="t" r="r" b="b"/>
              <a:pathLst>
                <a:path w="357" h="1964" extrusionOk="0">
                  <a:moveTo>
                    <a:pt x="0" y="1"/>
                  </a:moveTo>
                  <a:lnTo>
                    <a:pt x="0" y="1964"/>
                  </a:lnTo>
                  <a:lnTo>
                    <a:pt x="356" y="1964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1"/>
            <p:cNvSpPr/>
            <p:nvPr/>
          </p:nvSpPr>
          <p:spPr>
            <a:xfrm>
              <a:off x="7588607" y="3654541"/>
              <a:ext cx="27242" cy="36634"/>
            </a:xfrm>
            <a:custGeom>
              <a:avLst/>
              <a:gdLst/>
              <a:ahLst/>
              <a:cxnLst/>
              <a:rect l="l" t="t" r="r" b="b"/>
              <a:pathLst>
                <a:path w="934" h="1256" extrusionOk="0">
                  <a:moveTo>
                    <a:pt x="237" y="0"/>
                  </a:moveTo>
                  <a:cubicBezTo>
                    <a:pt x="233" y="0"/>
                    <a:pt x="54" y="6"/>
                    <a:pt x="0" y="963"/>
                  </a:cubicBezTo>
                  <a:lnTo>
                    <a:pt x="467" y="1256"/>
                  </a:lnTo>
                  <a:lnTo>
                    <a:pt x="933" y="963"/>
                  </a:lnTo>
                  <a:cubicBezTo>
                    <a:pt x="878" y="6"/>
                    <a:pt x="699" y="0"/>
                    <a:pt x="695" y="0"/>
                  </a:cubicBezTo>
                  <a:cubicBezTo>
                    <a:pt x="695" y="0"/>
                    <a:pt x="694" y="0"/>
                    <a:pt x="694" y="0"/>
                  </a:cubicBezTo>
                  <a:lnTo>
                    <a:pt x="237" y="0"/>
                  </a:lnTo>
                  <a:cubicBezTo>
                    <a:pt x="237" y="0"/>
                    <a:pt x="237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1"/>
            <p:cNvSpPr/>
            <p:nvPr/>
          </p:nvSpPr>
          <p:spPr>
            <a:xfrm>
              <a:off x="7588607" y="3654541"/>
              <a:ext cx="18142" cy="36634"/>
            </a:xfrm>
            <a:custGeom>
              <a:avLst/>
              <a:gdLst/>
              <a:ahLst/>
              <a:cxnLst/>
              <a:rect l="l" t="t" r="r" b="b"/>
              <a:pathLst>
                <a:path w="622" h="1256" extrusionOk="0">
                  <a:moveTo>
                    <a:pt x="237" y="0"/>
                  </a:moveTo>
                  <a:cubicBezTo>
                    <a:pt x="233" y="0"/>
                    <a:pt x="54" y="6"/>
                    <a:pt x="0" y="963"/>
                  </a:cubicBezTo>
                  <a:lnTo>
                    <a:pt x="467" y="1256"/>
                  </a:lnTo>
                  <a:lnTo>
                    <a:pt x="621" y="1159"/>
                  </a:lnTo>
                  <a:lnTo>
                    <a:pt x="308" y="963"/>
                  </a:lnTo>
                  <a:cubicBezTo>
                    <a:pt x="362" y="11"/>
                    <a:pt x="541" y="0"/>
                    <a:pt x="545" y="0"/>
                  </a:cubicBezTo>
                  <a:lnTo>
                    <a:pt x="237" y="0"/>
                  </a:lnTo>
                  <a:cubicBezTo>
                    <a:pt x="237" y="0"/>
                    <a:pt x="237" y="0"/>
                    <a:pt x="23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1"/>
            <p:cNvSpPr/>
            <p:nvPr/>
          </p:nvSpPr>
          <p:spPr>
            <a:xfrm>
              <a:off x="7597007" y="3590547"/>
              <a:ext cx="10413" cy="57256"/>
            </a:xfrm>
            <a:custGeom>
              <a:avLst/>
              <a:gdLst/>
              <a:ahLst/>
              <a:cxnLst/>
              <a:rect l="l" t="t" r="r" b="b"/>
              <a:pathLst>
                <a:path w="357" h="1963" extrusionOk="0">
                  <a:moveTo>
                    <a:pt x="1" y="0"/>
                  </a:moveTo>
                  <a:lnTo>
                    <a:pt x="1" y="1963"/>
                  </a:lnTo>
                  <a:lnTo>
                    <a:pt x="357" y="196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1"/>
            <p:cNvSpPr/>
            <p:nvPr/>
          </p:nvSpPr>
          <p:spPr>
            <a:xfrm>
              <a:off x="7510292" y="3374824"/>
              <a:ext cx="10413" cy="31297"/>
            </a:xfrm>
            <a:custGeom>
              <a:avLst/>
              <a:gdLst/>
              <a:ahLst/>
              <a:cxnLst/>
              <a:rect l="l" t="t" r="r" b="b"/>
              <a:pathLst>
                <a:path w="357" h="1073" extrusionOk="0">
                  <a:moveTo>
                    <a:pt x="0" y="0"/>
                  </a:moveTo>
                  <a:lnTo>
                    <a:pt x="0" y="1072"/>
                  </a:lnTo>
                  <a:lnTo>
                    <a:pt x="356" y="107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1"/>
            <p:cNvSpPr/>
            <p:nvPr/>
          </p:nvSpPr>
          <p:spPr>
            <a:xfrm>
              <a:off x="7505363" y="3360241"/>
              <a:ext cx="20242" cy="20242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1"/>
                  </a:moveTo>
                  <a:cubicBezTo>
                    <a:pt x="157" y="1"/>
                    <a:pt x="1" y="157"/>
                    <a:pt x="1" y="348"/>
                  </a:cubicBezTo>
                  <a:cubicBezTo>
                    <a:pt x="1" y="538"/>
                    <a:pt x="157" y="694"/>
                    <a:pt x="348" y="694"/>
                  </a:cubicBezTo>
                  <a:cubicBezTo>
                    <a:pt x="538" y="694"/>
                    <a:pt x="694" y="538"/>
                    <a:pt x="694" y="348"/>
                  </a:cubicBezTo>
                  <a:cubicBezTo>
                    <a:pt x="694" y="157"/>
                    <a:pt x="538" y="1"/>
                    <a:pt x="34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1"/>
            <p:cNvSpPr/>
            <p:nvPr/>
          </p:nvSpPr>
          <p:spPr>
            <a:xfrm>
              <a:off x="7505363" y="3360766"/>
              <a:ext cx="18142" cy="19630"/>
            </a:xfrm>
            <a:custGeom>
              <a:avLst/>
              <a:gdLst/>
              <a:ahLst/>
              <a:cxnLst/>
              <a:rect l="l" t="t" r="r" b="b"/>
              <a:pathLst>
                <a:path w="622" h="673" extrusionOk="0">
                  <a:moveTo>
                    <a:pt x="238" y="0"/>
                  </a:moveTo>
                  <a:cubicBezTo>
                    <a:pt x="100" y="46"/>
                    <a:pt x="1" y="176"/>
                    <a:pt x="1" y="327"/>
                  </a:cubicBezTo>
                  <a:cubicBezTo>
                    <a:pt x="1" y="517"/>
                    <a:pt x="157" y="673"/>
                    <a:pt x="348" y="673"/>
                  </a:cubicBezTo>
                  <a:cubicBezTo>
                    <a:pt x="459" y="673"/>
                    <a:pt x="557" y="620"/>
                    <a:pt x="622" y="538"/>
                  </a:cubicBezTo>
                  <a:lnTo>
                    <a:pt x="622" y="538"/>
                  </a:lnTo>
                  <a:cubicBezTo>
                    <a:pt x="587" y="551"/>
                    <a:pt x="550" y="557"/>
                    <a:pt x="512" y="557"/>
                  </a:cubicBezTo>
                  <a:cubicBezTo>
                    <a:pt x="321" y="557"/>
                    <a:pt x="166" y="400"/>
                    <a:pt x="166" y="210"/>
                  </a:cubicBezTo>
                  <a:cubicBezTo>
                    <a:pt x="166" y="132"/>
                    <a:pt x="194" y="59"/>
                    <a:pt x="23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1"/>
            <p:cNvSpPr/>
            <p:nvPr/>
          </p:nvSpPr>
          <p:spPr>
            <a:xfrm>
              <a:off x="7683751" y="3374824"/>
              <a:ext cx="10413" cy="31297"/>
            </a:xfrm>
            <a:custGeom>
              <a:avLst/>
              <a:gdLst/>
              <a:ahLst/>
              <a:cxnLst/>
              <a:rect l="l" t="t" r="r" b="b"/>
              <a:pathLst>
                <a:path w="357" h="1073" extrusionOk="0">
                  <a:moveTo>
                    <a:pt x="0" y="0"/>
                  </a:moveTo>
                  <a:lnTo>
                    <a:pt x="0" y="1072"/>
                  </a:lnTo>
                  <a:lnTo>
                    <a:pt x="356" y="107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1"/>
            <p:cNvSpPr/>
            <p:nvPr/>
          </p:nvSpPr>
          <p:spPr>
            <a:xfrm>
              <a:off x="7678822" y="3360241"/>
              <a:ext cx="20242" cy="20242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1"/>
                  </a:moveTo>
                  <a:cubicBezTo>
                    <a:pt x="158" y="1"/>
                    <a:pt x="1" y="157"/>
                    <a:pt x="1" y="348"/>
                  </a:cubicBezTo>
                  <a:cubicBezTo>
                    <a:pt x="1" y="538"/>
                    <a:pt x="158" y="694"/>
                    <a:pt x="348" y="694"/>
                  </a:cubicBezTo>
                  <a:cubicBezTo>
                    <a:pt x="538" y="694"/>
                    <a:pt x="694" y="538"/>
                    <a:pt x="694" y="348"/>
                  </a:cubicBezTo>
                  <a:cubicBezTo>
                    <a:pt x="694" y="157"/>
                    <a:pt x="538" y="1"/>
                    <a:pt x="34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1"/>
            <p:cNvSpPr/>
            <p:nvPr/>
          </p:nvSpPr>
          <p:spPr>
            <a:xfrm>
              <a:off x="7678822" y="3360766"/>
              <a:ext cx="18142" cy="19630"/>
            </a:xfrm>
            <a:custGeom>
              <a:avLst/>
              <a:gdLst/>
              <a:ahLst/>
              <a:cxnLst/>
              <a:rect l="l" t="t" r="r" b="b"/>
              <a:pathLst>
                <a:path w="622" h="673" extrusionOk="0">
                  <a:moveTo>
                    <a:pt x="238" y="0"/>
                  </a:moveTo>
                  <a:lnTo>
                    <a:pt x="238" y="0"/>
                  </a:lnTo>
                  <a:cubicBezTo>
                    <a:pt x="100" y="46"/>
                    <a:pt x="1" y="176"/>
                    <a:pt x="1" y="327"/>
                  </a:cubicBezTo>
                  <a:cubicBezTo>
                    <a:pt x="1" y="517"/>
                    <a:pt x="158" y="673"/>
                    <a:pt x="348" y="673"/>
                  </a:cubicBezTo>
                  <a:cubicBezTo>
                    <a:pt x="459" y="673"/>
                    <a:pt x="557" y="620"/>
                    <a:pt x="622" y="538"/>
                  </a:cubicBezTo>
                  <a:lnTo>
                    <a:pt x="622" y="538"/>
                  </a:lnTo>
                  <a:cubicBezTo>
                    <a:pt x="587" y="551"/>
                    <a:pt x="550" y="557"/>
                    <a:pt x="512" y="557"/>
                  </a:cubicBezTo>
                  <a:cubicBezTo>
                    <a:pt x="322" y="557"/>
                    <a:pt x="166" y="400"/>
                    <a:pt x="166" y="210"/>
                  </a:cubicBezTo>
                  <a:cubicBezTo>
                    <a:pt x="166" y="132"/>
                    <a:pt x="194" y="59"/>
                    <a:pt x="23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7562531" y="3406092"/>
              <a:ext cx="79277" cy="158409"/>
            </a:xfrm>
            <a:custGeom>
              <a:avLst/>
              <a:gdLst/>
              <a:ahLst/>
              <a:cxnLst/>
              <a:rect l="l" t="t" r="r" b="b"/>
              <a:pathLst>
                <a:path w="2718" h="5431" extrusionOk="0">
                  <a:moveTo>
                    <a:pt x="581" y="0"/>
                  </a:moveTo>
                  <a:lnTo>
                    <a:pt x="1" y="2716"/>
                  </a:lnTo>
                  <a:lnTo>
                    <a:pt x="581" y="5431"/>
                  </a:lnTo>
                  <a:lnTo>
                    <a:pt x="2138" y="5431"/>
                  </a:lnTo>
                  <a:lnTo>
                    <a:pt x="2718" y="2716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1"/>
            <p:cNvSpPr/>
            <p:nvPr/>
          </p:nvSpPr>
          <p:spPr>
            <a:xfrm>
              <a:off x="7545702" y="3406092"/>
              <a:ext cx="33834" cy="158380"/>
            </a:xfrm>
            <a:custGeom>
              <a:avLst/>
              <a:gdLst/>
              <a:ahLst/>
              <a:cxnLst/>
              <a:rect l="l" t="t" r="r" b="b"/>
              <a:pathLst>
                <a:path w="1160" h="5430" extrusionOk="0">
                  <a:moveTo>
                    <a:pt x="0" y="0"/>
                  </a:moveTo>
                  <a:lnTo>
                    <a:pt x="0" y="5429"/>
                  </a:lnTo>
                  <a:lnTo>
                    <a:pt x="1159" y="5429"/>
                  </a:lnTo>
                  <a:lnTo>
                    <a:pt x="115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1"/>
            <p:cNvSpPr/>
            <p:nvPr/>
          </p:nvSpPr>
          <p:spPr>
            <a:xfrm>
              <a:off x="7624862" y="3406092"/>
              <a:ext cx="33834" cy="158380"/>
            </a:xfrm>
            <a:custGeom>
              <a:avLst/>
              <a:gdLst/>
              <a:ahLst/>
              <a:cxnLst/>
              <a:rect l="l" t="t" r="r" b="b"/>
              <a:pathLst>
                <a:path w="1160" h="5430" extrusionOk="0">
                  <a:moveTo>
                    <a:pt x="1" y="0"/>
                  </a:moveTo>
                  <a:lnTo>
                    <a:pt x="1" y="5429"/>
                  </a:lnTo>
                  <a:lnTo>
                    <a:pt x="1159" y="5429"/>
                  </a:lnTo>
                  <a:lnTo>
                    <a:pt x="115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1"/>
            <p:cNvSpPr/>
            <p:nvPr/>
          </p:nvSpPr>
          <p:spPr>
            <a:xfrm>
              <a:off x="7545702" y="3356361"/>
              <a:ext cx="56497" cy="49760"/>
            </a:xfrm>
            <a:custGeom>
              <a:avLst/>
              <a:gdLst/>
              <a:ahLst/>
              <a:cxnLst/>
              <a:rect l="l" t="t" r="r" b="b"/>
              <a:pathLst>
                <a:path w="1937" h="1706" extrusionOk="0">
                  <a:moveTo>
                    <a:pt x="1706" y="0"/>
                  </a:moveTo>
                  <a:cubicBezTo>
                    <a:pt x="764" y="0"/>
                    <a:pt x="0" y="764"/>
                    <a:pt x="0" y="1705"/>
                  </a:cubicBezTo>
                  <a:lnTo>
                    <a:pt x="1159" y="1705"/>
                  </a:lnTo>
                  <a:lnTo>
                    <a:pt x="1937" y="854"/>
                  </a:lnTo>
                  <a:lnTo>
                    <a:pt x="170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1"/>
            <p:cNvSpPr/>
            <p:nvPr/>
          </p:nvSpPr>
          <p:spPr>
            <a:xfrm>
              <a:off x="7602141" y="3356361"/>
              <a:ext cx="56556" cy="49701"/>
            </a:xfrm>
            <a:custGeom>
              <a:avLst/>
              <a:gdLst/>
              <a:ahLst/>
              <a:cxnLst/>
              <a:rect l="l" t="t" r="r" b="b"/>
              <a:pathLst>
                <a:path w="1939" h="1704" extrusionOk="0">
                  <a:moveTo>
                    <a:pt x="233" y="0"/>
                  </a:moveTo>
                  <a:lnTo>
                    <a:pt x="1" y="851"/>
                  </a:lnTo>
                  <a:lnTo>
                    <a:pt x="780" y="1704"/>
                  </a:lnTo>
                  <a:lnTo>
                    <a:pt x="1938" y="1704"/>
                  </a:lnTo>
                  <a:cubicBezTo>
                    <a:pt x="1938" y="1232"/>
                    <a:pt x="1748" y="806"/>
                    <a:pt x="1439" y="498"/>
                  </a:cubicBezTo>
                  <a:cubicBezTo>
                    <a:pt x="1131" y="191"/>
                    <a:pt x="704" y="0"/>
                    <a:pt x="23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1"/>
            <p:cNvSpPr/>
            <p:nvPr/>
          </p:nvSpPr>
          <p:spPr>
            <a:xfrm>
              <a:off x="7602141" y="3564442"/>
              <a:ext cx="56556" cy="49760"/>
            </a:xfrm>
            <a:custGeom>
              <a:avLst/>
              <a:gdLst/>
              <a:ahLst/>
              <a:cxnLst/>
              <a:rect l="l" t="t" r="r" b="b"/>
              <a:pathLst>
                <a:path w="1939" h="1706" extrusionOk="0">
                  <a:moveTo>
                    <a:pt x="780" y="0"/>
                  </a:moveTo>
                  <a:lnTo>
                    <a:pt x="758" y="426"/>
                  </a:lnTo>
                  <a:lnTo>
                    <a:pt x="1" y="1066"/>
                  </a:lnTo>
                  <a:lnTo>
                    <a:pt x="233" y="1705"/>
                  </a:lnTo>
                  <a:cubicBezTo>
                    <a:pt x="1014" y="1705"/>
                    <a:pt x="1673" y="1179"/>
                    <a:pt x="1874" y="463"/>
                  </a:cubicBezTo>
                  <a:lnTo>
                    <a:pt x="1938" y="426"/>
                  </a:lnTo>
                  <a:lnTo>
                    <a:pt x="1938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1"/>
            <p:cNvSpPr/>
            <p:nvPr/>
          </p:nvSpPr>
          <p:spPr>
            <a:xfrm>
              <a:off x="7545702" y="3564442"/>
              <a:ext cx="56556" cy="49760"/>
            </a:xfrm>
            <a:custGeom>
              <a:avLst/>
              <a:gdLst/>
              <a:ahLst/>
              <a:cxnLst/>
              <a:rect l="l" t="t" r="r" b="b"/>
              <a:pathLst>
                <a:path w="1939" h="1706" extrusionOk="0">
                  <a:moveTo>
                    <a:pt x="0" y="0"/>
                  </a:moveTo>
                  <a:lnTo>
                    <a:pt x="0" y="426"/>
                  </a:lnTo>
                  <a:lnTo>
                    <a:pt x="65" y="463"/>
                  </a:lnTo>
                  <a:cubicBezTo>
                    <a:pt x="145" y="747"/>
                    <a:pt x="298" y="1002"/>
                    <a:pt x="500" y="1206"/>
                  </a:cubicBezTo>
                  <a:cubicBezTo>
                    <a:pt x="811" y="1513"/>
                    <a:pt x="1235" y="1705"/>
                    <a:pt x="1706" y="1705"/>
                  </a:cubicBezTo>
                  <a:lnTo>
                    <a:pt x="1938" y="1066"/>
                  </a:lnTo>
                  <a:lnTo>
                    <a:pt x="1181" y="426"/>
                  </a:lnTo>
                  <a:lnTo>
                    <a:pt x="115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1"/>
            <p:cNvSpPr/>
            <p:nvPr/>
          </p:nvSpPr>
          <p:spPr>
            <a:xfrm>
              <a:off x="7579448" y="3356361"/>
              <a:ext cx="45443" cy="49760"/>
            </a:xfrm>
            <a:custGeom>
              <a:avLst/>
              <a:gdLst/>
              <a:ahLst/>
              <a:cxnLst/>
              <a:rect l="l" t="t" r="r" b="b"/>
              <a:pathLst>
                <a:path w="1558" h="1706" extrusionOk="0">
                  <a:moveTo>
                    <a:pt x="547" y="0"/>
                  </a:moveTo>
                  <a:cubicBezTo>
                    <a:pt x="547" y="0"/>
                    <a:pt x="1" y="430"/>
                    <a:pt x="1" y="1705"/>
                  </a:cubicBezTo>
                  <a:lnTo>
                    <a:pt x="1558" y="1705"/>
                  </a:lnTo>
                  <a:cubicBezTo>
                    <a:pt x="1558" y="430"/>
                    <a:pt x="1011" y="0"/>
                    <a:pt x="1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1"/>
            <p:cNvSpPr/>
            <p:nvPr/>
          </p:nvSpPr>
          <p:spPr>
            <a:xfrm>
              <a:off x="7597007" y="3590547"/>
              <a:ext cx="10413" cy="40864"/>
            </a:xfrm>
            <a:custGeom>
              <a:avLst/>
              <a:gdLst/>
              <a:ahLst/>
              <a:cxnLst/>
              <a:rect l="l" t="t" r="r" b="b"/>
              <a:pathLst>
                <a:path w="357" h="1401" extrusionOk="0">
                  <a:moveTo>
                    <a:pt x="1" y="0"/>
                  </a:moveTo>
                  <a:lnTo>
                    <a:pt x="1" y="1400"/>
                  </a:lnTo>
                  <a:lnTo>
                    <a:pt x="357" y="140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1"/>
            <p:cNvSpPr/>
            <p:nvPr/>
          </p:nvSpPr>
          <p:spPr>
            <a:xfrm>
              <a:off x="7580148" y="3564442"/>
              <a:ext cx="44160" cy="49760"/>
            </a:xfrm>
            <a:custGeom>
              <a:avLst/>
              <a:gdLst/>
              <a:ahLst/>
              <a:cxnLst/>
              <a:rect l="l" t="t" r="r" b="b"/>
              <a:pathLst>
                <a:path w="1514" h="1706" extrusionOk="0">
                  <a:moveTo>
                    <a:pt x="757" y="0"/>
                  </a:moveTo>
                  <a:lnTo>
                    <a:pt x="0" y="426"/>
                  </a:lnTo>
                  <a:cubicBezTo>
                    <a:pt x="103" y="1374"/>
                    <a:pt x="525" y="1705"/>
                    <a:pt x="525" y="1705"/>
                  </a:cubicBezTo>
                  <a:lnTo>
                    <a:pt x="989" y="1705"/>
                  </a:lnTo>
                  <a:cubicBezTo>
                    <a:pt x="989" y="1705"/>
                    <a:pt x="1411" y="1374"/>
                    <a:pt x="1513" y="42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1"/>
            <p:cNvSpPr/>
            <p:nvPr/>
          </p:nvSpPr>
          <p:spPr>
            <a:xfrm>
              <a:off x="7683751" y="3409971"/>
              <a:ext cx="10413" cy="29313"/>
            </a:xfrm>
            <a:custGeom>
              <a:avLst/>
              <a:gdLst/>
              <a:ahLst/>
              <a:cxnLst/>
              <a:rect l="l" t="t" r="r" b="b"/>
              <a:pathLst>
                <a:path w="357" h="1005" extrusionOk="0">
                  <a:moveTo>
                    <a:pt x="0" y="1"/>
                  </a:moveTo>
                  <a:lnTo>
                    <a:pt x="0" y="1004"/>
                  </a:lnTo>
                  <a:lnTo>
                    <a:pt x="356" y="1004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1"/>
            <p:cNvSpPr/>
            <p:nvPr/>
          </p:nvSpPr>
          <p:spPr>
            <a:xfrm>
              <a:off x="7510292" y="3409971"/>
              <a:ext cx="10413" cy="29313"/>
            </a:xfrm>
            <a:custGeom>
              <a:avLst/>
              <a:gdLst/>
              <a:ahLst/>
              <a:cxnLst/>
              <a:rect l="l" t="t" r="r" b="b"/>
              <a:pathLst>
                <a:path w="357" h="1005" extrusionOk="0">
                  <a:moveTo>
                    <a:pt x="0" y="1"/>
                  </a:moveTo>
                  <a:lnTo>
                    <a:pt x="0" y="1004"/>
                  </a:lnTo>
                  <a:lnTo>
                    <a:pt x="356" y="1004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1"/>
            <p:cNvSpPr/>
            <p:nvPr/>
          </p:nvSpPr>
          <p:spPr>
            <a:xfrm>
              <a:off x="7497167" y="3393667"/>
              <a:ext cx="210094" cy="24880"/>
            </a:xfrm>
            <a:custGeom>
              <a:avLst/>
              <a:gdLst/>
              <a:ahLst/>
              <a:cxnLst/>
              <a:rect l="l" t="t" r="r" b="b"/>
              <a:pathLst>
                <a:path w="7203" h="853" extrusionOk="0">
                  <a:moveTo>
                    <a:pt x="0" y="0"/>
                  </a:moveTo>
                  <a:lnTo>
                    <a:pt x="0" y="853"/>
                  </a:lnTo>
                  <a:lnTo>
                    <a:pt x="7203" y="853"/>
                  </a:lnTo>
                  <a:lnTo>
                    <a:pt x="720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1"/>
            <p:cNvSpPr/>
            <p:nvPr/>
          </p:nvSpPr>
          <p:spPr>
            <a:xfrm>
              <a:off x="7497167" y="3393667"/>
              <a:ext cx="34534" cy="24880"/>
            </a:xfrm>
            <a:custGeom>
              <a:avLst/>
              <a:gdLst/>
              <a:ahLst/>
              <a:cxnLst/>
              <a:rect l="l" t="t" r="r" b="b"/>
              <a:pathLst>
                <a:path w="1184" h="853" extrusionOk="0">
                  <a:moveTo>
                    <a:pt x="0" y="0"/>
                  </a:moveTo>
                  <a:lnTo>
                    <a:pt x="0" y="853"/>
                  </a:lnTo>
                  <a:lnTo>
                    <a:pt x="1184" y="85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1"/>
            <p:cNvSpPr/>
            <p:nvPr/>
          </p:nvSpPr>
          <p:spPr>
            <a:xfrm>
              <a:off x="7497167" y="3551988"/>
              <a:ext cx="210094" cy="24909"/>
            </a:xfrm>
            <a:custGeom>
              <a:avLst/>
              <a:gdLst/>
              <a:ahLst/>
              <a:cxnLst/>
              <a:rect l="l" t="t" r="r" b="b"/>
              <a:pathLst>
                <a:path w="7203" h="854" extrusionOk="0">
                  <a:moveTo>
                    <a:pt x="0" y="1"/>
                  </a:moveTo>
                  <a:lnTo>
                    <a:pt x="0" y="853"/>
                  </a:lnTo>
                  <a:lnTo>
                    <a:pt x="7203" y="853"/>
                  </a:lnTo>
                  <a:lnTo>
                    <a:pt x="720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1"/>
            <p:cNvSpPr/>
            <p:nvPr/>
          </p:nvSpPr>
          <p:spPr>
            <a:xfrm>
              <a:off x="7497167" y="3551988"/>
              <a:ext cx="34534" cy="24909"/>
            </a:xfrm>
            <a:custGeom>
              <a:avLst/>
              <a:gdLst/>
              <a:ahLst/>
              <a:cxnLst/>
              <a:rect l="l" t="t" r="r" b="b"/>
              <a:pathLst>
                <a:path w="1184" h="854" extrusionOk="0">
                  <a:moveTo>
                    <a:pt x="0" y="1"/>
                  </a:moveTo>
                  <a:lnTo>
                    <a:pt x="0" y="853"/>
                  </a:lnTo>
                  <a:lnTo>
                    <a:pt x="1184" y="853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7505976" y="3457748"/>
              <a:ext cx="18988" cy="18959"/>
            </a:xfrm>
            <a:custGeom>
              <a:avLst/>
              <a:gdLst/>
              <a:ahLst/>
              <a:cxnLst/>
              <a:rect l="l" t="t" r="r" b="b"/>
              <a:pathLst>
                <a:path w="651" h="650" extrusionOk="0">
                  <a:moveTo>
                    <a:pt x="324" y="0"/>
                  </a:moveTo>
                  <a:cubicBezTo>
                    <a:pt x="145" y="0"/>
                    <a:pt x="0" y="142"/>
                    <a:pt x="0" y="324"/>
                  </a:cubicBezTo>
                  <a:cubicBezTo>
                    <a:pt x="0" y="506"/>
                    <a:pt x="145" y="649"/>
                    <a:pt x="324" y="649"/>
                  </a:cubicBezTo>
                  <a:cubicBezTo>
                    <a:pt x="506" y="649"/>
                    <a:pt x="651" y="503"/>
                    <a:pt x="651" y="324"/>
                  </a:cubicBezTo>
                  <a:cubicBezTo>
                    <a:pt x="651" y="144"/>
                    <a:pt x="506" y="0"/>
                    <a:pt x="32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1"/>
            <p:cNvSpPr/>
            <p:nvPr/>
          </p:nvSpPr>
          <p:spPr>
            <a:xfrm>
              <a:off x="7505976" y="3458185"/>
              <a:ext cx="17150" cy="18521"/>
            </a:xfrm>
            <a:custGeom>
              <a:avLst/>
              <a:gdLst/>
              <a:ahLst/>
              <a:cxnLst/>
              <a:rect l="l" t="t" r="r" b="b"/>
              <a:pathLst>
                <a:path w="588" h="635" extrusionOk="0">
                  <a:moveTo>
                    <a:pt x="229" y="0"/>
                  </a:moveTo>
                  <a:lnTo>
                    <a:pt x="229" y="0"/>
                  </a:lnTo>
                  <a:cubicBezTo>
                    <a:pt x="97" y="40"/>
                    <a:pt x="0" y="164"/>
                    <a:pt x="0" y="311"/>
                  </a:cubicBezTo>
                  <a:cubicBezTo>
                    <a:pt x="0" y="491"/>
                    <a:pt x="145" y="634"/>
                    <a:pt x="327" y="634"/>
                  </a:cubicBezTo>
                  <a:cubicBezTo>
                    <a:pt x="434" y="634"/>
                    <a:pt x="529" y="582"/>
                    <a:pt x="588" y="501"/>
                  </a:cubicBezTo>
                  <a:lnTo>
                    <a:pt x="588" y="501"/>
                  </a:lnTo>
                  <a:cubicBezTo>
                    <a:pt x="557" y="510"/>
                    <a:pt x="525" y="516"/>
                    <a:pt x="491" y="516"/>
                  </a:cubicBezTo>
                  <a:cubicBezTo>
                    <a:pt x="312" y="516"/>
                    <a:pt x="166" y="371"/>
                    <a:pt x="166" y="192"/>
                  </a:cubicBezTo>
                  <a:cubicBezTo>
                    <a:pt x="166" y="120"/>
                    <a:pt x="189" y="53"/>
                    <a:pt x="22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1"/>
            <p:cNvSpPr/>
            <p:nvPr/>
          </p:nvSpPr>
          <p:spPr>
            <a:xfrm>
              <a:off x="7679376" y="3457748"/>
              <a:ext cx="19046" cy="18959"/>
            </a:xfrm>
            <a:custGeom>
              <a:avLst/>
              <a:gdLst/>
              <a:ahLst/>
              <a:cxnLst/>
              <a:rect l="l" t="t" r="r" b="b"/>
              <a:pathLst>
                <a:path w="653" h="650" extrusionOk="0">
                  <a:moveTo>
                    <a:pt x="326" y="0"/>
                  </a:moveTo>
                  <a:cubicBezTo>
                    <a:pt x="146" y="0"/>
                    <a:pt x="1" y="142"/>
                    <a:pt x="1" y="324"/>
                  </a:cubicBezTo>
                  <a:cubicBezTo>
                    <a:pt x="1" y="506"/>
                    <a:pt x="147" y="649"/>
                    <a:pt x="326" y="649"/>
                  </a:cubicBezTo>
                  <a:cubicBezTo>
                    <a:pt x="506" y="649"/>
                    <a:pt x="653" y="503"/>
                    <a:pt x="653" y="324"/>
                  </a:cubicBezTo>
                  <a:cubicBezTo>
                    <a:pt x="653" y="144"/>
                    <a:pt x="508" y="0"/>
                    <a:pt x="32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7679464" y="3458185"/>
              <a:ext cx="17121" cy="18521"/>
            </a:xfrm>
            <a:custGeom>
              <a:avLst/>
              <a:gdLst/>
              <a:ahLst/>
              <a:cxnLst/>
              <a:rect l="l" t="t" r="r" b="b"/>
              <a:pathLst>
                <a:path w="587" h="635" extrusionOk="0">
                  <a:moveTo>
                    <a:pt x="231" y="0"/>
                  </a:moveTo>
                  <a:lnTo>
                    <a:pt x="231" y="0"/>
                  </a:lnTo>
                  <a:cubicBezTo>
                    <a:pt x="98" y="40"/>
                    <a:pt x="1" y="164"/>
                    <a:pt x="1" y="311"/>
                  </a:cubicBezTo>
                  <a:cubicBezTo>
                    <a:pt x="1" y="491"/>
                    <a:pt x="146" y="634"/>
                    <a:pt x="326" y="634"/>
                  </a:cubicBezTo>
                  <a:cubicBezTo>
                    <a:pt x="433" y="634"/>
                    <a:pt x="528" y="582"/>
                    <a:pt x="587" y="501"/>
                  </a:cubicBezTo>
                  <a:lnTo>
                    <a:pt x="587" y="501"/>
                  </a:lnTo>
                  <a:cubicBezTo>
                    <a:pt x="556" y="510"/>
                    <a:pt x="524" y="516"/>
                    <a:pt x="490" y="516"/>
                  </a:cubicBezTo>
                  <a:cubicBezTo>
                    <a:pt x="311" y="516"/>
                    <a:pt x="166" y="371"/>
                    <a:pt x="166" y="192"/>
                  </a:cubicBezTo>
                  <a:cubicBezTo>
                    <a:pt x="166" y="120"/>
                    <a:pt x="190" y="53"/>
                    <a:pt x="23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7501396" y="3514770"/>
              <a:ext cx="28234" cy="17121"/>
            </a:xfrm>
            <a:custGeom>
              <a:avLst/>
              <a:gdLst/>
              <a:ahLst/>
              <a:cxnLst/>
              <a:rect l="l" t="t" r="r" b="b"/>
              <a:pathLst>
                <a:path w="968" h="587" extrusionOk="0">
                  <a:moveTo>
                    <a:pt x="17" y="1"/>
                  </a:moveTo>
                  <a:cubicBezTo>
                    <a:pt x="5" y="178"/>
                    <a:pt x="0" y="374"/>
                    <a:pt x="0" y="587"/>
                  </a:cubicBezTo>
                  <a:lnTo>
                    <a:pt x="967" y="587"/>
                  </a:lnTo>
                  <a:cubicBezTo>
                    <a:pt x="967" y="372"/>
                    <a:pt x="961" y="178"/>
                    <a:pt x="9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7501396" y="3514770"/>
              <a:ext cx="9479" cy="17121"/>
            </a:xfrm>
            <a:custGeom>
              <a:avLst/>
              <a:gdLst/>
              <a:ahLst/>
              <a:cxnLst/>
              <a:rect l="l" t="t" r="r" b="b"/>
              <a:pathLst>
                <a:path w="325" h="587" extrusionOk="0">
                  <a:moveTo>
                    <a:pt x="17" y="1"/>
                  </a:moveTo>
                  <a:cubicBezTo>
                    <a:pt x="5" y="178"/>
                    <a:pt x="0" y="372"/>
                    <a:pt x="0" y="587"/>
                  </a:cubicBezTo>
                  <a:lnTo>
                    <a:pt x="308" y="587"/>
                  </a:lnTo>
                  <a:cubicBezTo>
                    <a:pt x="308" y="372"/>
                    <a:pt x="312" y="178"/>
                    <a:pt x="32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7674855" y="3514770"/>
              <a:ext cx="28234" cy="17121"/>
            </a:xfrm>
            <a:custGeom>
              <a:avLst/>
              <a:gdLst/>
              <a:ahLst/>
              <a:cxnLst/>
              <a:rect l="l" t="t" r="r" b="b"/>
              <a:pathLst>
                <a:path w="968" h="587" extrusionOk="0">
                  <a:moveTo>
                    <a:pt x="17" y="1"/>
                  </a:moveTo>
                  <a:cubicBezTo>
                    <a:pt x="5" y="178"/>
                    <a:pt x="1" y="372"/>
                    <a:pt x="1" y="587"/>
                  </a:cubicBezTo>
                  <a:lnTo>
                    <a:pt x="967" y="587"/>
                  </a:lnTo>
                  <a:cubicBezTo>
                    <a:pt x="967" y="374"/>
                    <a:pt x="960" y="178"/>
                    <a:pt x="95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7674855" y="3514770"/>
              <a:ext cx="9479" cy="17121"/>
            </a:xfrm>
            <a:custGeom>
              <a:avLst/>
              <a:gdLst/>
              <a:ahLst/>
              <a:cxnLst/>
              <a:rect l="l" t="t" r="r" b="b"/>
              <a:pathLst>
                <a:path w="325" h="587" extrusionOk="0">
                  <a:moveTo>
                    <a:pt x="17" y="1"/>
                  </a:moveTo>
                  <a:cubicBezTo>
                    <a:pt x="5" y="178"/>
                    <a:pt x="1" y="372"/>
                    <a:pt x="1" y="587"/>
                  </a:cubicBezTo>
                  <a:lnTo>
                    <a:pt x="308" y="587"/>
                  </a:lnTo>
                  <a:cubicBezTo>
                    <a:pt x="308" y="372"/>
                    <a:pt x="313" y="178"/>
                    <a:pt x="32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1"/>
            <p:cNvSpPr/>
            <p:nvPr/>
          </p:nvSpPr>
          <p:spPr>
            <a:xfrm>
              <a:off x="7592690" y="3638294"/>
              <a:ext cx="19017" cy="19046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7" y="1"/>
                  </a:moveTo>
                  <a:cubicBezTo>
                    <a:pt x="146" y="1"/>
                    <a:pt x="1" y="147"/>
                    <a:pt x="1" y="326"/>
                  </a:cubicBezTo>
                  <a:cubicBezTo>
                    <a:pt x="1" y="506"/>
                    <a:pt x="147" y="653"/>
                    <a:pt x="327" y="653"/>
                  </a:cubicBezTo>
                  <a:cubicBezTo>
                    <a:pt x="506" y="653"/>
                    <a:pt x="651" y="506"/>
                    <a:pt x="651" y="326"/>
                  </a:cubicBezTo>
                  <a:cubicBezTo>
                    <a:pt x="651" y="147"/>
                    <a:pt x="506" y="1"/>
                    <a:pt x="327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1"/>
            <p:cNvSpPr/>
            <p:nvPr/>
          </p:nvSpPr>
          <p:spPr>
            <a:xfrm>
              <a:off x="7592749" y="3638761"/>
              <a:ext cx="17150" cy="18580"/>
            </a:xfrm>
            <a:custGeom>
              <a:avLst/>
              <a:gdLst/>
              <a:ahLst/>
              <a:cxnLst/>
              <a:rect l="l" t="t" r="r" b="b"/>
              <a:pathLst>
                <a:path w="588" h="637" extrusionOk="0">
                  <a:moveTo>
                    <a:pt x="230" y="1"/>
                  </a:moveTo>
                  <a:lnTo>
                    <a:pt x="230" y="1"/>
                  </a:lnTo>
                  <a:cubicBezTo>
                    <a:pt x="97" y="42"/>
                    <a:pt x="0" y="166"/>
                    <a:pt x="0" y="313"/>
                  </a:cubicBezTo>
                  <a:cubicBezTo>
                    <a:pt x="0" y="492"/>
                    <a:pt x="145" y="637"/>
                    <a:pt x="327" y="637"/>
                  </a:cubicBezTo>
                  <a:cubicBezTo>
                    <a:pt x="434" y="637"/>
                    <a:pt x="531" y="584"/>
                    <a:pt x="588" y="503"/>
                  </a:cubicBezTo>
                  <a:lnTo>
                    <a:pt x="588" y="503"/>
                  </a:lnTo>
                  <a:cubicBezTo>
                    <a:pt x="555" y="512"/>
                    <a:pt x="523" y="518"/>
                    <a:pt x="489" y="518"/>
                  </a:cubicBezTo>
                  <a:cubicBezTo>
                    <a:pt x="311" y="518"/>
                    <a:pt x="166" y="373"/>
                    <a:pt x="166" y="193"/>
                  </a:cubicBezTo>
                  <a:cubicBezTo>
                    <a:pt x="166" y="122"/>
                    <a:pt x="189" y="54"/>
                    <a:pt x="230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1"/>
            <p:cNvSpPr/>
            <p:nvPr/>
          </p:nvSpPr>
          <p:spPr>
            <a:xfrm>
              <a:off x="7588140" y="3682600"/>
              <a:ext cx="28205" cy="17121"/>
            </a:xfrm>
            <a:custGeom>
              <a:avLst/>
              <a:gdLst/>
              <a:ahLst/>
              <a:cxnLst/>
              <a:rect l="l" t="t" r="r" b="b"/>
              <a:pathLst>
                <a:path w="967" h="587" extrusionOk="0">
                  <a:moveTo>
                    <a:pt x="16" y="1"/>
                  </a:moveTo>
                  <a:cubicBezTo>
                    <a:pt x="4" y="179"/>
                    <a:pt x="0" y="373"/>
                    <a:pt x="0" y="587"/>
                  </a:cubicBezTo>
                  <a:lnTo>
                    <a:pt x="967" y="587"/>
                  </a:lnTo>
                  <a:cubicBezTo>
                    <a:pt x="967" y="373"/>
                    <a:pt x="959" y="179"/>
                    <a:pt x="94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1"/>
            <p:cNvSpPr/>
            <p:nvPr/>
          </p:nvSpPr>
          <p:spPr>
            <a:xfrm>
              <a:off x="7588140" y="3682600"/>
              <a:ext cx="9450" cy="17121"/>
            </a:xfrm>
            <a:custGeom>
              <a:avLst/>
              <a:gdLst/>
              <a:ahLst/>
              <a:cxnLst/>
              <a:rect l="l" t="t" r="r" b="b"/>
              <a:pathLst>
                <a:path w="324" h="587" extrusionOk="0">
                  <a:moveTo>
                    <a:pt x="16" y="1"/>
                  </a:moveTo>
                  <a:cubicBezTo>
                    <a:pt x="4" y="179"/>
                    <a:pt x="0" y="373"/>
                    <a:pt x="0" y="587"/>
                  </a:cubicBezTo>
                  <a:lnTo>
                    <a:pt x="308" y="587"/>
                  </a:lnTo>
                  <a:cubicBezTo>
                    <a:pt x="308" y="373"/>
                    <a:pt x="312" y="179"/>
                    <a:pt x="32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7" name="Google Shape;1707;p51"/>
          <p:cNvGrpSpPr/>
          <p:nvPr/>
        </p:nvGrpSpPr>
        <p:grpSpPr>
          <a:xfrm>
            <a:off x="7455720" y="2804293"/>
            <a:ext cx="293804" cy="343360"/>
            <a:chOff x="7455720" y="2728093"/>
            <a:chExt cx="293804" cy="343360"/>
          </a:xfrm>
        </p:grpSpPr>
        <p:sp>
          <p:nvSpPr>
            <p:cNvPr id="1708" name="Google Shape;1708;p51"/>
            <p:cNvSpPr/>
            <p:nvPr/>
          </p:nvSpPr>
          <p:spPr>
            <a:xfrm>
              <a:off x="7473337" y="2917741"/>
              <a:ext cx="69360" cy="59093"/>
            </a:xfrm>
            <a:custGeom>
              <a:avLst/>
              <a:gdLst/>
              <a:ahLst/>
              <a:cxnLst/>
              <a:rect l="l" t="t" r="r" b="b"/>
              <a:pathLst>
                <a:path w="2378" h="2026" extrusionOk="0">
                  <a:moveTo>
                    <a:pt x="1895" y="0"/>
                  </a:moveTo>
                  <a:cubicBezTo>
                    <a:pt x="1507" y="0"/>
                    <a:pt x="1079" y="158"/>
                    <a:pt x="721" y="468"/>
                  </a:cubicBezTo>
                  <a:cubicBezTo>
                    <a:pt x="230" y="888"/>
                    <a:pt x="0" y="1474"/>
                    <a:pt x="84" y="1963"/>
                  </a:cubicBezTo>
                  <a:cubicBezTo>
                    <a:pt x="208" y="2005"/>
                    <a:pt x="343" y="2025"/>
                    <a:pt x="483" y="2025"/>
                  </a:cubicBezTo>
                  <a:cubicBezTo>
                    <a:pt x="871" y="2025"/>
                    <a:pt x="1299" y="1868"/>
                    <a:pt x="1658" y="1558"/>
                  </a:cubicBezTo>
                  <a:cubicBezTo>
                    <a:pt x="2149" y="1137"/>
                    <a:pt x="2377" y="550"/>
                    <a:pt x="2295" y="62"/>
                  </a:cubicBezTo>
                  <a:cubicBezTo>
                    <a:pt x="2170" y="21"/>
                    <a:pt x="2035" y="0"/>
                    <a:pt x="1895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1"/>
            <p:cNvSpPr/>
            <p:nvPr/>
          </p:nvSpPr>
          <p:spPr>
            <a:xfrm>
              <a:off x="7493842" y="2914328"/>
              <a:ext cx="52239" cy="45326"/>
            </a:xfrm>
            <a:custGeom>
              <a:avLst/>
              <a:gdLst/>
              <a:ahLst/>
              <a:cxnLst/>
              <a:rect l="l" t="t" r="r" b="b"/>
              <a:pathLst>
                <a:path w="1791" h="1554" extrusionOk="0">
                  <a:moveTo>
                    <a:pt x="1591" y="1"/>
                  </a:moveTo>
                  <a:cubicBezTo>
                    <a:pt x="1550" y="1"/>
                    <a:pt x="1509" y="15"/>
                    <a:pt x="1475" y="44"/>
                  </a:cubicBezTo>
                  <a:lnTo>
                    <a:pt x="84" y="1240"/>
                  </a:lnTo>
                  <a:cubicBezTo>
                    <a:pt x="10" y="1304"/>
                    <a:pt x="0" y="1415"/>
                    <a:pt x="65" y="1490"/>
                  </a:cubicBezTo>
                  <a:cubicBezTo>
                    <a:pt x="101" y="1533"/>
                    <a:pt x="151" y="1553"/>
                    <a:pt x="201" y="1553"/>
                  </a:cubicBezTo>
                  <a:cubicBezTo>
                    <a:pt x="242" y="1553"/>
                    <a:pt x="283" y="1538"/>
                    <a:pt x="315" y="1509"/>
                  </a:cubicBezTo>
                  <a:lnTo>
                    <a:pt x="1707" y="314"/>
                  </a:lnTo>
                  <a:cubicBezTo>
                    <a:pt x="1780" y="249"/>
                    <a:pt x="1790" y="138"/>
                    <a:pt x="1726" y="62"/>
                  </a:cubicBezTo>
                  <a:cubicBezTo>
                    <a:pt x="1690" y="22"/>
                    <a:pt x="1641" y="1"/>
                    <a:pt x="159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1"/>
            <p:cNvSpPr/>
            <p:nvPr/>
          </p:nvSpPr>
          <p:spPr>
            <a:xfrm>
              <a:off x="7662547" y="2975638"/>
              <a:ext cx="69389" cy="59064"/>
            </a:xfrm>
            <a:custGeom>
              <a:avLst/>
              <a:gdLst/>
              <a:ahLst/>
              <a:cxnLst/>
              <a:rect l="l" t="t" r="r" b="b"/>
              <a:pathLst>
                <a:path w="2379" h="2025" extrusionOk="0">
                  <a:moveTo>
                    <a:pt x="483" y="0"/>
                  </a:moveTo>
                  <a:cubicBezTo>
                    <a:pt x="343" y="0"/>
                    <a:pt x="208" y="21"/>
                    <a:pt x="83" y="62"/>
                  </a:cubicBezTo>
                  <a:cubicBezTo>
                    <a:pt x="1" y="550"/>
                    <a:pt x="229" y="1137"/>
                    <a:pt x="720" y="1559"/>
                  </a:cubicBezTo>
                  <a:cubicBezTo>
                    <a:pt x="1079" y="1868"/>
                    <a:pt x="1507" y="2025"/>
                    <a:pt x="1895" y="2025"/>
                  </a:cubicBezTo>
                  <a:cubicBezTo>
                    <a:pt x="2035" y="2025"/>
                    <a:pt x="2170" y="2004"/>
                    <a:pt x="2295" y="1963"/>
                  </a:cubicBezTo>
                  <a:cubicBezTo>
                    <a:pt x="2378" y="1474"/>
                    <a:pt x="2148" y="888"/>
                    <a:pt x="1657" y="468"/>
                  </a:cubicBezTo>
                  <a:cubicBezTo>
                    <a:pt x="1299" y="158"/>
                    <a:pt x="872" y="0"/>
                    <a:pt x="483" y="0"/>
                  </a:cubicBez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1"/>
            <p:cNvSpPr/>
            <p:nvPr/>
          </p:nvSpPr>
          <p:spPr>
            <a:xfrm>
              <a:off x="7659192" y="2972255"/>
              <a:ext cx="52239" cy="45268"/>
            </a:xfrm>
            <a:custGeom>
              <a:avLst/>
              <a:gdLst/>
              <a:ahLst/>
              <a:cxnLst/>
              <a:rect l="l" t="t" r="r" b="b"/>
              <a:pathLst>
                <a:path w="1791" h="1552" extrusionOk="0">
                  <a:moveTo>
                    <a:pt x="199" y="1"/>
                  </a:moveTo>
                  <a:cubicBezTo>
                    <a:pt x="149" y="1"/>
                    <a:pt x="100" y="22"/>
                    <a:pt x="64" y="64"/>
                  </a:cubicBezTo>
                  <a:cubicBezTo>
                    <a:pt x="0" y="138"/>
                    <a:pt x="7" y="250"/>
                    <a:pt x="84" y="314"/>
                  </a:cubicBezTo>
                  <a:lnTo>
                    <a:pt x="1475" y="1509"/>
                  </a:lnTo>
                  <a:cubicBezTo>
                    <a:pt x="1507" y="1537"/>
                    <a:pt x="1550" y="1552"/>
                    <a:pt x="1589" y="1552"/>
                  </a:cubicBezTo>
                  <a:cubicBezTo>
                    <a:pt x="1639" y="1552"/>
                    <a:pt x="1689" y="1531"/>
                    <a:pt x="1726" y="1492"/>
                  </a:cubicBezTo>
                  <a:cubicBezTo>
                    <a:pt x="1790" y="1416"/>
                    <a:pt x="1783" y="1304"/>
                    <a:pt x="1707" y="1240"/>
                  </a:cubicBezTo>
                  <a:lnTo>
                    <a:pt x="315" y="45"/>
                  </a:lnTo>
                  <a:cubicBezTo>
                    <a:pt x="281" y="15"/>
                    <a:pt x="240" y="1"/>
                    <a:pt x="19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7455720" y="2862497"/>
              <a:ext cx="82777" cy="59793"/>
            </a:xfrm>
            <a:custGeom>
              <a:avLst/>
              <a:gdLst/>
              <a:ahLst/>
              <a:cxnLst/>
              <a:rect l="l" t="t" r="r" b="b"/>
              <a:pathLst>
                <a:path w="2838" h="2050" extrusionOk="0">
                  <a:moveTo>
                    <a:pt x="726" y="0"/>
                  </a:moveTo>
                  <a:cubicBezTo>
                    <a:pt x="461" y="0"/>
                    <a:pt x="212" y="57"/>
                    <a:pt x="2" y="168"/>
                  </a:cubicBezTo>
                  <a:cubicBezTo>
                    <a:pt x="1" y="730"/>
                    <a:pt x="368" y="1345"/>
                    <a:pt x="997" y="1725"/>
                  </a:cubicBezTo>
                  <a:cubicBezTo>
                    <a:pt x="1359" y="1943"/>
                    <a:pt x="1751" y="2049"/>
                    <a:pt x="2113" y="2049"/>
                  </a:cubicBezTo>
                  <a:cubicBezTo>
                    <a:pt x="2377" y="2049"/>
                    <a:pt x="2626" y="1993"/>
                    <a:pt x="2836" y="1881"/>
                  </a:cubicBezTo>
                  <a:cubicBezTo>
                    <a:pt x="2838" y="1319"/>
                    <a:pt x="2470" y="704"/>
                    <a:pt x="1842" y="326"/>
                  </a:cubicBezTo>
                  <a:cubicBezTo>
                    <a:pt x="1479" y="106"/>
                    <a:pt x="1088" y="0"/>
                    <a:pt x="726" y="0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7480512" y="2880727"/>
              <a:ext cx="63906" cy="41826"/>
            </a:xfrm>
            <a:custGeom>
              <a:avLst/>
              <a:gdLst/>
              <a:ahLst/>
              <a:cxnLst/>
              <a:rect l="l" t="t" r="r" b="b"/>
              <a:pathLst>
                <a:path w="2191" h="1434" extrusionOk="0">
                  <a:moveTo>
                    <a:pt x="204" y="0"/>
                  </a:moveTo>
                  <a:cubicBezTo>
                    <a:pt x="144" y="0"/>
                    <a:pt x="85" y="31"/>
                    <a:pt x="51" y="86"/>
                  </a:cubicBezTo>
                  <a:cubicBezTo>
                    <a:pt x="0" y="171"/>
                    <a:pt x="28" y="279"/>
                    <a:pt x="111" y="331"/>
                  </a:cubicBezTo>
                  <a:lnTo>
                    <a:pt x="1896" y="1409"/>
                  </a:lnTo>
                  <a:cubicBezTo>
                    <a:pt x="1925" y="1425"/>
                    <a:pt x="1956" y="1434"/>
                    <a:pt x="1986" y="1434"/>
                  </a:cubicBezTo>
                  <a:cubicBezTo>
                    <a:pt x="2045" y="1434"/>
                    <a:pt x="2104" y="1404"/>
                    <a:pt x="2139" y="1349"/>
                  </a:cubicBezTo>
                  <a:cubicBezTo>
                    <a:pt x="2190" y="1264"/>
                    <a:pt x="2162" y="1155"/>
                    <a:pt x="2079" y="1104"/>
                  </a:cubicBezTo>
                  <a:lnTo>
                    <a:pt x="295" y="26"/>
                  </a:lnTo>
                  <a:cubicBezTo>
                    <a:pt x="266" y="8"/>
                    <a:pt x="235" y="0"/>
                    <a:pt x="204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7666747" y="2803841"/>
              <a:ext cx="82777" cy="59823"/>
            </a:xfrm>
            <a:custGeom>
              <a:avLst/>
              <a:gdLst/>
              <a:ahLst/>
              <a:cxnLst/>
              <a:rect l="l" t="t" r="r" b="b"/>
              <a:pathLst>
                <a:path w="2838" h="2051" extrusionOk="0">
                  <a:moveTo>
                    <a:pt x="725" y="0"/>
                  </a:moveTo>
                  <a:cubicBezTo>
                    <a:pt x="461" y="0"/>
                    <a:pt x="212" y="57"/>
                    <a:pt x="2" y="167"/>
                  </a:cubicBezTo>
                  <a:cubicBezTo>
                    <a:pt x="0" y="730"/>
                    <a:pt x="368" y="1345"/>
                    <a:pt x="996" y="1724"/>
                  </a:cubicBezTo>
                  <a:cubicBezTo>
                    <a:pt x="1358" y="1944"/>
                    <a:pt x="1750" y="2050"/>
                    <a:pt x="2112" y="2050"/>
                  </a:cubicBezTo>
                  <a:cubicBezTo>
                    <a:pt x="2377" y="2050"/>
                    <a:pt x="2626" y="1993"/>
                    <a:pt x="2836" y="1883"/>
                  </a:cubicBezTo>
                  <a:cubicBezTo>
                    <a:pt x="2838" y="1320"/>
                    <a:pt x="2470" y="705"/>
                    <a:pt x="1842" y="326"/>
                  </a:cubicBezTo>
                  <a:cubicBezTo>
                    <a:pt x="1478" y="106"/>
                    <a:pt x="1087" y="0"/>
                    <a:pt x="725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7660855" y="2803550"/>
              <a:ext cx="63906" cy="41855"/>
            </a:xfrm>
            <a:custGeom>
              <a:avLst/>
              <a:gdLst/>
              <a:ahLst/>
              <a:cxnLst/>
              <a:rect l="l" t="t" r="r" b="b"/>
              <a:pathLst>
                <a:path w="2191" h="1435" extrusionOk="0">
                  <a:moveTo>
                    <a:pt x="204" y="1"/>
                  </a:moveTo>
                  <a:cubicBezTo>
                    <a:pt x="144" y="1"/>
                    <a:pt x="85" y="32"/>
                    <a:pt x="51" y="87"/>
                  </a:cubicBezTo>
                  <a:cubicBezTo>
                    <a:pt x="0" y="171"/>
                    <a:pt x="28" y="278"/>
                    <a:pt x="111" y="330"/>
                  </a:cubicBezTo>
                  <a:lnTo>
                    <a:pt x="1896" y="1409"/>
                  </a:lnTo>
                  <a:cubicBezTo>
                    <a:pt x="1925" y="1425"/>
                    <a:pt x="1956" y="1434"/>
                    <a:pt x="1986" y="1434"/>
                  </a:cubicBezTo>
                  <a:cubicBezTo>
                    <a:pt x="2048" y="1434"/>
                    <a:pt x="2107" y="1403"/>
                    <a:pt x="2139" y="1348"/>
                  </a:cubicBezTo>
                  <a:cubicBezTo>
                    <a:pt x="2190" y="1264"/>
                    <a:pt x="2162" y="1156"/>
                    <a:pt x="2079" y="1105"/>
                  </a:cubicBezTo>
                  <a:lnTo>
                    <a:pt x="295" y="26"/>
                  </a:lnTo>
                  <a:cubicBezTo>
                    <a:pt x="266" y="9"/>
                    <a:pt x="235" y="1"/>
                    <a:pt x="20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7662547" y="2749327"/>
              <a:ext cx="69389" cy="59064"/>
            </a:xfrm>
            <a:custGeom>
              <a:avLst/>
              <a:gdLst/>
              <a:ahLst/>
              <a:cxnLst/>
              <a:rect l="l" t="t" r="r" b="b"/>
              <a:pathLst>
                <a:path w="2379" h="2025" extrusionOk="0">
                  <a:moveTo>
                    <a:pt x="1895" y="0"/>
                  </a:moveTo>
                  <a:cubicBezTo>
                    <a:pt x="1507" y="0"/>
                    <a:pt x="1079" y="157"/>
                    <a:pt x="720" y="466"/>
                  </a:cubicBezTo>
                  <a:cubicBezTo>
                    <a:pt x="229" y="888"/>
                    <a:pt x="1" y="1475"/>
                    <a:pt x="83" y="1962"/>
                  </a:cubicBezTo>
                  <a:cubicBezTo>
                    <a:pt x="208" y="2003"/>
                    <a:pt x="344" y="2024"/>
                    <a:pt x="485" y="2024"/>
                  </a:cubicBezTo>
                  <a:cubicBezTo>
                    <a:pt x="873" y="2024"/>
                    <a:pt x="1300" y="1867"/>
                    <a:pt x="1657" y="1557"/>
                  </a:cubicBezTo>
                  <a:cubicBezTo>
                    <a:pt x="2148" y="1138"/>
                    <a:pt x="2378" y="551"/>
                    <a:pt x="2295" y="62"/>
                  </a:cubicBezTo>
                  <a:cubicBezTo>
                    <a:pt x="2170" y="21"/>
                    <a:pt x="2035" y="0"/>
                    <a:pt x="1895" y="0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7659134" y="2766507"/>
              <a:ext cx="52210" cy="45297"/>
            </a:xfrm>
            <a:custGeom>
              <a:avLst/>
              <a:gdLst/>
              <a:ahLst/>
              <a:cxnLst/>
              <a:rect l="l" t="t" r="r" b="b"/>
              <a:pathLst>
                <a:path w="1790" h="1553" extrusionOk="0">
                  <a:moveTo>
                    <a:pt x="1592" y="1"/>
                  </a:moveTo>
                  <a:cubicBezTo>
                    <a:pt x="1550" y="1"/>
                    <a:pt x="1509" y="15"/>
                    <a:pt x="1474" y="44"/>
                  </a:cubicBezTo>
                  <a:lnTo>
                    <a:pt x="83" y="1239"/>
                  </a:lnTo>
                  <a:cubicBezTo>
                    <a:pt x="9" y="1304"/>
                    <a:pt x="1" y="1415"/>
                    <a:pt x="65" y="1490"/>
                  </a:cubicBezTo>
                  <a:cubicBezTo>
                    <a:pt x="102" y="1532"/>
                    <a:pt x="151" y="1553"/>
                    <a:pt x="200" y="1553"/>
                  </a:cubicBezTo>
                  <a:cubicBezTo>
                    <a:pt x="241" y="1553"/>
                    <a:pt x="283" y="1538"/>
                    <a:pt x="316" y="1509"/>
                  </a:cubicBezTo>
                  <a:lnTo>
                    <a:pt x="1707" y="314"/>
                  </a:lnTo>
                  <a:cubicBezTo>
                    <a:pt x="1780" y="249"/>
                    <a:pt x="1789" y="138"/>
                    <a:pt x="1726" y="62"/>
                  </a:cubicBezTo>
                  <a:cubicBezTo>
                    <a:pt x="1691" y="22"/>
                    <a:pt x="1641" y="1"/>
                    <a:pt x="159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7666747" y="2920395"/>
              <a:ext cx="82777" cy="59823"/>
            </a:xfrm>
            <a:custGeom>
              <a:avLst/>
              <a:gdLst/>
              <a:ahLst/>
              <a:cxnLst/>
              <a:rect l="l" t="t" r="r" b="b"/>
              <a:pathLst>
                <a:path w="2838" h="2051" extrusionOk="0">
                  <a:moveTo>
                    <a:pt x="2113" y="0"/>
                  </a:moveTo>
                  <a:cubicBezTo>
                    <a:pt x="1750" y="0"/>
                    <a:pt x="1359" y="107"/>
                    <a:pt x="996" y="327"/>
                  </a:cubicBezTo>
                  <a:cubicBezTo>
                    <a:pt x="368" y="706"/>
                    <a:pt x="0" y="1322"/>
                    <a:pt x="2" y="1883"/>
                  </a:cubicBezTo>
                  <a:cubicBezTo>
                    <a:pt x="212" y="1994"/>
                    <a:pt x="461" y="2051"/>
                    <a:pt x="725" y="2051"/>
                  </a:cubicBezTo>
                  <a:cubicBezTo>
                    <a:pt x="1087" y="2051"/>
                    <a:pt x="1478" y="1944"/>
                    <a:pt x="1842" y="1726"/>
                  </a:cubicBezTo>
                  <a:cubicBezTo>
                    <a:pt x="2470" y="1347"/>
                    <a:pt x="2838" y="731"/>
                    <a:pt x="2836" y="169"/>
                  </a:cubicBezTo>
                  <a:cubicBezTo>
                    <a:pt x="2626" y="57"/>
                    <a:pt x="2377" y="0"/>
                    <a:pt x="2113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7660855" y="2938654"/>
              <a:ext cx="63906" cy="41885"/>
            </a:xfrm>
            <a:custGeom>
              <a:avLst/>
              <a:gdLst/>
              <a:ahLst/>
              <a:cxnLst/>
              <a:rect l="l" t="t" r="r" b="b"/>
              <a:pathLst>
                <a:path w="2191" h="1436" extrusionOk="0">
                  <a:moveTo>
                    <a:pt x="1986" y="0"/>
                  </a:moveTo>
                  <a:cubicBezTo>
                    <a:pt x="1955" y="0"/>
                    <a:pt x="1924" y="9"/>
                    <a:pt x="1896" y="26"/>
                  </a:cubicBezTo>
                  <a:lnTo>
                    <a:pt x="111" y="1106"/>
                  </a:lnTo>
                  <a:cubicBezTo>
                    <a:pt x="28" y="1154"/>
                    <a:pt x="0" y="1264"/>
                    <a:pt x="51" y="1349"/>
                  </a:cubicBezTo>
                  <a:cubicBezTo>
                    <a:pt x="85" y="1403"/>
                    <a:pt x="144" y="1435"/>
                    <a:pt x="204" y="1435"/>
                  </a:cubicBezTo>
                  <a:cubicBezTo>
                    <a:pt x="236" y="1435"/>
                    <a:pt x="268" y="1425"/>
                    <a:pt x="295" y="1409"/>
                  </a:cubicBezTo>
                  <a:lnTo>
                    <a:pt x="2079" y="331"/>
                  </a:lnTo>
                  <a:cubicBezTo>
                    <a:pt x="2162" y="281"/>
                    <a:pt x="2190" y="171"/>
                    <a:pt x="2139" y="88"/>
                  </a:cubicBezTo>
                  <a:cubicBezTo>
                    <a:pt x="2105" y="32"/>
                    <a:pt x="2046" y="0"/>
                    <a:pt x="198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1"/>
            <p:cNvSpPr/>
            <p:nvPr/>
          </p:nvSpPr>
          <p:spPr>
            <a:xfrm>
              <a:off x="7623666" y="2868185"/>
              <a:ext cx="53668" cy="187168"/>
            </a:xfrm>
            <a:custGeom>
              <a:avLst/>
              <a:gdLst/>
              <a:ahLst/>
              <a:cxnLst/>
              <a:rect l="l" t="t" r="r" b="b"/>
              <a:pathLst>
                <a:path w="1840" h="6417" extrusionOk="0">
                  <a:moveTo>
                    <a:pt x="921" y="0"/>
                  </a:moveTo>
                  <a:lnTo>
                    <a:pt x="1" y="531"/>
                  </a:lnTo>
                  <a:cubicBezTo>
                    <a:pt x="1" y="531"/>
                    <a:pt x="207" y="2369"/>
                    <a:pt x="207" y="3197"/>
                  </a:cubicBezTo>
                  <a:cubicBezTo>
                    <a:pt x="207" y="4027"/>
                    <a:pt x="1" y="5865"/>
                    <a:pt x="1" y="5865"/>
                  </a:cubicBezTo>
                  <a:lnTo>
                    <a:pt x="921" y="6416"/>
                  </a:lnTo>
                  <a:lnTo>
                    <a:pt x="1839" y="5865"/>
                  </a:lnTo>
                  <a:cubicBezTo>
                    <a:pt x="1839" y="5865"/>
                    <a:pt x="1633" y="4027"/>
                    <a:pt x="1633" y="3197"/>
                  </a:cubicBezTo>
                  <a:cubicBezTo>
                    <a:pt x="1633" y="2369"/>
                    <a:pt x="1839" y="531"/>
                    <a:pt x="1839" y="531"/>
                  </a:cubicBezTo>
                  <a:lnTo>
                    <a:pt x="921" y="0"/>
                  </a:ln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1"/>
            <p:cNvSpPr/>
            <p:nvPr/>
          </p:nvSpPr>
          <p:spPr>
            <a:xfrm>
              <a:off x="7623666" y="2868214"/>
              <a:ext cx="35497" cy="187168"/>
            </a:xfrm>
            <a:custGeom>
              <a:avLst/>
              <a:gdLst/>
              <a:ahLst/>
              <a:cxnLst/>
              <a:rect l="l" t="t" r="r" b="b"/>
              <a:pathLst>
                <a:path w="1217" h="6417" extrusionOk="0">
                  <a:moveTo>
                    <a:pt x="921" y="1"/>
                  </a:moveTo>
                  <a:lnTo>
                    <a:pt x="1" y="531"/>
                  </a:lnTo>
                  <a:cubicBezTo>
                    <a:pt x="1" y="531"/>
                    <a:pt x="207" y="2369"/>
                    <a:pt x="207" y="3197"/>
                  </a:cubicBezTo>
                  <a:cubicBezTo>
                    <a:pt x="207" y="4028"/>
                    <a:pt x="1" y="5866"/>
                    <a:pt x="1" y="5866"/>
                  </a:cubicBezTo>
                  <a:lnTo>
                    <a:pt x="921" y="6417"/>
                  </a:lnTo>
                  <a:lnTo>
                    <a:pt x="1217" y="6239"/>
                  </a:lnTo>
                  <a:lnTo>
                    <a:pt x="593" y="5864"/>
                  </a:lnTo>
                  <a:cubicBezTo>
                    <a:pt x="593" y="5864"/>
                    <a:pt x="799" y="4026"/>
                    <a:pt x="799" y="3196"/>
                  </a:cubicBezTo>
                  <a:cubicBezTo>
                    <a:pt x="799" y="2368"/>
                    <a:pt x="593" y="530"/>
                    <a:pt x="593" y="530"/>
                  </a:cubicBezTo>
                  <a:lnTo>
                    <a:pt x="1217" y="171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1"/>
            <p:cNvSpPr/>
            <p:nvPr/>
          </p:nvSpPr>
          <p:spPr>
            <a:xfrm>
              <a:off x="7623666" y="2728093"/>
              <a:ext cx="53668" cy="155667"/>
            </a:xfrm>
            <a:custGeom>
              <a:avLst/>
              <a:gdLst/>
              <a:ahLst/>
              <a:cxnLst/>
              <a:rect l="l" t="t" r="r" b="b"/>
              <a:pathLst>
                <a:path w="1840" h="5337" extrusionOk="0">
                  <a:moveTo>
                    <a:pt x="1" y="0"/>
                  </a:moveTo>
                  <a:cubicBezTo>
                    <a:pt x="1" y="0"/>
                    <a:pt x="207" y="1839"/>
                    <a:pt x="207" y="2668"/>
                  </a:cubicBezTo>
                  <a:cubicBezTo>
                    <a:pt x="207" y="3498"/>
                    <a:pt x="1" y="5337"/>
                    <a:pt x="1" y="5337"/>
                  </a:cubicBezTo>
                  <a:lnTo>
                    <a:pt x="1839" y="5337"/>
                  </a:lnTo>
                  <a:cubicBezTo>
                    <a:pt x="1839" y="5337"/>
                    <a:pt x="1633" y="3495"/>
                    <a:pt x="1633" y="2668"/>
                  </a:cubicBezTo>
                  <a:cubicBezTo>
                    <a:pt x="1633" y="1839"/>
                    <a:pt x="1839" y="0"/>
                    <a:pt x="1839" y="0"/>
                  </a:cubicBez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1"/>
            <p:cNvSpPr/>
            <p:nvPr/>
          </p:nvSpPr>
          <p:spPr>
            <a:xfrm>
              <a:off x="7623666" y="2728093"/>
              <a:ext cx="23334" cy="155667"/>
            </a:xfrm>
            <a:custGeom>
              <a:avLst/>
              <a:gdLst/>
              <a:ahLst/>
              <a:cxnLst/>
              <a:rect l="l" t="t" r="r" b="b"/>
              <a:pathLst>
                <a:path w="800" h="5337" extrusionOk="0">
                  <a:moveTo>
                    <a:pt x="1" y="0"/>
                  </a:moveTo>
                  <a:cubicBezTo>
                    <a:pt x="1" y="0"/>
                    <a:pt x="207" y="1839"/>
                    <a:pt x="207" y="2668"/>
                  </a:cubicBezTo>
                  <a:cubicBezTo>
                    <a:pt x="207" y="3495"/>
                    <a:pt x="1" y="5337"/>
                    <a:pt x="1" y="5337"/>
                  </a:cubicBezTo>
                  <a:lnTo>
                    <a:pt x="593" y="5337"/>
                  </a:lnTo>
                  <a:cubicBezTo>
                    <a:pt x="593" y="5337"/>
                    <a:pt x="799" y="3498"/>
                    <a:pt x="799" y="2668"/>
                  </a:cubicBezTo>
                  <a:cubicBezTo>
                    <a:pt x="799" y="1839"/>
                    <a:pt x="593" y="0"/>
                    <a:pt x="59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1"/>
            <p:cNvSpPr/>
            <p:nvPr/>
          </p:nvSpPr>
          <p:spPr>
            <a:xfrm>
              <a:off x="7526101" y="2799641"/>
              <a:ext cx="53639" cy="200497"/>
            </a:xfrm>
            <a:custGeom>
              <a:avLst/>
              <a:gdLst/>
              <a:ahLst/>
              <a:cxnLst/>
              <a:rect l="l" t="t" r="r" b="b"/>
              <a:pathLst>
                <a:path w="1839" h="6874" extrusionOk="0">
                  <a:moveTo>
                    <a:pt x="920" y="1"/>
                  </a:moveTo>
                  <a:lnTo>
                    <a:pt x="0" y="767"/>
                  </a:lnTo>
                  <a:cubicBezTo>
                    <a:pt x="0" y="767"/>
                    <a:pt x="207" y="2604"/>
                    <a:pt x="207" y="3434"/>
                  </a:cubicBezTo>
                  <a:cubicBezTo>
                    <a:pt x="207" y="4262"/>
                    <a:pt x="0" y="6102"/>
                    <a:pt x="0" y="6102"/>
                  </a:cubicBezTo>
                  <a:lnTo>
                    <a:pt x="920" y="6874"/>
                  </a:lnTo>
                  <a:lnTo>
                    <a:pt x="1838" y="6102"/>
                  </a:lnTo>
                  <a:cubicBezTo>
                    <a:pt x="1838" y="6100"/>
                    <a:pt x="1632" y="4262"/>
                    <a:pt x="1632" y="3434"/>
                  </a:cubicBezTo>
                  <a:cubicBezTo>
                    <a:pt x="1632" y="2604"/>
                    <a:pt x="1838" y="767"/>
                    <a:pt x="1838" y="767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7526043" y="2799554"/>
              <a:ext cx="35497" cy="200497"/>
            </a:xfrm>
            <a:custGeom>
              <a:avLst/>
              <a:gdLst/>
              <a:ahLst/>
              <a:cxnLst/>
              <a:rect l="l" t="t" r="r" b="b"/>
              <a:pathLst>
                <a:path w="1217" h="6874" extrusionOk="0">
                  <a:moveTo>
                    <a:pt x="921" y="1"/>
                  </a:moveTo>
                  <a:lnTo>
                    <a:pt x="1" y="766"/>
                  </a:lnTo>
                  <a:cubicBezTo>
                    <a:pt x="1" y="766"/>
                    <a:pt x="207" y="2604"/>
                    <a:pt x="207" y="3433"/>
                  </a:cubicBezTo>
                  <a:cubicBezTo>
                    <a:pt x="207" y="4261"/>
                    <a:pt x="1" y="6102"/>
                    <a:pt x="1" y="6102"/>
                  </a:cubicBezTo>
                  <a:lnTo>
                    <a:pt x="921" y="6874"/>
                  </a:lnTo>
                  <a:lnTo>
                    <a:pt x="1216" y="6625"/>
                  </a:lnTo>
                  <a:lnTo>
                    <a:pt x="592" y="6103"/>
                  </a:lnTo>
                  <a:cubicBezTo>
                    <a:pt x="592" y="6103"/>
                    <a:pt x="799" y="4265"/>
                    <a:pt x="799" y="3436"/>
                  </a:cubicBezTo>
                  <a:cubicBezTo>
                    <a:pt x="799" y="2605"/>
                    <a:pt x="592" y="767"/>
                    <a:pt x="592" y="767"/>
                  </a:cubicBezTo>
                  <a:lnTo>
                    <a:pt x="1216" y="247"/>
                  </a:lnTo>
                  <a:lnTo>
                    <a:pt x="9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7526043" y="2977592"/>
              <a:ext cx="53697" cy="93861"/>
            </a:xfrm>
            <a:custGeom>
              <a:avLst/>
              <a:gdLst/>
              <a:ahLst/>
              <a:cxnLst/>
              <a:rect l="l" t="t" r="r" b="b"/>
              <a:pathLst>
                <a:path w="1841" h="3218" extrusionOk="0">
                  <a:moveTo>
                    <a:pt x="1" y="1"/>
                  </a:moveTo>
                  <a:cubicBezTo>
                    <a:pt x="1" y="1"/>
                    <a:pt x="207" y="1839"/>
                    <a:pt x="207" y="2667"/>
                  </a:cubicBezTo>
                  <a:cubicBezTo>
                    <a:pt x="207" y="2821"/>
                    <a:pt x="200" y="3011"/>
                    <a:pt x="190" y="3218"/>
                  </a:cubicBezTo>
                  <a:lnTo>
                    <a:pt x="1653" y="3218"/>
                  </a:lnTo>
                  <a:cubicBezTo>
                    <a:pt x="1641" y="3011"/>
                    <a:pt x="1634" y="2821"/>
                    <a:pt x="1634" y="2667"/>
                  </a:cubicBezTo>
                  <a:cubicBezTo>
                    <a:pt x="1634" y="1839"/>
                    <a:pt x="1840" y="1"/>
                    <a:pt x="1840" y="1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7526043" y="2977563"/>
              <a:ext cx="23305" cy="93861"/>
            </a:xfrm>
            <a:custGeom>
              <a:avLst/>
              <a:gdLst/>
              <a:ahLst/>
              <a:cxnLst/>
              <a:rect l="l" t="t" r="r" b="b"/>
              <a:pathLst>
                <a:path w="799" h="3218" extrusionOk="0">
                  <a:moveTo>
                    <a:pt x="1" y="0"/>
                  </a:moveTo>
                  <a:cubicBezTo>
                    <a:pt x="1" y="0"/>
                    <a:pt x="207" y="1839"/>
                    <a:pt x="207" y="2666"/>
                  </a:cubicBezTo>
                  <a:cubicBezTo>
                    <a:pt x="207" y="2822"/>
                    <a:pt x="200" y="3011"/>
                    <a:pt x="190" y="3217"/>
                  </a:cubicBezTo>
                  <a:lnTo>
                    <a:pt x="781" y="3217"/>
                  </a:lnTo>
                  <a:cubicBezTo>
                    <a:pt x="792" y="3011"/>
                    <a:pt x="799" y="2820"/>
                    <a:pt x="799" y="2666"/>
                  </a:cubicBezTo>
                  <a:cubicBezTo>
                    <a:pt x="799" y="1839"/>
                    <a:pt x="592" y="0"/>
                    <a:pt x="59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7526043" y="2728093"/>
              <a:ext cx="53639" cy="93919"/>
            </a:xfrm>
            <a:custGeom>
              <a:avLst/>
              <a:gdLst/>
              <a:ahLst/>
              <a:cxnLst/>
              <a:rect l="l" t="t" r="r" b="b"/>
              <a:pathLst>
                <a:path w="1839" h="3220" extrusionOk="0">
                  <a:moveTo>
                    <a:pt x="190" y="0"/>
                  </a:moveTo>
                  <a:cubicBezTo>
                    <a:pt x="200" y="207"/>
                    <a:pt x="207" y="397"/>
                    <a:pt x="207" y="551"/>
                  </a:cubicBezTo>
                  <a:cubicBezTo>
                    <a:pt x="207" y="1382"/>
                    <a:pt x="1" y="3220"/>
                    <a:pt x="1" y="3220"/>
                  </a:cubicBezTo>
                  <a:lnTo>
                    <a:pt x="1839" y="3220"/>
                  </a:lnTo>
                  <a:cubicBezTo>
                    <a:pt x="1839" y="3220"/>
                    <a:pt x="1632" y="1382"/>
                    <a:pt x="1632" y="551"/>
                  </a:cubicBezTo>
                  <a:cubicBezTo>
                    <a:pt x="1634" y="397"/>
                    <a:pt x="1641" y="207"/>
                    <a:pt x="1653" y="0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7526043" y="2728093"/>
              <a:ext cx="23305" cy="93919"/>
            </a:xfrm>
            <a:custGeom>
              <a:avLst/>
              <a:gdLst/>
              <a:ahLst/>
              <a:cxnLst/>
              <a:rect l="l" t="t" r="r" b="b"/>
              <a:pathLst>
                <a:path w="799" h="3220" extrusionOk="0">
                  <a:moveTo>
                    <a:pt x="190" y="0"/>
                  </a:moveTo>
                  <a:cubicBezTo>
                    <a:pt x="200" y="207"/>
                    <a:pt x="207" y="397"/>
                    <a:pt x="207" y="551"/>
                  </a:cubicBezTo>
                  <a:cubicBezTo>
                    <a:pt x="207" y="1382"/>
                    <a:pt x="1" y="3220"/>
                    <a:pt x="1" y="3220"/>
                  </a:cubicBezTo>
                  <a:lnTo>
                    <a:pt x="592" y="3220"/>
                  </a:lnTo>
                  <a:cubicBezTo>
                    <a:pt x="592" y="3220"/>
                    <a:pt x="799" y="1382"/>
                    <a:pt x="799" y="551"/>
                  </a:cubicBezTo>
                  <a:cubicBezTo>
                    <a:pt x="799" y="397"/>
                    <a:pt x="793" y="207"/>
                    <a:pt x="78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7623725" y="3039252"/>
              <a:ext cx="53639" cy="32201"/>
            </a:xfrm>
            <a:custGeom>
              <a:avLst/>
              <a:gdLst/>
              <a:ahLst/>
              <a:cxnLst/>
              <a:rect l="l" t="t" r="r" b="b"/>
              <a:pathLst>
                <a:path w="1839" h="1104" extrusionOk="0">
                  <a:moveTo>
                    <a:pt x="0" y="0"/>
                  </a:moveTo>
                  <a:cubicBezTo>
                    <a:pt x="0" y="0"/>
                    <a:pt x="57" y="503"/>
                    <a:pt x="113" y="1104"/>
                  </a:cubicBezTo>
                  <a:lnTo>
                    <a:pt x="1727" y="1104"/>
                  </a:lnTo>
                  <a:cubicBezTo>
                    <a:pt x="1780" y="506"/>
                    <a:pt x="1839" y="0"/>
                    <a:pt x="1839" y="0"/>
                  </a:cubicBez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7623666" y="3039252"/>
              <a:ext cx="20534" cy="32201"/>
            </a:xfrm>
            <a:custGeom>
              <a:avLst/>
              <a:gdLst/>
              <a:ahLst/>
              <a:cxnLst/>
              <a:rect l="l" t="t" r="r" b="b"/>
              <a:pathLst>
                <a:path w="704" h="1104" extrusionOk="0">
                  <a:moveTo>
                    <a:pt x="1" y="0"/>
                  </a:moveTo>
                  <a:cubicBezTo>
                    <a:pt x="1" y="0"/>
                    <a:pt x="58" y="503"/>
                    <a:pt x="112" y="1104"/>
                  </a:cubicBezTo>
                  <a:lnTo>
                    <a:pt x="704" y="1104"/>
                  </a:lnTo>
                  <a:cubicBezTo>
                    <a:pt x="651" y="506"/>
                    <a:pt x="593" y="0"/>
                    <a:pt x="59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2" name="Google Shape;1732;p51"/>
          <p:cNvGrpSpPr/>
          <p:nvPr/>
        </p:nvGrpSpPr>
        <p:grpSpPr>
          <a:xfrm>
            <a:off x="4856079" y="3432532"/>
            <a:ext cx="274641" cy="343389"/>
            <a:chOff x="4856079" y="3356332"/>
            <a:chExt cx="274641" cy="343389"/>
          </a:xfrm>
        </p:grpSpPr>
        <p:sp>
          <p:nvSpPr>
            <p:cNvPr id="1733" name="Google Shape;1733;p51"/>
            <p:cNvSpPr/>
            <p:nvPr/>
          </p:nvSpPr>
          <p:spPr>
            <a:xfrm>
              <a:off x="4860367" y="3651857"/>
              <a:ext cx="25259" cy="37772"/>
            </a:xfrm>
            <a:custGeom>
              <a:avLst/>
              <a:gdLst/>
              <a:ahLst/>
              <a:cxnLst/>
              <a:rect l="l" t="t" r="r" b="b"/>
              <a:pathLst>
                <a:path w="866" h="1295" extrusionOk="0">
                  <a:moveTo>
                    <a:pt x="155" y="0"/>
                  </a:moveTo>
                  <a:cubicBezTo>
                    <a:pt x="155" y="0"/>
                    <a:pt x="55" y="387"/>
                    <a:pt x="1" y="948"/>
                  </a:cubicBezTo>
                  <a:lnTo>
                    <a:pt x="433" y="1295"/>
                  </a:lnTo>
                  <a:lnTo>
                    <a:pt x="865" y="948"/>
                  </a:lnTo>
                  <a:cubicBezTo>
                    <a:pt x="810" y="387"/>
                    <a:pt x="711" y="0"/>
                    <a:pt x="71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4860425" y="3651799"/>
              <a:ext cx="17121" cy="37801"/>
            </a:xfrm>
            <a:custGeom>
              <a:avLst/>
              <a:gdLst/>
              <a:ahLst/>
              <a:cxnLst/>
              <a:rect l="l" t="t" r="r" b="b"/>
              <a:pathLst>
                <a:path w="587" h="1296" extrusionOk="0">
                  <a:moveTo>
                    <a:pt x="154" y="1"/>
                  </a:moveTo>
                  <a:cubicBezTo>
                    <a:pt x="154" y="1"/>
                    <a:pt x="56" y="387"/>
                    <a:pt x="0" y="947"/>
                  </a:cubicBezTo>
                  <a:lnTo>
                    <a:pt x="433" y="1296"/>
                  </a:lnTo>
                  <a:lnTo>
                    <a:pt x="586" y="1171"/>
                  </a:lnTo>
                  <a:lnTo>
                    <a:pt x="308" y="947"/>
                  </a:lnTo>
                  <a:cubicBezTo>
                    <a:pt x="364" y="389"/>
                    <a:pt x="462" y="1"/>
                    <a:pt x="46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4867804" y="3598218"/>
              <a:ext cx="10384" cy="46172"/>
            </a:xfrm>
            <a:custGeom>
              <a:avLst/>
              <a:gdLst/>
              <a:ahLst/>
              <a:cxnLst/>
              <a:rect l="l" t="t" r="r" b="b"/>
              <a:pathLst>
                <a:path w="356" h="1583" extrusionOk="0">
                  <a:moveTo>
                    <a:pt x="178" y="1"/>
                  </a:moveTo>
                  <a:cubicBezTo>
                    <a:pt x="79" y="1"/>
                    <a:pt x="1" y="80"/>
                    <a:pt x="1" y="179"/>
                  </a:cubicBezTo>
                  <a:lnTo>
                    <a:pt x="1" y="1405"/>
                  </a:lnTo>
                  <a:cubicBezTo>
                    <a:pt x="1" y="1505"/>
                    <a:pt x="79" y="1583"/>
                    <a:pt x="178" y="1583"/>
                  </a:cubicBezTo>
                  <a:cubicBezTo>
                    <a:pt x="276" y="1583"/>
                    <a:pt x="355" y="1502"/>
                    <a:pt x="355" y="1405"/>
                  </a:cubicBezTo>
                  <a:lnTo>
                    <a:pt x="355" y="179"/>
                  </a:lnTo>
                  <a:cubicBezTo>
                    <a:pt x="355" y="80"/>
                    <a:pt x="276" y="1"/>
                    <a:pt x="178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4868533" y="3534429"/>
              <a:ext cx="73444" cy="73385"/>
            </a:xfrm>
            <a:custGeom>
              <a:avLst/>
              <a:gdLst/>
              <a:ahLst/>
              <a:cxnLst/>
              <a:rect l="l" t="t" r="r" b="b"/>
              <a:pathLst>
                <a:path w="2518" h="2516" extrusionOk="0">
                  <a:moveTo>
                    <a:pt x="2063" y="1"/>
                  </a:moveTo>
                  <a:lnTo>
                    <a:pt x="1" y="2062"/>
                  </a:lnTo>
                  <a:lnTo>
                    <a:pt x="455" y="2516"/>
                  </a:lnTo>
                  <a:lnTo>
                    <a:pt x="2517" y="455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4857479" y="3587893"/>
              <a:ext cx="31005" cy="31005"/>
            </a:xfrm>
            <a:custGeom>
              <a:avLst/>
              <a:gdLst/>
              <a:ahLst/>
              <a:cxnLst/>
              <a:rect l="l" t="t" r="r" b="b"/>
              <a:pathLst>
                <a:path w="1063" h="1063" extrusionOk="0">
                  <a:moveTo>
                    <a:pt x="532" y="0"/>
                  </a:moveTo>
                  <a:cubicBezTo>
                    <a:pt x="239" y="0"/>
                    <a:pt x="0" y="238"/>
                    <a:pt x="0" y="531"/>
                  </a:cubicBezTo>
                  <a:cubicBezTo>
                    <a:pt x="0" y="823"/>
                    <a:pt x="239" y="1062"/>
                    <a:pt x="532" y="1062"/>
                  </a:cubicBezTo>
                  <a:cubicBezTo>
                    <a:pt x="825" y="1062"/>
                    <a:pt x="1062" y="823"/>
                    <a:pt x="1062" y="531"/>
                  </a:cubicBezTo>
                  <a:cubicBezTo>
                    <a:pt x="1062" y="238"/>
                    <a:pt x="825" y="2"/>
                    <a:pt x="53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4856079" y="3589585"/>
              <a:ext cx="30830" cy="29343"/>
            </a:xfrm>
            <a:custGeom>
              <a:avLst/>
              <a:gdLst/>
              <a:ahLst/>
              <a:cxnLst/>
              <a:rect l="l" t="t" r="r" b="b"/>
              <a:pathLst>
                <a:path w="1057" h="1006" extrusionOk="0">
                  <a:moveTo>
                    <a:pt x="344" y="1"/>
                  </a:moveTo>
                  <a:lnTo>
                    <a:pt x="344" y="1"/>
                  </a:lnTo>
                  <a:cubicBezTo>
                    <a:pt x="294" y="26"/>
                    <a:pt x="246" y="58"/>
                    <a:pt x="207" y="99"/>
                  </a:cubicBezTo>
                  <a:cubicBezTo>
                    <a:pt x="0" y="307"/>
                    <a:pt x="0" y="644"/>
                    <a:pt x="207" y="850"/>
                  </a:cubicBezTo>
                  <a:cubicBezTo>
                    <a:pt x="310" y="954"/>
                    <a:pt x="446" y="1005"/>
                    <a:pt x="582" y="1005"/>
                  </a:cubicBezTo>
                  <a:cubicBezTo>
                    <a:pt x="717" y="1005"/>
                    <a:pt x="853" y="954"/>
                    <a:pt x="957" y="850"/>
                  </a:cubicBezTo>
                  <a:cubicBezTo>
                    <a:pt x="999" y="808"/>
                    <a:pt x="1033" y="763"/>
                    <a:pt x="1056" y="713"/>
                  </a:cubicBezTo>
                  <a:lnTo>
                    <a:pt x="1056" y="713"/>
                  </a:lnTo>
                  <a:cubicBezTo>
                    <a:pt x="981" y="749"/>
                    <a:pt x="899" y="767"/>
                    <a:pt x="818" y="767"/>
                  </a:cubicBezTo>
                  <a:cubicBezTo>
                    <a:pt x="682" y="767"/>
                    <a:pt x="546" y="716"/>
                    <a:pt x="442" y="612"/>
                  </a:cubicBezTo>
                  <a:cubicBezTo>
                    <a:pt x="278" y="445"/>
                    <a:pt x="245" y="199"/>
                    <a:pt x="34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1"/>
            <p:cNvSpPr/>
            <p:nvPr/>
          </p:nvSpPr>
          <p:spPr>
            <a:xfrm>
              <a:off x="4893151" y="3356332"/>
              <a:ext cx="237569" cy="218960"/>
            </a:xfrm>
            <a:custGeom>
              <a:avLst/>
              <a:gdLst/>
              <a:ahLst/>
              <a:cxnLst/>
              <a:rect l="l" t="t" r="r" b="b"/>
              <a:pathLst>
                <a:path w="8145" h="7507" extrusionOk="0">
                  <a:moveTo>
                    <a:pt x="4026" y="1"/>
                  </a:moveTo>
                  <a:cubicBezTo>
                    <a:pt x="3065" y="1"/>
                    <a:pt x="2104" y="367"/>
                    <a:pt x="1370" y="1100"/>
                  </a:cubicBezTo>
                  <a:cubicBezTo>
                    <a:pt x="282" y="2190"/>
                    <a:pt x="1" y="3781"/>
                    <a:pt x="531" y="5127"/>
                  </a:cubicBezTo>
                  <a:lnTo>
                    <a:pt x="2650" y="7246"/>
                  </a:lnTo>
                  <a:cubicBezTo>
                    <a:pt x="3091" y="7420"/>
                    <a:pt x="3558" y="7506"/>
                    <a:pt x="4024" y="7506"/>
                  </a:cubicBezTo>
                  <a:cubicBezTo>
                    <a:pt x="4985" y="7506"/>
                    <a:pt x="5945" y="7140"/>
                    <a:pt x="6677" y="6407"/>
                  </a:cubicBezTo>
                  <a:cubicBezTo>
                    <a:pt x="8143" y="4944"/>
                    <a:pt x="8145" y="2566"/>
                    <a:pt x="6679" y="1100"/>
                  </a:cubicBezTo>
                  <a:cubicBezTo>
                    <a:pt x="5946" y="367"/>
                    <a:pt x="4986" y="1"/>
                    <a:pt x="40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1"/>
            <p:cNvSpPr/>
            <p:nvPr/>
          </p:nvSpPr>
          <p:spPr>
            <a:xfrm>
              <a:off x="4902776" y="3477873"/>
              <a:ext cx="101328" cy="95728"/>
            </a:xfrm>
            <a:custGeom>
              <a:avLst/>
              <a:gdLst/>
              <a:ahLst/>
              <a:cxnLst/>
              <a:rect l="l" t="t" r="r" b="b"/>
              <a:pathLst>
                <a:path w="3474" h="3282" extrusionOk="0">
                  <a:moveTo>
                    <a:pt x="1040" y="0"/>
                  </a:moveTo>
                  <a:cubicBezTo>
                    <a:pt x="677" y="0"/>
                    <a:pt x="321" y="88"/>
                    <a:pt x="0" y="255"/>
                  </a:cubicBezTo>
                  <a:cubicBezTo>
                    <a:pt x="44" y="494"/>
                    <a:pt x="110" y="731"/>
                    <a:pt x="201" y="961"/>
                  </a:cubicBezTo>
                  <a:lnTo>
                    <a:pt x="2320" y="3082"/>
                  </a:lnTo>
                  <a:cubicBezTo>
                    <a:pt x="2549" y="3172"/>
                    <a:pt x="2785" y="3238"/>
                    <a:pt x="3025" y="3282"/>
                  </a:cubicBezTo>
                  <a:cubicBezTo>
                    <a:pt x="3473" y="2425"/>
                    <a:pt x="3319" y="1354"/>
                    <a:pt x="2624" y="658"/>
                  </a:cubicBezTo>
                  <a:cubicBezTo>
                    <a:pt x="2203" y="233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4914385" y="3378208"/>
              <a:ext cx="192301" cy="175268"/>
            </a:xfrm>
            <a:custGeom>
              <a:avLst/>
              <a:gdLst/>
              <a:ahLst/>
              <a:cxnLst/>
              <a:rect l="l" t="t" r="r" b="b"/>
              <a:pathLst>
                <a:path w="6593" h="6009" extrusionOk="0">
                  <a:moveTo>
                    <a:pt x="3296" y="1"/>
                  </a:moveTo>
                  <a:cubicBezTo>
                    <a:pt x="2527" y="1"/>
                    <a:pt x="1758" y="293"/>
                    <a:pt x="1172" y="879"/>
                  </a:cubicBezTo>
                  <a:cubicBezTo>
                    <a:pt x="1" y="2051"/>
                    <a:pt x="1" y="3958"/>
                    <a:pt x="1172" y="5130"/>
                  </a:cubicBezTo>
                  <a:cubicBezTo>
                    <a:pt x="1758" y="5716"/>
                    <a:pt x="2528" y="6009"/>
                    <a:pt x="3297" y="6009"/>
                  </a:cubicBezTo>
                  <a:cubicBezTo>
                    <a:pt x="4067" y="6009"/>
                    <a:pt x="4836" y="5716"/>
                    <a:pt x="5422" y="5130"/>
                  </a:cubicBezTo>
                  <a:cubicBezTo>
                    <a:pt x="6551" y="3999"/>
                    <a:pt x="6592" y="2188"/>
                    <a:pt x="5545" y="1009"/>
                  </a:cubicBezTo>
                  <a:lnTo>
                    <a:pt x="5545" y="1009"/>
                  </a:lnTo>
                  <a:lnTo>
                    <a:pt x="1854" y="4701"/>
                  </a:lnTo>
                  <a:cubicBezTo>
                    <a:pt x="1818" y="4736"/>
                    <a:pt x="1773" y="4752"/>
                    <a:pt x="1726" y="4752"/>
                  </a:cubicBezTo>
                  <a:cubicBezTo>
                    <a:pt x="1681" y="4752"/>
                    <a:pt x="1635" y="4736"/>
                    <a:pt x="1600" y="4701"/>
                  </a:cubicBezTo>
                  <a:cubicBezTo>
                    <a:pt x="1531" y="4632"/>
                    <a:pt x="1531" y="4519"/>
                    <a:pt x="1600" y="4450"/>
                  </a:cubicBezTo>
                  <a:lnTo>
                    <a:pt x="5291" y="757"/>
                  </a:lnTo>
                  <a:cubicBezTo>
                    <a:pt x="4724" y="253"/>
                    <a:pt x="4010" y="1"/>
                    <a:pt x="3296" y="1"/>
                  </a:cubicBezTo>
                  <a:close/>
                </a:path>
              </a:pathLst>
            </a:custGeom>
            <a:gradFill>
              <a:gsLst>
                <a:gs pos="0">
                  <a:srgbClr val="FFFBF9"/>
                </a:gs>
                <a:gs pos="100000">
                  <a:srgbClr val="FCAC7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1"/>
            <p:cNvSpPr/>
            <p:nvPr/>
          </p:nvSpPr>
          <p:spPr>
            <a:xfrm>
              <a:off x="4958953" y="3398683"/>
              <a:ext cx="119237" cy="118187"/>
            </a:xfrm>
            <a:custGeom>
              <a:avLst/>
              <a:gdLst/>
              <a:ahLst/>
              <a:cxnLst/>
              <a:rect l="l" t="t" r="r" b="b"/>
              <a:pathLst>
                <a:path w="4088" h="4052" extrusionOk="0">
                  <a:moveTo>
                    <a:pt x="3893" y="1"/>
                  </a:moveTo>
                  <a:cubicBezTo>
                    <a:pt x="3847" y="1"/>
                    <a:pt x="3802" y="18"/>
                    <a:pt x="3768" y="52"/>
                  </a:cubicBezTo>
                  <a:lnTo>
                    <a:pt x="71" y="3749"/>
                  </a:lnTo>
                  <a:cubicBezTo>
                    <a:pt x="0" y="3820"/>
                    <a:pt x="0" y="3931"/>
                    <a:pt x="71" y="4000"/>
                  </a:cubicBezTo>
                  <a:cubicBezTo>
                    <a:pt x="106" y="4035"/>
                    <a:pt x="151" y="4051"/>
                    <a:pt x="197" y="4051"/>
                  </a:cubicBezTo>
                  <a:cubicBezTo>
                    <a:pt x="242" y="4051"/>
                    <a:pt x="289" y="4034"/>
                    <a:pt x="321" y="4000"/>
                  </a:cubicBezTo>
                  <a:lnTo>
                    <a:pt x="4018" y="304"/>
                  </a:lnTo>
                  <a:cubicBezTo>
                    <a:pt x="4087" y="234"/>
                    <a:pt x="4087" y="123"/>
                    <a:pt x="4018" y="52"/>
                  </a:cubicBezTo>
                  <a:cubicBezTo>
                    <a:pt x="3983" y="18"/>
                    <a:pt x="3938" y="1"/>
                    <a:pt x="389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4923835" y="3477873"/>
              <a:ext cx="76536" cy="74669"/>
            </a:xfrm>
            <a:custGeom>
              <a:avLst/>
              <a:gdLst/>
              <a:ahLst/>
              <a:cxnLst/>
              <a:rect l="l" t="t" r="r" b="b"/>
              <a:pathLst>
                <a:path w="2624" h="2560" extrusionOk="0">
                  <a:moveTo>
                    <a:pt x="318" y="0"/>
                  </a:moveTo>
                  <a:cubicBezTo>
                    <a:pt x="211" y="0"/>
                    <a:pt x="104" y="8"/>
                    <a:pt x="0" y="22"/>
                  </a:cubicBezTo>
                  <a:cubicBezTo>
                    <a:pt x="90" y="640"/>
                    <a:pt x="372" y="1238"/>
                    <a:pt x="848" y="1713"/>
                  </a:cubicBezTo>
                  <a:cubicBezTo>
                    <a:pt x="1322" y="2186"/>
                    <a:pt x="1919" y="2470"/>
                    <a:pt x="2536" y="2559"/>
                  </a:cubicBezTo>
                  <a:cubicBezTo>
                    <a:pt x="2624" y="1935"/>
                    <a:pt x="2447" y="1284"/>
                    <a:pt x="2023" y="787"/>
                  </a:cubicBezTo>
                  <a:lnTo>
                    <a:pt x="1525" y="1285"/>
                  </a:lnTo>
                  <a:cubicBezTo>
                    <a:pt x="1493" y="1319"/>
                    <a:pt x="1446" y="1336"/>
                    <a:pt x="1401" y="1336"/>
                  </a:cubicBezTo>
                  <a:cubicBezTo>
                    <a:pt x="1355" y="1336"/>
                    <a:pt x="1310" y="1320"/>
                    <a:pt x="1275" y="1285"/>
                  </a:cubicBezTo>
                  <a:cubicBezTo>
                    <a:pt x="1204" y="1216"/>
                    <a:pt x="1204" y="1105"/>
                    <a:pt x="1275" y="1034"/>
                  </a:cubicBezTo>
                  <a:lnTo>
                    <a:pt x="1773" y="536"/>
                  </a:lnTo>
                  <a:cubicBezTo>
                    <a:pt x="1368" y="191"/>
                    <a:pt x="857" y="0"/>
                    <a:pt x="31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4958982" y="3493449"/>
              <a:ext cx="23976" cy="23363"/>
            </a:xfrm>
            <a:custGeom>
              <a:avLst/>
              <a:gdLst/>
              <a:ahLst/>
              <a:cxnLst/>
              <a:rect l="l" t="t" r="r" b="b"/>
              <a:pathLst>
                <a:path w="822" h="801" extrusionOk="0">
                  <a:moveTo>
                    <a:pt x="569" y="1"/>
                  </a:moveTo>
                  <a:lnTo>
                    <a:pt x="71" y="499"/>
                  </a:lnTo>
                  <a:cubicBezTo>
                    <a:pt x="1" y="568"/>
                    <a:pt x="1" y="681"/>
                    <a:pt x="71" y="750"/>
                  </a:cubicBezTo>
                  <a:cubicBezTo>
                    <a:pt x="106" y="785"/>
                    <a:pt x="152" y="801"/>
                    <a:pt x="197" y="801"/>
                  </a:cubicBezTo>
                  <a:cubicBezTo>
                    <a:pt x="242" y="801"/>
                    <a:pt x="289" y="785"/>
                    <a:pt x="323" y="750"/>
                  </a:cubicBezTo>
                  <a:lnTo>
                    <a:pt x="821" y="251"/>
                  </a:lnTo>
                  <a:cubicBezTo>
                    <a:pt x="782" y="208"/>
                    <a:pt x="742" y="164"/>
                    <a:pt x="700" y="121"/>
                  </a:cubicBezTo>
                  <a:cubicBezTo>
                    <a:pt x="657" y="80"/>
                    <a:pt x="613" y="39"/>
                    <a:pt x="56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4908668" y="3498611"/>
              <a:ext cx="73240" cy="69185"/>
            </a:xfrm>
            <a:custGeom>
              <a:avLst/>
              <a:gdLst/>
              <a:ahLst/>
              <a:cxnLst/>
              <a:rect l="l" t="t" r="r" b="b"/>
              <a:pathLst>
                <a:path w="2511" h="2372" extrusionOk="0">
                  <a:moveTo>
                    <a:pt x="840" y="0"/>
                  </a:moveTo>
                  <a:cubicBezTo>
                    <a:pt x="547" y="0"/>
                    <a:pt x="255" y="84"/>
                    <a:pt x="0" y="250"/>
                  </a:cubicBezTo>
                  <a:cubicBezTo>
                    <a:pt x="183" y="716"/>
                    <a:pt x="463" y="1153"/>
                    <a:pt x="841" y="1531"/>
                  </a:cubicBezTo>
                  <a:cubicBezTo>
                    <a:pt x="1216" y="1907"/>
                    <a:pt x="1653" y="2188"/>
                    <a:pt x="2120" y="2371"/>
                  </a:cubicBezTo>
                  <a:cubicBezTo>
                    <a:pt x="2511" y="1775"/>
                    <a:pt x="2445" y="969"/>
                    <a:pt x="1922" y="448"/>
                  </a:cubicBezTo>
                  <a:cubicBezTo>
                    <a:pt x="1624" y="150"/>
                    <a:pt x="1232" y="0"/>
                    <a:pt x="84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4862612" y="3635057"/>
              <a:ext cx="20738" cy="20738"/>
            </a:xfrm>
            <a:custGeom>
              <a:avLst/>
              <a:gdLst/>
              <a:ahLst/>
              <a:cxnLst/>
              <a:rect l="l" t="t" r="r" b="b"/>
              <a:pathLst>
                <a:path w="711" h="711" extrusionOk="0">
                  <a:moveTo>
                    <a:pt x="356" y="0"/>
                  </a:moveTo>
                  <a:cubicBezTo>
                    <a:pt x="160" y="0"/>
                    <a:pt x="0" y="159"/>
                    <a:pt x="0" y="355"/>
                  </a:cubicBezTo>
                  <a:cubicBezTo>
                    <a:pt x="0" y="551"/>
                    <a:pt x="160" y="711"/>
                    <a:pt x="356" y="711"/>
                  </a:cubicBezTo>
                  <a:cubicBezTo>
                    <a:pt x="552" y="711"/>
                    <a:pt x="711" y="551"/>
                    <a:pt x="711" y="355"/>
                  </a:cubicBezTo>
                  <a:cubicBezTo>
                    <a:pt x="711" y="159"/>
                    <a:pt x="552" y="2"/>
                    <a:pt x="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4862612" y="3636136"/>
              <a:ext cx="19659" cy="19659"/>
            </a:xfrm>
            <a:custGeom>
              <a:avLst/>
              <a:gdLst/>
              <a:ahLst/>
              <a:cxnLst/>
              <a:rect l="l" t="t" r="r" b="b"/>
              <a:pathLst>
                <a:path w="674" h="674" extrusionOk="0">
                  <a:moveTo>
                    <a:pt x="202" y="0"/>
                  </a:moveTo>
                  <a:lnTo>
                    <a:pt x="202" y="0"/>
                  </a:lnTo>
                  <a:cubicBezTo>
                    <a:pt x="82" y="56"/>
                    <a:pt x="0" y="179"/>
                    <a:pt x="0" y="318"/>
                  </a:cubicBezTo>
                  <a:cubicBezTo>
                    <a:pt x="0" y="514"/>
                    <a:pt x="160" y="674"/>
                    <a:pt x="356" y="674"/>
                  </a:cubicBezTo>
                  <a:cubicBezTo>
                    <a:pt x="497" y="674"/>
                    <a:pt x="617" y="590"/>
                    <a:pt x="674" y="472"/>
                  </a:cubicBezTo>
                  <a:lnTo>
                    <a:pt x="674" y="472"/>
                  </a:lnTo>
                  <a:cubicBezTo>
                    <a:pt x="629" y="495"/>
                    <a:pt x="577" y="508"/>
                    <a:pt x="522" y="508"/>
                  </a:cubicBezTo>
                  <a:cubicBezTo>
                    <a:pt x="327" y="508"/>
                    <a:pt x="167" y="349"/>
                    <a:pt x="167" y="154"/>
                  </a:cubicBezTo>
                  <a:cubicBezTo>
                    <a:pt x="167" y="98"/>
                    <a:pt x="180" y="47"/>
                    <a:pt x="20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4859346" y="3679479"/>
              <a:ext cx="27213" cy="20242"/>
            </a:xfrm>
            <a:custGeom>
              <a:avLst/>
              <a:gdLst/>
              <a:ahLst/>
              <a:cxnLst/>
              <a:rect l="l" t="t" r="r" b="b"/>
              <a:pathLst>
                <a:path w="933" h="694" extrusionOk="0">
                  <a:moveTo>
                    <a:pt x="36" y="1"/>
                  </a:moveTo>
                  <a:cubicBezTo>
                    <a:pt x="15" y="210"/>
                    <a:pt x="1" y="445"/>
                    <a:pt x="1" y="694"/>
                  </a:cubicBezTo>
                  <a:lnTo>
                    <a:pt x="932" y="694"/>
                  </a:lnTo>
                  <a:cubicBezTo>
                    <a:pt x="932" y="445"/>
                    <a:pt x="921" y="210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4859346" y="3679391"/>
              <a:ext cx="10034" cy="20301"/>
            </a:xfrm>
            <a:custGeom>
              <a:avLst/>
              <a:gdLst/>
              <a:ahLst/>
              <a:cxnLst/>
              <a:rect l="l" t="t" r="r" b="b"/>
              <a:pathLst>
                <a:path w="344" h="696" extrusionOk="0">
                  <a:moveTo>
                    <a:pt x="36" y="1"/>
                  </a:moveTo>
                  <a:cubicBezTo>
                    <a:pt x="15" y="212"/>
                    <a:pt x="1" y="448"/>
                    <a:pt x="1" y="695"/>
                  </a:cubicBezTo>
                  <a:lnTo>
                    <a:pt x="308" y="695"/>
                  </a:lnTo>
                  <a:cubicBezTo>
                    <a:pt x="308" y="446"/>
                    <a:pt x="323" y="212"/>
                    <a:pt x="34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4915960" y="3521712"/>
              <a:ext cx="38705" cy="38676"/>
            </a:xfrm>
            <a:custGeom>
              <a:avLst/>
              <a:gdLst/>
              <a:ahLst/>
              <a:cxnLst/>
              <a:rect l="l" t="t" r="r" b="b"/>
              <a:pathLst>
                <a:path w="1327" h="1326" extrusionOk="0">
                  <a:moveTo>
                    <a:pt x="664" y="0"/>
                  </a:moveTo>
                  <a:cubicBezTo>
                    <a:pt x="298" y="0"/>
                    <a:pt x="1" y="298"/>
                    <a:pt x="1" y="664"/>
                  </a:cubicBezTo>
                  <a:cubicBezTo>
                    <a:pt x="1" y="1030"/>
                    <a:pt x="298" y="1326"/>
                    <a:pt x="664" y="1326"/>
                  </a:cubicBezTo>
                  <a:cubicBezTo>
                    <a:pt x="1030" y="1326"/>
                    <a:pt x="1326" y="1030"/>
                    <a:pt x="1326" y="664"/>
                  </a:cubicBezTo>
                  <a:cubicBezTo>
                    <a:pt x="1326" y="298"/>
                    <a:pt x="1030" y="0"/>
                    <a:pt x="6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51"/>
          <p:cNvGrpSpPr/>
          <p:nvPr/>
        </p:nvGrpSpPr>
        <p:grpSpPr>
          <a:xfrm>
            <a:off x="6102552" y="2804293"/>
            <a:ext cx="386674" cy="343331"/>
            <a:chOff x="6102552" y="2728093"/>
            <a:chExt cx="386674" cy="343331"/>
          </a:xfrm>
        </p:grpSpPr>
        <p:sp>
          <p:nvSpPr>
            <p:cNvPr id="1752" name="Google Shape;1752;p51"/>
            <p:cNvSpPr/>
            <p:nvPr/>
          </p:nvSpPr>
          <p:spPr>
            <a:xfrm>
              <a:off x="6268136" y="2923837"/>
              <a:ext cx="186818" cy="147588"/>
            </a:xfrm>
            <a:custGeom>
              <a:avLst/>
              <a:gdLst/>
              <a:ahLst/>
              <a:cxnLst/>
              <a:rect l="l" t="t" r="r" b="b"/>
              <a:pathLst>
                <a:path w="6405" h="5060" extrusionOk="0">
                  <a:moveTo>
                    <a:pt x="2125" y="1"/>
                  </a:moveTo>
                  <a:cubicBezTo>
                    <a:pt x="1454" y="1"/>
                    <a:pt x="805" y="177"/>
                    <a:pt x="258" y="520"/>
                  </a:cubicBezTo>
                  <a:cubicBezTo>
                    <a:pt x="0" y="1889"/>
                    <a:pt x="633" y="3418"/>
                    <a:pt x="1972" y="4332"/>
                  </a:cubicBezTo>
                  <a:cubicBezTo>
                    <a:pt x="2691" y="4822"/>
                    <a:pt x="3500" y="5059"/>
                    <a:pt x="4278" y="5059"/>
                  </a:cubicBezTo>
                  <a:cubicBezTo>
                    <a:pt x="4950" y="5059"/>
                    <a:pt x="5599" y="4883"/>
                    <a:pt x="6147" y="4540"/>
                  </a:cubicBezTo>
                  <a:cubicBezTo>
                    <a:pt x="6405" y="3171"/>
                    <a:pt x="5772" y="1642"/>
                    <a:pt x="4433" y="729"/>
                  </a:cubicBezTo>
                  <a:cubicBezTo>
                    <a:pt x="3714" y="238"/>
                    <a:pt x="2904" y="1"/>
                    <a:pt x="2125" y="1"/>
                  </a:cubicBezTo>
                  <a:close/>
                </a:path>
              </a:pathLst>
            </a:custGeom>
            <a:gradFill>
              <a:gsLst>
                <a:gs pos="0">
                  <a:srgbClr val="59B796"/>
                </a:gs>
                <a:gs pos="100000">
                  <a:srgbClr val="305E4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6269624" y="2933928"/>
              <a:ext cx="152692" cy="119499"/>
            </a:xfrm>
            <a:custGeom>
              <a:avLst/>
              <a:gdLst/>
              <a:ahLst/>
              <a:cxnLst/>
              <a:rect l="l" t="t" r="r" b="b"/>
              <a:pathLst>
                <a:path w="5235" h="4097" extrusionOk="0">
                  <a:moveTo>
                    <a:pt x="202" y="0"/>
                  </a:moveTo>
                  <a:cubicBezTo>
                    <a:pt x="145" y="0"/>
                    <a:pt x="89" y="27"/>
                    <a:pt x="55" y="77"/>
                  </a:cubicBezTo>
                  <a:cubicBezTo>
                    <a:pt x="1" y="157"/>
                    <a:pt x="20" y="269"/>
                    <a:pt x="100" y="324"/>
                  </a:cubicBezTo>
                  <a:lnTo>
                    <a:pt x="976" y="921"/>
                  </a:lnTo>
                  <a:lnTo>
                    <a:pt x="1221" y="2223"/>
                  </a:lnTo>
                  <a:cubicBezTo>
                    <a:pt x="1238" y="2309"/>
                    <a:pt x="1312" y="2368"/>
                    <a:pt x="1395" y="2368"/>
                  </a:cubicBezTo>
                  <a:cubicBezTo>
                    <a:pt x="1407" y="2368"/>
                    <a:pt x="1417" y="2365"/>
                    <a:pt x="1429" y="2363"/>
                  </a:cubicBezTo>
                  <a:cubicBezTo>
                    <a:pt x="1526" y="2346"/>
                    <a:pt x="1587" y="2252"/>
                    <a:pt x="1569" y="2157"/>
                  </a:cubicBezTo>
                  <a:lnTo>
                    <a:pt x="1389" y="1205"/>
                  </a:lnTo>
                  <a:lnTo>
                    <a:pt x="1389" y="1205"/>
                  </a:lnTo>
                  <a:lnTo>
                    <a:pt x="2239" y="1785"/>
                  </a:lnTo>
                  <a:lnTo>
                    <a:pt x="2485" y="3087"/>
                  </a:lnTo>
                  <a:cubicBezTo>
                    <a:pt x="2501" y="3174"/>
                    <a:pt x="2574" y="3232"/>
                    <a:pt x="2659" y="3232"/>
                  </a:cubicBezTo>
                  <a:cubicBezTo>
                    <a:pt x="2670" y="3232"/>
                    <a:pt x="2681" y="3229"/>
                    <a:pt x="2692" y="3228"/>
                  </a:cubicBezTo>
                  <a:cubicBezTo>
                    <a:pt x="2788" y="3210"/>
                    <a:pt x="2851" y="3116"/>
                    <a:pt x="2832" y="3021"/>
                  </a:cubicBezTo>
                  <a:lnTo>
                    <a:pt x="2653" y="2069"/>
                  </a:lnTo>
                  <a:lnTo>
                    <a:pt x="3502" y="2649"/>
                  </a:lnTo>
                  <a:lnTo>
                    <a:pt x="3746" y="3951"/>
                  </a:lnTo>
                  <a:cubicBezTo>
                    <a:pt x="3762" y="4038"/>
                    <a:pt x="3836" y="4096"/>
                    <a:pt x="3921" y="4096"/>
                  </a:cubicBezTo>
                  <a:cubicBezTo>
                    <a:pt x="3931" y="4096"/>
                    <a:pt x="3942" y="4093"/>
                    <a:pt x="3953" y="4092"/>
                  </a:cubicBezTo>
                  <a:cubicBezTo>
                    <a:pt x="4051" y="4074"/>
                    <a:pt x="4112" y="3981"/>
                    <a:pt x="4095" y="3885"/>
                  </a:cubicBezTo>
                  <a:lnTo>
                    <a:pt x="3915" y="2933"/>
                  </a:lnTo>
                  <a:lnTo>
                    <a:pt x="4917" y="3616"/>
                  </a:lnTo>
                  <a:cubicBezTo>
                    <a:pt x="4947" y="3636"/>
                    <a:pt x="4983" y="3647"/>
                    <a:pt x="5018" y="3647"/>
                  </a:cubicBezTo>
                  <a:cubicBezTo>
                    <a:pt x="5073" y="3647"/>
                    <a:pt x="5129" y="3620"/>
                    <a:pt x="5164" y="3570"/>
                  </a:cubicBezTo>
                  <a:cubicBezTo>
                    <a:pt x="5226" y="3483"/>
                    <a:pt x="5205" y="3373"/>
                    <a:pt x="5125" y="3319"/>
                  </a:cubicBezTo>
                  <a:lnTo>
                    <a:pt x="4124" y="2634"/>
                  </a:lnTo>
                  <a:lnTo>
                    <a:pt x="5076" y="2456"/>
                  </a:lnTo>
                  <a:cubicBezTo>
                    <a:pt x="5173" y="2437"/>
                    <a:pt x="5234" y="2343"/>
                    <a:pt x="5217" y="2248"/>
                  </a:cubicBezTo>
                  <a:cubicBezTo>
                    <a:pt x="5200" y="2162"/>
                    <a:pt x="5126" y="2104"/>
                    <a:pt x="5043" y="2104"/>
                  </a:cubicBezTo>
                  <a:cubicBezTo>
                    <a:pt x="5032" y="2104"/>
                    <a:pt x="5021" y="2105"/>
                    <a:pt x="5010" y="2107"/>
                  </a:cubicBezTo>
                  <a:lnTo>
                    <a:pt x="3708" y="2353"/>
                  </a:lnTo>
                  <a:lnTo>
                    <a:pt x="2859" y="1772"/>
                  </a:lnTo>
                  <a:lnTo>
                    <a:pt x="3811" y="1593"/>
                  </a:lnTo>
                  <a:cubicBezTo>
                    <a:pt x="3907" y="1574"/>
                    <a:pt x="3970" y="1482"/>
                    <a:pt x="3951" y="1386"/>
                  </a:cubicBezTo>
                  <a:cubicBezTo>
                    <a:pt x="3936" y="1300"/>
                    <a:pt x="3860" y="1241"/>
                    <a:pt x="3777" y="1241"/>
                  </a:cubicBezTo>
                  <a:cubicBezTo>
                    <a:pt x="3767" y="1241"/>
                    <a:pt x="3756" y="1242"/>
                    <a:pt x="3745" y="1244"/>
                  </a:cubicBezTo>
                  <a:lnTo>
                    <a:pt x="2443" y="1490"/>
                  </a:lnTo>
                  <a:lnTo>
                    <a:pt x="1593" y="910"/>
                  </a:lnTo>
                  <a:lnTo>
                    <a:pt x="2545" y="730"/>
                  </a:lnTo>
                  <a:cubicBezTo>
                    <a:pt x="2642" y="713"/>
                    <a:pt x="2705" y="619"/>
                    <a:pt x="2686" y="524"/>
                  </a:cubicBezTo>
                  <a:cubicBezTo>
                    <a:pt x="2670" y="439"/>
                    <a:pt x="2596" y="380"/>
                    <a:pt x="2513" y="380"/>
                  </a:cubicBezTo>
                  <a:cubicBezTo>
                    <a:pt x="2502" y="380"/>
                    <a:pt x="2491" y="381"/>
                    <a:pt x="2479" y="383"/>
                  </a:cubicBezTo>
                  <a:lnTo>
                    <a:pt x="1177" y="628"/>
                  </a:lnTo>
                  <a:lnTo>
                    <a:pt x="302" y="31"/>
                  </a:lnTo>
                  <a:cubicBezTo>
                    <a:pt x="272" y="10"/>
                    <a:pt x="237" y="0"/>
                    <a:pt x="202" y="0"/>
                  </a:cubicBezTo>
                  <a:close/>
                </a:path>
              </a:pathLst>
            </a:custGeom>
            <a:solidFill>
              <a:srgbClr val="307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6136824" y="2923837"/>
              <a:ext cx="186876" cy="147588"/>
            </a:xfrm>
            <a:custGeom>
              <a:avLst/>
              <a:gdLst/>
              <a:ahLst/>
              <a:cxnLst/>
              <a:rect l="l" t="t" r="r" b="b"/>
              <a:pathLst>
                <a:path w="6407" h="5060" extrusionOk="0">
                  <a:moveTo>
                    <a:pt x="4280" y="1"/>
                  </a:moveTo>
                  <a:cubicBezTo>
                    <a:pt x="3502" y="1"/>
                    <a:pt x="2692" y="238"/>
                    <a:pt x="1973" y="729"/>
                  </a:cubicBezTo>
                  <a:cubicBezTo>
                    <a:pt x="635" y="1642"/>
                    <a:pt x="1" y="3171"/>
                    <a:pt x="259" y="4540"/>
                  </a:cubicBezTo>
                  <a:cubicBezTo>
                    <a:pt x="807" y="4883"/>
                    <a:pt x="1456" y="5059"/>
                    <a:pt x="2128" y="5059"/>
                  </a:cubicBezTo>
                  <a:cubicBezTo>
                    <a:pt x="2906" y="5059"/>
                    <a:pt x="3716" y="4822"/>
                    <a:pt x="4434" y="4332"/>
                  </a:cubicBezTo>
                  <a:cubicBezTo>
                    <a:pt x="5772" y="3418"/>
                    <a:pt x="6407" y="1889"/>
                    <a:pt x="6147" y="520"/>
                  </a:cubicBezTo>
                  <a:cubicBezTo>
                    <a:pt x="5600" y="177"/>
                    <a:pt x="4952" y="1"/>
                    <a:pt x="4280" y="1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6169346" y="2933812"/>
              <a:ext cx="152692" cy="119353"/>
            </a:xfrm>
            <a:custGeom>
              <a:avLst/>
              <a:gdLst/>
              <a:ahLst/>
              <a:cxnLst/>
              <a:rect l="l" t="t" r="r" b="b"/>
              <a:pathLst>
                <a:path w="5235" h="4092" extrusionOk="0">
                  <a:moveTo>
                    <a:pt x="5032" y="0"/>
                  </a:moveTo>
                  <a:cubicBezTo>
                    <a:pt x="4998" y="0"/>
                    <a:pt x="4963" y="10"/>
                    <a:pt x="4933" y="31"/>
                  </a:cubicBezTo>
                  <a:lnTo>
                    <a:pt x="4057" y="629"/>
                  </a:lnTo>
                  <a:lnTo>
                    <a:pt x="2755" y="383"/>
                  </a:lnTo>
                  <a:cubicBezTo>
                    <a:pt x="2744" y="381"/>
                    <a:pt x="2733" y="380"/>
                    <a:pt x="2723" y="380"/>
                  </a:cubicBezTo>
                  <a:cubicBezTo>
                    <a:pt x="2639" y="380"/>
                    <a:pt x="2565" y="440"/>
                    <a:pt x="2548" y="525"/>
                  </a:cubicBezTo>
                  <a:cubicBezTo>
                    <a:pt x="2530" y="621"/>
                    <a:pt x="2593" y="712"/>
                    <a:pt x="2689" y="731"/>
                  </a:cubicBezTo>
                  <a:lnTo>
                    <a:pt x="3641" y="910"/>
                  </a:lnTo>
                  <a:lnTo>
                    <a:pt x="2794" y="1492"/>
                  </a:lnTo>
                  <a:lnTo>
                    <a:pt x="1492" y="1245"/>
                  </a:lnTo>
                  <a:cubicBezTo>
                    <a:pt x="1481" y="1243"/>
                    <a:pt x="1470" y="1242"/>
                    <a:pt x="1459" y="1242"/>
                  </a:cubicBezTo>
                  <a:cubicBezTo>
                    <a:pt x="1375" y="1242"/>
                    <a:pt x="1301" y="1302"/>
                    <a:pt x="1285" y="1386"/>
                  </a:cubicBezTo>
                  <a:cubicBezTo>
                    <a:pt x="1266" y="1484"/>
                    <a:pt x="1331" y="1575"/>
                    <a:pt x="1426" y="1594"/>
                  </a:cubicBezTo>
                  <a:lnTo>
                    <a:pt x="2378" y="1773"/>
                  </a:lnTo>
                  <a:lnTo>
                    <a:pt x="1529" y="2353"/>
                  </a:lnTo>
                  <a:lnTo>
                    <a:pt x="226" y="2108"/>
                  </a:lnTo>
                  <a:cubicBezTo>
                    <a:pt x="215" y="2106"/>
                    <a:pt x="203" y="2105"/>
                    <a:pt x="192" y="2105"/>
                  </a:cubicBezTo>
                  <a:cubicBezTo>
                    <a:pt x="109" y="2105"/>
                    <a:pt x="35" y="2165"/>
                    <a:pt x="20" y="2249"/>
                  </a:cubicBezTo>
                  <a:cubicBezTo>
                    <a:pt x="1" y="2346"/>
                    <a:pt x="65" y="2438"/>
                    <a:pt x="160" y="2455"/>
                  </a:cubicBezTo>
                  <a:lnTo>
                    <a:pt x="1113" y="2636"/>
                  </a:lnTo>
                  <a:lnTo>
                    <a:pt x="111" y="3318"/>
                  </a:lnTo>
                  <a:cubicBezTo>
                    <a:pt x="30" y="3374"/>
                    <a:pt x="8" y="3485"/>
                    <a:pt x="65" y="3566"/>
                  </a:cubicBezTo>
                  <a:cubicBezTo>
                    <a:pt x="100" y="3615"/>
                    <a:pt x="155" y="3642"/>
                    <a:pt x="212" y="3642"/>
                  </a:cubicBezTo>
                  <a:cubicBezTo>
                    <a:pt x="247" y="3642"/>
                    <a:pt x="282" y="3633"/>
                    <a:pt x="313" y="3611"/>
                  </a:cubicBezTo>
                  <a:lnTo>
                    <a:pt x="1315" y="2928"/>
                  </a:lnTo>
                  <a:lnTo>
                    <a:pt x="1134" y="3881"/>
                  </a:lnTo>
                  <a:cubicBezTo>
                    <a:pt x="1117" y="3977"/>
                    <a:pt x="1180" y="4070"/>
                    <a:pt x="1275" y="4087"/>
                  </a:cubicBezTo>
                  <a:cubicBezTo>
                    <a:pt x="1287" y="4089"/>
                    <a:pt x="1297" y="4092"/>
                    <a:pt x="1309" y="4092"/>
                  </a:cubicBezTo>
                  <a:cubicBezTo>
                    <a:pt x="1392" y="4092"/>
                    <a:pt x="1466" y="4030"/>
                    <a:pt x="1483" y="3947"/>
                  </a:cubicBezTo>
                  <a:lnTo>
                    <a:pt x="1728" y="2644"/>
                  </a:lnTo>
                  <a:lnTo>
                    <a:pt x="2577" y="2064"/>
                  </a:lnTo>
                  <a:lnTo>
                    <a:pt x="2399" y="3016"/>
                  </a:lnTo>
                  <a:cubicBezTo>
                    <a:pt x="2380" y="3113"/>
                    <a:pt x="2444" y="3205"/>
                    <a:pt x="2539" y="3223"/>
                  </a:cubicBezTo>
                  <a:cubicBezTo>
                    <a:pt x="2550" y="3224"/>
                    <a:pt x="2561" y="3227"/>
                    <a:pt x="2571" y="3227"/>
                  </a:cubicBezTo>
                  <a:cubicBezTo>
                    <a:pt x="2656" y="3227"/>
                    <a:pt x="2731" y="3169"/>
                    <a:pt x="2746" y="3082"/>
                  </a:cubicBezTo>
                  <a:lnTo>
                    <a:pt x="2992" y="1780"/>
                  </a:lnTo>
                  <a:lnTo>
                    <a:pt x="3841" y="1200"/>
                  </a:lnTo>
                  <a:lnTo>
                    <a:pt x="3841" y="1200"/>
                  </a:lnTo>
                  <a:lnTo>
                    <a:pt x="3661" y="2152"/>
                  </a:lnTo>
                  <a:cubicBezTo>
                    <a:pt x="3644" y="2249"/>
                    <a:pt x="3707" y="2341"/>
                    <a:pt x="3802" y="2359"/>
                  </a:cubicBezTo>
                  <a:cubicBezTo>
                    <a:pt x="3814" y="2360"/>
                    <a:pt x="3824" y="2363"/>
                    <a:pt x="3836" y="2363"/>
                  </a:cubicBezTo>
                  <a:cubicBezTo>
                    <a:pt x="3919" y="2363"/>
                    <a:pt x="3992" y="2302"/>
                    <a:pt x="4010" y="2218"/>
                  </a:cubicBezTo>
                  <a:lnTo>
                    <a:pt x="4255" y="916"/>
                  </a:lnTo>
                  <a:lnTo>
                    <a:pt x="5131" y="320"/>
                  </a:lnTo>
                  <a:cubicBezTo>
                    <a:pt x="5214" y="270"/>
                    <a:pt x="5235" y="159"/>
                    <a:pt x="5179" y="78"/>
                  </a:cubicBezTo>
                  <a:cubicBezTo>
                    <a:pt x="5145" y="28"/>
                    <a:pt x="5089" y="0"/>
                    <a:pt x="5032" y="0"/>
                  </a:cubicBezTo>
                  <a:close/>
                </a:path>
              </a:pathLst>
            </a:custGeom>
            <a:solidFill>
              <a:srgbClr val="3D8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6102552" y="2728093"/>
              <a:ext cx="386674" cy="223715"/>
            </a:xfrm>
            <a:custGeom>
              <a:avLst/>
              <a:gdLst/>
              <a:ahLst/>
              <a:cxnLst/>
              <a:rect l="l" t="t" r="r" b="b"/>
              <a:pathLst>
                <a:path w="13257" h="7670" extrusionOk="0">
                  <a:moveTo>
                    <a:pt x="6628" y="1"/>
                  </a:moveTo>
                  <a:cubicBezTo>
                    <a:pt x="6412" y="1"/>
                    <a:pt x="6197" y="43"/>
                    <a:pt x="5994" y="129"/>
                  </a:cubicBezTo>
                  <a:cubicBezTo>
                    <a:pt x="0" y="2645"/>
                    <a:pt x="1420" y="7670"/>
                    <a:pt x="4678" y="7670"/>
                  </a:cubicBezTo>
                  <a:cubicBezTo>
                    <a:pt x="5277" y="7670"/>
                    <a:pt x="5938" y="7500"/>
                    <a:pt x="6627" y="7113"/>
                  </a:cubicBezTo>
                  <a:cubicBezTo>
                    <a:pt x="7316" y="7500"/>
                    <a:pt x="7977" y="7670"/>
                    <a:pt x="8577" y="7670"/>
                  </a:cubicBezTo>
                  <a:cubicBezTo>
                    <a:pt x="11837" y="7670"/>
                    <a:pt x="13256" y="2645"/>
                    <a:pt x="7262" y="129"/>
                  </a:cubicBezTo>
                  <a:cubicBezTo>
                    <a:pt x="7059" y="43"/>
                    <a:pt x="6844" y="1"/>
                    <a:pt x="662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6102640" y="2728152"/>
              <a:ext cx="207089" cy="223656"/>
            </a:xfrm>
            <a:custGeom>
              <a:avLst/>
              <a:gdLst/>
              <a:ahLst/>
              <a:cxnLst/>
              <a:rect l="l" t="t" r="r" b="b"/>
              <a:pathLst>
                <a:path w="7100" h="7668" extrusionOk="0">
                  <a:moveTo>
                    <a:pt x="6628" y="0"/>
                  </a:moveTo>
                  <a:cubicBezTo>
                    <a:pt x="6412" y="0"/>
                    <a:pt x="6195" y="43"/>
                    <a:pt x="5992" y="127"/>
                  </a:cubicBezTo>
                  <a:cubicBezTo>
                    <a:pt x="1" y="2644"/>
                    <a:pt x="1417" y="7667"/>
                    <a:pt x="4675" y="7667"/>
                  </a:cubicBezTo>
                  <a:cubicBezTo>
                    <a:pt x="4832" y="7667"/>
                    <a:pt x="4993" y="7655"/>
                    <a:pt x="5157" y="7631"/>
                  </a:cubicBezTo>
                  <a:cubicBezTo>
                    <a:pt x="2242" y="7180"/>
                    <a:pt x="1240" y="2519"/>
                    <a:pt x="6939" y="127"/>
                  </a:cubicBezTo>
                  <a:cubicBezTo>
                    <a:pt x="6993" y="105"/>
                    <a:pt x="7045" y="85"/>
                    <a:pt x="7100" y="70"/>
                  </a:cubicBezTo>
                  <a:cubicBezTo>
                    <a:pt x="6946" y="23"/>
                    <a:pt x="6787" y="0"/>
                    <a:pt x="662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51"/>
          <p:cNvGrpSpPr/>
          <p:nvPr/>
        </p:nvGrpSpPr>
        <p:grpSpPr>
          <a:xfrm>
            <a:off x="5517160" y="3432532"/>
            <a:ext cx="246086" cy="343360"/>
            <a:chOff x="5517160" y="3356332"/>
            <a:chExt cx="246086" cy="343360"/>
          </a:xfrm>
        </p:grpSpPr>
        <p:sp>
          <p:nvSpPr>
            <p:cNvPr id="1759" name="Google Shape;1759;p51"/>
            <p:cNvSpPr/>
            <p:nvPr/>
          </p:nvSpPr>
          <p:spPr>
            <a:xfrm>
              <a:off x="5574970" y="3372608"/>
              <a:ext cx="61573" cy="54660"/>
            </a:xfrm>
            <a:custGeom>
              <a:avLst/>
              <a:gdLst/>
              <a:ahLst/>
              <a:cxnLst/>
              <a:rect l="l" t="t" r="r" b="b"/>
              <a:pathLst>
                <a:path w="2111" h="1874" extrusionOk="0">
                  <a:moveTo>
                    <a:pt x="425" y="1"/>
                  </a:moveTo>
                  <a:cubicBezTo>
                    <a:pt x="386" y="1"/>
                    <a:pt x="346" y="16"/>
                    <a:pt x="302" y="50"/>
                  </a:cubicBezTo>
                  <a:cubicBezTo>
                    <a:pt x="0" y="283"/>
                    <a:pt x="258" y="1397"/>
                    <a:pt x="1091" y="1874"/>
                  </a:cubicBezTo>
                  <a:lnTo>
                    <a:pt x="2111" y="1742"/>
                  </a:lnTo>
                  <a:lnTo>
                    <a:pt x="1691" y="857"/>
                  </a:lnTo>
                  <a:lnTo>
                    <a:pt x="1289" y="804"/>
                  </a:lnTo>
                  <a:cubicBezTo>
                    <a:pt x="818" y="521"/>
                    <a:pt x="652" y="1"/>
                    <a:pt x="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5660635" y="3372608"/>
              <a:ext cx="61573" cy="54660"/>
            </a:xfrm>
            <a:custGeom>
              <a:avLst/>
              <a:gdLst/>
              <a:ahLst/>
              <a:cxnLst/>
              <a:rect l="l" t="t" r="r" b="b"/>
              <a:pathLst>
                <a:path w="2111" h="1874" extrusionOk="0">
                  <a:moveTo>
                    <a:pt x="1686" y="1"/>
                  </a:moveTo>
                  <a:cubicBezTo>
                    <a:pt x="1459" y="1"/>
                    <a:pt x="1293" y="521"/>
                    <a:pt x="822" y="804"/>
                  </a:cubicBezTo>
                  <a:lnTo>
                    <a:pt x="420" y="857"/>
                  </a:lnTo>
                  <a:lnTo>
                    <a:pt x="0" y="1742"/>
                  </a:lnTo>
                  <a:lnTo>
                    <a:pt x="1020" y="1874"/>
                  </a:lnTo>
                  <a:cubicBezTo>
                    <a:pt x="1853" y="1397"/>
                    <a:pt x="2111" y="283"/>
                    <a:pt x="1809" y="50"/>
                  </a:cubicBezTo>
                  <a:cubicBezTo>
                    <a:pt x="1765" y="16"/>
                    <a:pt x="1725" y="1"/>
                    <a:pt x="1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5619509" y="3381766"/>
              <a:ext cx="58102" cy="16713"/>
            </a:xfrm>
            <a:custGeom>
              <a:avLst/>
              <a:gdLst/>
              <a:ahLst/>
              <a:cxnLst/>
              <a:rect l="l" t="t" r="r" b="b"/>
              <a:pathLst>
                <a:path w="1992" h="573" extrusionOk="0">
                  <a:moveTo>
                    <a:pt x="1" y="1"/>
                  </a:moveTo>
                  <a:lnTo>
                    <a:pt x="1" y="572"/>
                  </a:lnTo>
                  <a:lnTo>
                    <a:pt x="1992" y="572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rgbClr val="EFC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5551024" y="3512291"/>
              <a:ext cx="167830" cy="174626"/>
            </a:xfrm>
            <a:custGeom>
              <a:avLst/>
              <a:gdLst/>
              <a:ahLst/>
              <a:cxnLst/>
              <a:rect l="l" t="t" r="r" b="b"/>
              <a:pathLst>
                <a:path w="5754" h="5987" extrusionOk="0">
                  <a:moveTo>
                    <a:pt x="934" y="1"/>
                  </a:moveTo>
                  <a:lnTo>
                    <a:pt x="1" y="5986"/>
                  </a:lnTo>
                  <a:lnTo>
                    <a:pt x="5753" y="5986"/>
                  </a:lnTo>
                  <a:lnTo>
                    <a:pt x="5753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5535098" y="3459731"/>
              <a:ext cx="69156" cy="47485"/>
            </a:xfrm>
            <a:custGeom>
              <a:avLst/>
              <a:gdLst/>
              <a:ahLst/>
              <a:cxnLst/>
              <a:rect l="l" t="t" r="r" b="b"/>
              <a:pathLst>
                <a:path w="2371" h="1628" extrusionOk="0">
                  <a:moveTo>
                    <a:pt x="683" y="0"/>
                  </a:moveTo>
                  <a:cubicBezTo>
                    <a:pt x="413" y="0"/>
                    <a:pt x="1" y="606"/>
                    <a:pt x="430" y="1128"/>
                  </a:cubicBezTo>
                  <a:lnTo>
                    <a:pt x="690" y="1627"/>
                  </a:lnTo>
                  <a:lnTo>
                    <a:pt x="2371" y="1251"/>
                  </a:lnTo>
                  <a:lnTo>
                    <a:pt x="2007" y="1"/>
                  </a:lnTo>
                  <a:lnTo>
                    <a:pt x="702" y="1"/>
                  </a:lnTo>
                  <a:cubicBezTo>
                    <a:pt x="696" y="1"/>
                    <a:pt x="689" y="0"/>
                    <a:pt x="68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5541019" y="3427209"/>
              <a:ext cx="51364" cy="47747"/>
            </a:xfrm>
            <a:custGeom>
              <a:avLst/>
              <a:gdLst/>
              <a:ahLst/>
              <a:cxnLst/>
              <a:rect l="l" t="t" r="r" b="b"/>
              <a:pathLst>
                <a:path w="1761" h="1637" extrusionOk="0">
                  <a:moveTo>
                    <a:pt x="953" y="1"/>
                  </a:moveTo>
                  <a:cubicBezTo>
                    <a:pt x="0" y="1"/>
                    <a:pt x="269" y="1636"/>
                    <a:pt x="1368" y="1636"/>
                  </a:cubicBezTo>
                  <a:lnTo>
                    <a:pt x="1760" y="2"/>
                  </a:lnTo>
                  <a:lnTo>
                    <a:pt x="988" y="2"/>
                  </a:lnTo>
                  <a:cubicBezTo>
                    <a:pt x="976" y="1"/>
                    <a:pt x="964" y="1"/>
                    <a:pt x="953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5533844" y="3498320"/>
              <a:ext cx="85752" cy="59123"/>
            </a:xfrm>
            <a:custGeom>
              <a:avLst/>
              <a:gdLst/>
              <a:ahLst/>
              <a:cxnLst/>
              <a:rect l="l" t="t" r="r" b="b"/>
              <a:pathLst>
                <a:path w="2940" h="2027" extrusionOk="0">
                  <a:moveTo>
                    <a:pt x="2444" y="1"/>
                  </a:moveTo>
                  <a:lnTo>
                    <a:pt x="832" y="96"/>
                  </a:lnTo>
                  <a:lnTo>
                    <a:pt x="467" y="726"/>
                  </a:lnTo>
                  <a:cubicBezTo>
                    <a:pt x="1" y="899"/>
                    <a:pt x="136" y="1807"/>
                    <a:pt x="692" y="1807"/>
                  </a:cubicBezTo>
                  <a:lnTo>
                    <a:pt x="2444" y="2027"/>
                  </a:lnTo>
                  <a:lnTo>
                    <a:pt x="2939" y="1231"/>
                  </a:lnTo>
                  <a:lnTo>
                    <a:pt x="244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5539153" y="3490444"/>
              <a:ext cx="55652" cy="30655"/>
            </a:xfrm>
            <a:custGeom>
              <a:avLst/>
              <a:gdLst/>
              <a:ahLst/>
              <a:cxnLst/>
              <a:rect l="l" t="t" r="r" b="b"/>
              <a:pathLst>
                <a:path w="1908" h="1051" extrusionOk="0">
                  <a:moveTo>
                    <a:pt x="1347" y="0"/>
                  </a:moveTo>
                  <a:cubicBezTo>
                    <a:pt x="1065" y="0"/>
                    <a:pt x="817" y="124"/>
                    <a:pt x="817" y="124"/>
                  </a:cubicBezTo>
                  <a:cubicBezTo>
                    <a:pt x="732" y="62"/>
                    <a:pt x="628" y="25"/>
                    <a:pt x="513" y="25"/>
                  </a:cubicBezTo>
                  <a:cubicBezTo>
                    <a:pt x="231" y="25"/>
                    <a:pt x="1" y="253"/>
                    <a:pt x="1" y="538"/>
                  </a:cubicBezTo>
                  <a:cubicBezTo>
                    <a:pt x="1" y="822"/>
                    <a:pt x="231" y="1050"/>
                    <a:pt x="513" y="1050"/>
                  </a:cubicBezTo>
                  <a:cubicBezTo>
                    <a:pt x="650" y="1050"/>
                    <a:pt x="774" y="995"/>
                    <a:pt x="865" y="910"/>
                  </a:cubicBezTo>
                  <a:cubicBezTo>
                    <a:pt x="1121" y="817"/>
                    <a:pt x="1483" y="712"/>
                    <a:pt x="1824" y="683"/>
                  </a:cubicBezTo>
                  <a:cubicBezTo>
                    <a:pt x="1824" y="683"/>
                    <a:pt x="1908" y="117"/>
                    <a:pt x="1552" y="25"/>
                  </a:cubicBezTo>
                  <a:cubicBezTo>
                    <a:pt x="1484" y="7"/>
                    <a:pt x="1414" y="0"/>
                    <a:pt x="1347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5692895" y="3459731"/>
              <a:ext cx="69127" cy="47485"/>
            </a:xfrm>
            <a:custGeom>
              <a:avLst/>
              <a:gdLst/>
              <a:ahLst/>
              <a:cxnLst/>
              <a:rect l="l" t="t" r="r" b="b"/>
              <a:pathLst>
                <a:path w="2370" h="1628" extrusionOk="0">
                  <a:moveTo>
                    <a:pt x="1688" y="0"/>
                  </a:moveTo>
                  <a:cubicBezTo>
                    <a:pt x="1681" y="0"/>
                    <a:pt x="1675" y="1"/>
                    <a:pt x="1668" y="1"/>
                  </a:cubicBezTo>
                  <a:lnTo>
                    <a:pt x="362" y="1"/>
                  </a:lnTo>
                  <a:lnTo>
                    <a:pt x="0" y="1251"/>
                  </a:lnTo>
                  <a:lnTo>
                    <a:pt x="1679" y="1627"/>
                  </a:lnTo>
                  <a:lnTo>
                    <a:pt x="1941" y="1128"/>
                  </a:lnTo>
                  <a:cubicBezTo>
                    <a:pt x="2370" y="606"/>
                    <a:pt x="1956" y="0"/>
                    <a:pt x="168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5704795" y="3427209"/>
              <a:ext cx="51364" cy="47747"/>
            </a:xfrm>
            <a:custGeom>
              <a:avLst/>
              <a:gdLst/>
              <a:ahLst/>
              <a:cxnLst/>
              <a:rect l="l" t="t" r="r" b="b"/>
              <a:pathLst>
                <a:path w="1761" h="1637" extrusionOk="0">
                  <a:moveTo>
                    <a:pt x="808" y="1"/>
                  </a:moveTo>
                  <a:cubicBezTo>
                    <a:pt x="797" y="1"/>
                    <a:pt x="785" y="1"/>
                    <a:pt x="773" y="2"/>
                  </a:cubicBezTo>
                  <a:lnTo>
                    <a:pt x="1" y="2"/>
                  </a:lnTo>
                  <a:lnTo>
                    <a:pt x="393" y="1636"/>
                  </a:lnTo>
                  <a:cubicBezTo>
                    <a:pt x="1492" y="1636"/>
                    <a:pt x="1761" y="1"/>
                    <a:pt x="808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5677552" y="3498320"/>
              <a:ext cx="85694" cy="59123"/>
            </a:xfrm>
            <a:custGeom>
              <a:avLst/>
              <a:gdLst/>
              <a:ahLst/>
              <a:cxnLst/>
              <a:rect l="l" t="t" r="r" b="b"/>
              <a:pathLst>
                <a:path w="2938" h="2027" extrusionOk="0">
                  <a:moveTo>
                    <a:pt x="494" y="1"/>
                  </a:moveTo>
                  <a:lnTo>
                    <a:pt x="0" y="1231"/>
                  </a:lnTo>
                  <a:lnTo>
                    <a:pt x="494" y="2027"/>
                  </a:lnTo>
                  <a:lnTo>
                    <a:pt x="2247" y="1807"/>
                  </a:lnTo>
                  <a:cubicBezTo>
                    <a:pt x="2804" y="1807"/>
                    <a:pt x="2937" y="899"/>
                    <a:pt x="2471" y="726"/>
                  </a:cubicBezTo>
                  <a:lnTo>
                    <a:pt x="2108" y="96"/>
                  </a:lnTo>
                  <a:lnTo>
                    <a:pt x="49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5702374" y="3490444"/>
              <a:ext cx="55593" cy="30655"/>
            </a:xfrm>
            <a:custGeom>
              <a:avLst/>
              <a:gdLst/>
              <a:ahLst/>
              <a:cxnLst/>
              <a:rect l="l" t="t" r="r" b="b"/>
              <a:pathLst>
                <a:path w="1906" h="1051" extrusionOk="0">
                  <a:moveTo>
                    <a:pt x="561" y="0"/>
                  </a:moveTo>
                  <a:cubicBezTo>
                    <a:pt x="494" y="0"/>
                    <a:pt x="424" y="7"/>
                    <a:pt x="356" y="25"/>
                  </a:cubicBezTo>
                  <a:cubicBezTo>
                    <a:pt x="0" y="117"/>
                    <a:pt x="82" y="683"/>
                    <a:pt x="82" y="683"/>
                  </a:cubicBezTo>
                  <a:cubicBezTo>
                    <a:pt x="425" y="712"/>
                    <a:pt x="785" y="817"/>
                    <a:pt x="1042" y="910"/>
                  </a:cubicBezTo>
                  <a:cubicBezTo>
                    <a:pt x="1134" y="995"/>
                    <a:pt x="1259" y="1050"/>
                    <a:pt x="1393" y="1050"/>
                  </a:cubicBezTo>
                  <a:cubicBezTo>
                    <a:pt x="1677" y="1050"/>
                    <a:pt x="1906" y="822"/>
                    <a:pt x="1906" y="538"/>
                  </a:cubicBezTo>
                  <a:cubicBezTo>
                    <a:pt x="1906" y="253"/>
                    <a:pt x="1676" y="25"/>
                    <a:pt x="1393" y="25"/>
                  </a:cubicBezTo>
                  <a:cubicBezTo>
                    <a:pt x="1280" y="25"/>
                    <a:pt x="1176" y="62"/>
                    <a:pt x="1092" y="124"/>
                  </a:cubicBezTo>
                  <a:cubicBezTo>
                    <a:pt x="1092" y="124"/>
                    <a:pt x="843" y="0"/>
                    <a:pt x="561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5526086" y="3590051"/>
              <a:ext cx="51947" cy="98090"/>
            </a:xfrm>
            <a:custGeom>
              <a:avLst/>
              <a:gdLst/>
              <a:ahLst/>
              <a:cxnLst/>
              <a:rect l="l" t="t" r="r" b="b"/>
              <a:pathLst>
                <a:path w="1781" h="3363" extrusionOk="0">
                  <a:moveTo>
                    <a:pt x="891" y="1"/>
                  </a:moveTo>
                  <a:cubicBezTo>
                    <a:pt x="400" y="1"/>
                    <a:pt x="0" y="401"/>
                    <a:pt x="0" y="892"/>
                  </a:cubicBezTo>
                  <a:lnTo>
                    <a:pt x="0" y="3363"/>
                  </a:lnTo>
                  <a:lnTo>
                    <a:pt x="1780" y="3363"/>
                  </a:lnTo>
                  <a:lnTo>
                    <a:pt x="1780" y="892"/>
                  </a:lnTo>
                  <a:cubicBezTo>
                    <a:pt x="1780" y="398"/>
                    <a:pt x="1383" y="1"/>
                    <a:pt x="89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5549361" y="3537667"/>
              <a:ext cx="107628" cy="154938"/>
            </a:xfrm>
            <a:custGeom>
              <a:avLst/>
              <a:gdLst/>
              <a:ahLst/>
              <a:cxnLst/>
              <a:rect l="l" t="t" r="r" b="b"/>
              <a:pathLst>
                <a:path w="3690" h="5312" extrusionOk="0">
                  <a:moveTo>
                    <a:pt x="1002" y="0"/>
                  </a:moveTo>
                  <a:cubicBezTo>
                    <a:pt x="902" y="0"/>
                    <a:pt x="801" y="17"/>
                    <a:pt x="702" y="52"/>
                  </a:cubicBezTo>
                  <a:cubicBezTo>
                    <a:pt x="241" y="219"/>
                    <a:pt x="1" y="726"/>
                    <a:pt x="166" y="1188"/>
                  </a:cubicBezTo>
                  <a:lnTo>
                    <a:pt x="1811" y="5311"/>
                  </a:lnTo>
                  <a:lnTo>
                    <a:pt x="3689" y="5156"/>
                  </a:lnTo>
                  <a:lnTo>
                    <a:pt x="1838" y="588"/>
                  </a:lnTo>
                  <a:cubicBezTo>
                    <a:pt x="1706" y="226"/>
                    <a:pt x="1366" y="0"/>
                    <a:pt x="1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5598129" y="3518299"/>
              <a:ext cx="36197" cy="46172"/>
            </a:xfrm>
            <a:custGeom>
              <a:avLst/>
              <a:gdLst/>
              <a:ahLst/>
              <a:cxnLst/>
              <a:rect l="l" t="t" r="r" b="b"/>
              <a:pathLst>
                <a:path w="1241" h="1583" extrusionOk="0">
                  <a:moveTo>
                    <a:pt x="819" y="0"/>
                  </a:moveTo>
                  <a:lnTo>
                    <a:pt x="400" y="371"/>
                  </a:lnTo>
                  <a:cubicBezTo>
                    <a:pt x="495" y="857"/>
                    <a:pt x="232" y="1239"/>
                    <a:pt x="54" y="1434"/>
                  </a:cubicBezTo>
                  <a:cubicBezTo>
                    <a:pt x="0" y="1492"/>
                    <a:pt x="43" y="1582"/>
                    <a:pt x="121" y="1582"/>
                  </a:cubicBezTo>
                  <a:cubicBezTo>
                    <a:pt x="122" y="1582"/>
                    <a:pt x="122" y="1582"/>
                    <a:pt x="123" y="1582"/>
                  </a:cubicBezTo>
                  <a:cubicBezTo>
                    <a:pt x="999" y="1557"/>
                    <a:pt x="1241" y="680"/>
                    <a:pt x="1241" y="68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1"/>
            <p:cNvSpPr/>
            <p:nvPr/>
          </p:nvSpPr>
          <p:spPr>
            <a:xfrm>
              <a:off x="5683648" y="3631003"/>
              <a:ext cx="68689" cy="68689"/>
            </a:xfrm>
            <a:custGeom>
              <a:avLst/>
              <a:gdLst/>
              <a:ahLst/>
              <a:cxnLst/>
              <a:rect l="l" t="t" r="r" b="b"/>
              <a:pathLst>
                <a:path w="2355" h="2355" extrusionOk="0">
                  <a:moveTo>
                    <a:pt x="1177" y="0"/>
                  </a:moveTo>
                  <a:cubicBezTo>
                    <a:pt x="528" y="0"/>
                    <a:pt x="1" y="528"/>
                    <a:pt x="1" y="1176"/>
                  </a:cubicBezTo>
                  <a:cubicBezTo>
                    <a:pt x="1" y="1827"/>
                    <a:pt x="528" y="2354"/>
                    <a:pt x="1177" y="2354"/>
                  </a:cubicBezTo>
                  <a:cubicBezTo>
                    <a:pt x="1827" y="2354"/>
                    <a:pt x="2355" y="1827"/>
                    <a:pt x="2355" y="1176"/>
                  </a:cubicBezTo>
                  <a:cubicBezTo>
                    <a:pt x="2355" y="528"/>
                    <a:pt x="1827" y="0"/>
                    <a:pt x="117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1"/>
            <p:cNvSpPr/>
            <p:nvPr/>
          </p:nvSpPr>
          <p:spPr>
            <a:xfrm>
              <a:off x="5683561" y="3631003"/>
              <a:ext cx="44714" cy="68689"/>
            </a:xfrm>
            <a:custGeom>
              <a:avLst/>
              <a:gdLst/>
              <a:ahLst/>
              <a:cxnLst/>
              <a:rect l="l" t="t" r="r" b="b"/>
              <a:pathLst>
                <a:path w="1533" h="2355" extrusionOk="0">
                  <a:moveTo>
                    <a:pt x="1178" y="0"/>
                  </a:moveTo>
                  <a:cubicBezTo>
                    <a:pt x="528" y="0"/>
                    <a:pt x="1" y="528"/>
                    <a:pt x="1" y="1176"/>
                  </a:cubicBezTo>
                  <a:cubicBezTo>
                    <a:pt x="1" y="1827"/>
                    <a:pt x="528" y="2354"/>
                    <a:pt x="1178" y="2354"/>
                  </a:cubicBezTo>
                  <a:cubicBezTo>
                    <a:pt x="1303" y="2354"/>
                    <a:pt x="1422" y="2337"/>
                    <a:pt x="1533" y="2300"/>
                  </a:cubicBezTo>
                  <a:cubicBezTo>
                    <a:pt x="1058" y="2151"/>
                    <a:pt x="711" y="1704"/>
                    <a:pt x="711" y="1176"/>
                  </a:cubicBezTo>
                  <a:cubicBezTo>
                    <a:pt x="711" y="649"/>
                    <a:pt x="1057" y="205"/>
                    <a:pt x="1533" y="54"/>
                  </a:cubicBezTo>
                  <a:cubicBezTo>
                    <a:pt x="1422" y="19"/>
                    <a:pt x="1303" y="0"/>
                    <a:pt x="117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1"/>
            <p:cNvSpPr/>
            <p:nvPr/>
          </p:nvSpPr>
          <p:spPr>
            <a:xfrm>
              <a:off x="5692020" y="3531483"/>
              <a:ext cx="51947" cy="104915"/>
            </a:xfrm>
            <a:custGeom>
              <a:avLst/>
              <a:gdLst/>
              <a:ahLst/>
              <a:cxnLst/>
              <a:rect l="l" t="t" r="r" b="b"/>
              <a:pathLst>
                <a:path w="1781" h="3597" extrusionOk="0">
                  <a:moveTo>
                    <a:pt x="890" y="1"/>
                  </a:moveTo>
                  <a:cubicBezTo>
                    <a:pt x="399" y="1"/>
                    <a:pt x="1" y="399"/>
                    <a:pt x="1" y="890"/>
                  </a:cubicBezTo>
                  <a:lnTo>
                    <a:pt x="1" y="3597"/>
                  </a:lnTo>
                  <a:lnTo>
                    <a:pt x="1780" y="3597"/>
                  </a:lnTo>
                  <a:lnTo>
                    <a:pt x="1780" y="890"/>
                  </a:lnTo>
                  <a:cubicBezTo>
                    <a:pt x="1779" y="399"/>
                    <a:pt x="1381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5662852" y="3518299"/>
              <a:ext cx="36197" cy="46172"/>
            </a:xfrm>
            <a:custGeom>
              <a:avLst/>
              <a:gdLst/>
              <a:ahLst/>
              <a:cxnLst/>
              <a:rect l="l" t="t" r="r" b="b"/>
              <a:pathLst>
                <a:path w="1241" h="1583" extrusionOk="0">
                  <a:moveTo>
                    <a:pt x="422" y="0"/>
                  </a:moveTo>
                  <a:lnTo>
                    <a:pt x="0" y="680"/>
                  </a:lnTo>
                  <a:cubicBezTo>
                    <a:pt x="0" y="680"/>
                    <a:pt x="242" y="1557"/>
                    <a:pt x="1118" y="1582"/>
                  </a:cubicBezTo>
                  <a:cubicBezTo>
                    <a:pt x="1119" y="1582"/>
                    <a:pt x="1119" y="1582"/>
                    <a:pt x="1120" y="1582"/>
                  </a:cubicBezTo>
                  <a:cubicBezTo>
                    <a:pt x="1198" y="1582"/>
                    <a:pt x="1241" y="1492"/>
                    <a:pt x="1187" y="1434"/>
                  </a:cubicBezTo>
                  <a:cubicBezTo>
                    <a:pt x="1010" y="1239"/>
                    <a:pt x="746" y="857"/>
                    <a:pt x="841" y="371"/>
                  </a:cubicBezTo>
                  <a:lnTo>
                    <a:pt x="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5578237" y="3390108"/>
              <a:ext cx="140617" cy="149133"/>
            </a:xfrm>
            <a:custGeom>
              <a:avLst/>
              <a:gdLst/>
              <a:ahLst/>
              <a:cxnLst/>
              <a:rect l="l" t="t" r="r" b="b"/>
              <a:pathLst>
                <a:path w="4821" h="5113" extrusionOk="0">
                  <a:moveTo>
                    <a:pt x="2411" y="1"/>
                  </a:moveTo>
                  <a:lnTo>
                    <a:pt x="1" y="1631"/>
                  </a:lnTo>
                  <a:cubicBezTo>
                    <a:pt x="1" y="3806"/>
                    <a:pt x="590" y="5113"/>
                    <a:pt x="2411" y="5113"/>
                  </a:cubicBezTo>
                  <a:cubicBezTo>
                    <a:pt x="4231" y="5113"/>
                    <a:pt x="4820" y="3806"/>
                    <a:pt x="4820" y="1631"/>
                  </a:cubicBezTo>
                  <a:lnTo>
                    <a:pt x="24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5675365" y="3398158"/>
              <a:ext cx="64081" cy="49818"/>
            </a:xfrm>
            <a:custGeom>
              <a:avLst/>
              <a:gdLst/>
              <a:ahLst/>
              <a:cxnLst/>
              <a:rect l="l" t="t" r="r" b="b"/>
              <a:pathLst>
                <a:path w="2197" h="1708" extrusionOk="0">
                  <a:moveTo>
                    <a:pt x="1807" y="0"/>
                  </a:moveTo>
                  <a:cubicBezTo>
                    <a:pt x="1596" y="0"/>
                    <a:pt x="1372" y="455"/>
                    <a:pt x="901" y="662"/>
                  </a:cubicBezTo>
                  <a:lnTo>
                    <a:pt x="512" y="662"/>
                  </a:lnTo>
                  <a:lnTo>
                    <a:pt x="0" y="1455"/>
                  </a:lnTo>
                  <a:lnTo>
                    <a:pt x="956" y="1708"/>
                  </a:lnTo>
                  <a:cubicBezTo>
                    <a:pt x="1811" y="1356"/>
                    <a:pt x="2196" y="324"/>
                    <a:pt x="1937" y="63"/>
                  </a:cubicBezTo>
                  <a:cubicBezTo>
                    <a:pt x="1893" y="19"/>
                    <a:pt x="1850" y="0"/>
                    <a:pt x="1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5557703" y="3398158"/>
              <a:ext cx="64110" cy="49818"/>
            </a:xfrm>
            <a:custGeom>
              <a:avLst/>
              <a:gdLst/>
              <a:ahLst/>
              <a:cxnLst/>
              <a:rect l="l" t="t" r="r" b="b"/>
              <a:pathLst>
                <a:path w="2198" h="1708" extrusionOk="0">
                  <a:moveTo>
                    <a:pt x="388" y="0"/>
                  </a:moveTo>
                  <a:cubicBezTo>
                    <a:pt x="345" y="0"/>
                    <a:pt x="302" y="19"/>
                    <a:pt x="258" y="63"/>
                  </a:cubicBezTo>
                  <a:cubicBezTo>
                    <a:pt x="0" y="324"/>
                    <a:pt x="384" y="1356"/>
                    <a:pt x="1240" y="1708"/>
                  </a:cubicBezTo>
                  <a:lnTo>
                    <a:pt x="2198" y="1455"/>
                  </a:lnTo>
                  <a:lnTo>
                    <a:pt x="1686" y="662"/>
                  </a:lnTo>
                  <a:lnTo>
                    <a:pt x="1297" y="662"/>
                  </a:lnTo>
                  <a:cubicBezTo>
                    <a:pt x="824" y="455"/>
                    <a:pt x="600" y="0"/>
                    <a:pt x="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5611459" y="3361932"/>
              <a:ext cx="33776" cy="33659"/>
            </a:xfrm>
            <a:custGeom>
              <a:avLst/>
              <a:gdLst/>
              <a:ahLst/>
              <a:cxnLst/>
              <a:rect l="l" t="t" r="r" b="b"/>
              <a:pathLst>
                <a:path w="1158" h="1154" extrusionOk="0">
                  <a:moveTo>
                    <a:pt x="478" y="1"/>
                  </a:moveTo>
                  <a:cubicBezTo>
                    <a:pt x="249" y="1"/>
                    <a:pt x="29" y="165"/>
                    <a:pt x="0" y="426"/>
                  </a:cubicBezTo>
                  <a:lnTo>
                    <a:pt x="40" y="826"/>
                  </a:lnTo>
                  <a:cubicBezTo>
                    <a:pt x="70" y="1021"/>
                    <a:pt x="238" y="1153"/>
                    <a:pt x="422" y="1153"/>
                  </a:cubicBezTo>
                  <a:cubicBezTo>
                    <a:pt x="466" y="1153"/>
                    <a:pt x="512" y="1146"/>
                    <a:pt x="557" y="1129"/>
                  </a:cubicBezTo>
                  <a:lnTo>
                    <a:pt x="831" y="1030"/>
                  </a:lnTo>
                  <a:cubicBezTo>
                    <a:pt x="1062" y="943"/>
                    <a:pt x="1157" y="671"/>
                    <a:pt x="1030" y="461"/>
                  </a:cubicBezTo>
                  <a:lnTo>
                    <a:pt x="803" y="132"/>
                  </a:lnTo>
                  <a:cubicBezTo>
                    <a:pt x="707" y="41"/>
                    <a:pt x="591" y="1"/>
                    <a:pt x="478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5651943" y="3361932"/>
              <a:ext cx="33776" cy="33659"/>
            </a:xfrm>
            <a:custGeom>
              <a:avLst/>
              <a:gdLst/>
              <a:ahLst/>
              <a:cxnLst/>
              <a:rect l="l" t="t" r="r" b="b"/>
              <a:pathLst>
                <a:path w="1158" h="1154" extrusionOk="0">
                  <a:moveTo>
                    <a:pt x="680" y="1"/>
                  </a:moveTo>
                  <a:cubicBezTo>
                    <a:pt x="567" y="1"/>
                    <a:pt x="451" y="41"/>
                    <a:pt x="355" y="132"/>
                  </a:cubicBezTo>
                  <a:lnTo>
                    <a:pt x="128" y="461"/>
                  </a:lnTo>
                  <a:cubicBezTo>
                    <a:pt x="1" y="671"/>
                    <a:pt x="96" y="943"/>
                    <a:pt x="327" y="1030"/>
                  </a:cubicBezTo>
                  <a:lnTo>
                    <a:pt x="601" y="1129"/>
                  </a:lnTo>
                  <a:cubicBezTo>
                    <a:pt x="646" y="1146"/>
                    <a:pt x="691" y="1153"/>
                    <a:pt x="735" y="1153"/>
                  </a:cubicBezTo>
                  <a:cubicBezTo>
                    <a:pt x="919" y="1153"/>
                    <a:pt x="1087" y="1021"/>
                    <a:pt x="1118" y="826"/>
                  </a:cubicBezTo>
                  <a:lnTo>
                    <a:pt x="1158" y="426"/>
                  </a:lnTo>
                  <a:cubicBezTo>
                    <a:pt x="1129" y="165"/>
                    <a:pt x="909" y="1"/>
                    <a:pt x="68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5659994" y="3381358"/>
              <a:ext cx="33222" cy="33513"/>
            </a:xfrm>
            <a:custGeom>
              <a:avLst/>
              <a:gdLst/>
              <a:ahLst/>
              <a:cxnLst/>
              <a:rect l="l" t="t" r="r" b="b"/>
              <a:pathLst>
                <a:path w="1139" h="1149" extrusionOk="0">
                  <a:moveTo>
                    <a:pt x="665" y="1"/>
                  </a:moveTo>
                  <a:cubicBezTo>
                    <a:pt x="542" y="1"/>
                    <a:pt x="416" y="49"/>
                    <a:pt x="318" y="153"/>
                  </a:cubicBezTo>
                  <a:lnTo>
                    <a:pt x="113" y="497"/>
                  </a:lnTo>
                  <a:cubicBezTo>
                    <a:pt x="0" y="715"/>
                    <a:pt x="111" y="980"/>
                    <a:pt x="347" y="1049"/>
                  </a:cubicBezTo>
                  <a:lnTo>
                    <a:pt x="629" y="1133"/>
                  </a:lnTo>
                  <a:cubicBezTo>
                    <a:pt x="665" y="1143"/>
                    <a:pt x="703" y="1149"/>
                    <a:pt x="739" y="1149"/>
                  </a:cubicBezTo>
                  <a:cubicBezTo>
                    <a:pt x="932" y="1149"/>
                    <a:pt x="1104" y="1002"/>
                    <a:pt x="1124" y="797"/>
                  </a:cubicBezTo>
                  <a:lnTo>
                    <a:pt x="1138" y="396"/>
                  </a:lnTo>
                  <a:cubicBezTo>
                    <a:pt x="1095" y="148"/>
                    <a:pt x="883" y="1"/>
                    <a:pt x="665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1"/>
            <p:cNvSpPr/>
            <p:nvPr/>
          </p:nvSpPr>
          <p:spPr>
            <a:xfrm>
              <a:off x="5603963" y="3381358"/>
              <a:ext cx="33222" cy="33513"/>
            </a:xfrm>
            <a:custGeom>
              <a:avLst/>
              <a:gdLst/>
              <a:ahLst/>
              <a:cxnLst/>
              <a:rect l="l" t="t" r="r" b="b"/>
              <a:pathLst>
                <a:path w="1139" h="1149" extrusionOk="0">
                  <a:moveTo>
                    <a:pt x="473" y="1"/>
                  </a:moveTo>
                  <a:cubicBezTo>
                    <a:pt x="256" y="1"/>
                    <a:pt x="44" y="148"/>
                    <a:pt x="1" y="396"/>
                  </a:cubicBezTo>
                  <a:lnTo>
                    <a:pt x="14" y="797"/>
                  </a:lnTo>
                  <a:cubicBezTo>
                    <a:pt x="35" y="1002"/>
                    <a:pt x="207" y="1149"/>
                    <a:pt x="400" y="1149"/>
                  </a:cubicBezTo>
                  <a:cubicBezTo>
                    <a:pt x="437" y="1149"/>
                    <a:pt x="474" y="1143"/>
                    <a:pt x="511" y="1133"/>
                  </a:cubicBezTo>
                  <a:lnTo>
                    <a:pt x="790" y="1049"/>
                  </a:lnTo>
                  <a:cubicBezTo>
                    <a:pt x="1026" y="980"/>
                    <a:pt x="1139" y="715"/>
                    <a:pt x="1026" y="497"/>
                  </a:cubicBezTo>
                  <a:lnTo>
                    <a:pt x="820" y="153"/>
                  </a:lnTo>
                  <a:cubicBezTo>
                    <a:pt x="722" y="49"/>
                    <a:pt x="597" y="1"/>
                    <a:pt x="473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1"/>
            <p:cNvSpPr/>
            <p:nvPr/>
          </p:nvSpPr>
          <p:spPr>
            <a:xfrm>
              <a:off x="5631818" y="3356332"/>
              <a:ext cx="33543" cy="32580"/>
            </a:xfrm>
            <a:custGeom>
              <a:avLst/>
              <a:gdLst/>
              <a:ahLst/>
              <a:cxnLst/>
              <a:rect l="l" t="t" r="r" b="b"/>
              <a:pathLst>
                <a:path w="1150" h="1117" extrusionOk="0">
                  <a:moveTo>
                    <a:pt x="575" y="0"/>
                  </a:moveTo>
                  <a:cubicBezTo>
                    <a:pt x="405" y="0"/>
                    <a:pt x="235" y="89"/>
                    <a:pt x="147" y="265"/>
                  </a:cubicBezTo>
                  <a:lnTo>
                    <a:pt x="49" y="653"/>
                  </a:lnTo>
                  <a:cubicBezTo>
                    <a:pt x="1" y="893"/>
                    <a:pt x="185" y="1116"/>
                    <a:pt x="430" y="1116"/>
                  </a:cubicBezTo>
                  <a:lnTo>
                    <a:pt x="723" y="1116"/>
                  </a:lnTo>
                  <a:cubicBezTo>
                    <a:pt x="966" y="1116"/>
                    <a:pt x="1149" y="893"/>
                    <a:pt x="1101" y="653"/>
                  </a:cubicBezTo>
                  <a:lnTo>
                    <a:pt x="1003" y="265"/>
                  </a:lnTo>
                  <a:cubicBezTo>
                    <a:pt x="915" y="89"/>
                    <a:pt x="745" y="0"/>
                    <a:pt x="575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1"/>
            <p:cNvSpPr/>
            <p:nvPr/>
          </p:nvSpPr>
          <p:spPr>
            <a:xfrm>
              <a:off x="5631818" y="3379229"/>
              <a:ext cx="33543" cy="32609"/>
            </a:xfrm>
            <a:custGeom>
              <a:avLst/>
              <a:gdLst/>
              <a:ahLst/>
              <a:cxnLst/>
              <a:rect l="l" t="t" r="r" b="b"/>
              <a:pathLst>
                <a:path w="1150" h="1118" extrusionOk="0">
                  <a:moveTo>
                    <a:pt x="575" y="0"/>
                  </a:moveTo>
                  <a:cubicBezTo>
                    <a:pt x="405" y="0"/>
                    <a:pt x="235" y="89"/>
                    <a:pt x="147" y="265"/>
                  </a:cubicBezTo>
                  <a:lnTo>
                    <a:pt x="49" y="653"/>
                  </a:lnTo>
                  <a:cubicBezTo>
                    <a:pt x="1" y="894"/>
                    <a:pt x="185" y="1118"/>
                    <a:pt x="430" y="1118"/>
                  </a:cubicBezTo>
                  <a:lnTo>
                    <a:pt x="723" y="1118"/>
                  </a:lnTo>
                  <a:cubicBezTo>
                    <a:pt x="966" y="1118"/>
                    <a:pt x="1149" y="894"/>
                    <a:pt x="1101" y="653"/>
                  </a:cubicBezTo>
                  <a:lnTo>
                    <a:pt x="1003" y="265"/>
                  </a:lnTo>
                  <a:cubicBezTo>
                    <a:pt x="915" y="89"/>
                    <a:pt x="745" y="0"/>
                    <a:pt x="57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1"/>
            <p:cNvSpPr/>
            <p:nvPr/>
          </p:nvSpPr>
          <p:spPr>
            <a:xfrm>
              <a:off x="5633801" y="3484436"/>
              <a:ext cx="29634" cy="22780"/>
            </a:xfrm>
            <a:custGeom>
              <a:avLst/>
              <a:gdLst/>
              <a:ahLst/>
              <a:cxnLst/>
              <a:rect l="l" t="t" r="r" b="b"/>
              <a:pathLst>
                <a:path w="1016" h="781" extrusionOk="0">
                  <a:moveTo>
                    <a:pt x="248" y="1"/>
                  </a:moveTo>
                  <a:lnTo>
                    <a:pt x="218" y="27"/>
                  </a:lnTo>
                  <a:lnTo>
                    <a:pt x="202" y="27"/>
                  </a:lnTo>
                  <a:lnTo>
                    <a:pt x="202" y="42"/>
                  </a:lnTo>
                  <a:lnTo>
                    <a:pt x="0" y="232"/>
                  </a:lnTo>
                  <a:lnTo>
                    <a:pt x="202" y="401"/>
                  </a:lnTo>
                  <a:lnTo>
                    <a:pt x="202" y="474"/>
                  </a:lnTo>
                  <a:cubicBezTo>
                    <a:pt x="202" y="643"/>
                    <a:pt x="340" y="780"/>
                    <a:pt x="508" y="780"/>
                  </a:cubicBezTo>
                  <a:cubicBezTo>
                    <a:pt x="677" y="780"/>
                    <a:pt x="813" y="643"/>
                    <a:pt x="813" y="474"/>
                  </a:cubicBezTo>
                  <a:lnTo>
                    <a:pt x="813" y="401"/>
                  </a:lnTo>
                  <a:lnTo>
                    <a:pt x="1015" y="232"/>
                  </a:lnTo>
                  <a:lnTo>
                    <a:pt x="812" y="42"/>
                  </a:lnTo>
                  <a:lnTo>
                    <a:pt x="812" y="27"/>
                  </a:lnTo>
                  <a:lnTo>
                    <a:pt x="796" y="27"/>
                  </a:lnTo>
                  <a:lnTo>
                    <a:pt x="768" y="1"/>
                  </a:lnTo>
                  <a:lnTo>
                    <a:pt x="750" y="27"/>
                  </a:lnTo>
                  <a:lnTo>
                    <a:pt x="267" y="27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5603963" y="3480907"/>
              <a:ext cx="25813" cy="21992"/>
            </a:xfrm>
            <a:custGeom>
              <a:avLst/>
              <a:gdLst/>
              <a:ahLst/>
              <a:cxnLst/>
              <a:rect l="l" t="t" r="r" b="b"/>
              <a:pathLst>
                <a:path w="885" h="754" extrusionOk="0">
                  <a:moveTo>
                    <a:pt x="1" y="0"/>
                  </a:moveTo>
                  <a:lnTo>
                    <a:pt x="1" y="447"/>
                  </a:lnTo>
                  <a:cubicBezTo>
                    <a:pt x="1" y="616"/>
                    <a:pt x="137" y="753"/>
                    <a:pt x="305" y="753"/>
                  </a:cubicBezTo>
                  <a:cubicBezTo>
                    <a:pt x="474" y="753"/>
                    <a:pt x="612" y="616"/>
                    <a:pt x="612" y="447"/>
                  </a:cubicBezTo>
                  <a:lnTo>
                    <a:pt x="884" y="216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5621784" y="3483036"/>
              <a:ext cx="17880" cy="21992"/>
            </a:xfrm>
            <a:custGeom>
              <a:avLst/>
              <a:gdLst/>
              <a:ahLst/>
              <a:cxnLst/>
              <a:rect l="l" t="t" r="r" b="b"/>
              <a:pathLst>
                <a:path w="613" h="754" extrusionOk="0">
                  <a:moveTo>
                    <a:pt x="1" y="1"/>
                  </a:moveTo>
                  <a:lnTo>
                    <a:pt x="1" y="447"/>
                  </a:lnTo>
                  <a:cubicBezTo>
                    <a:pt x="1" y="616"/>
                    <a:pt x="138" y="753"/>
                    <a:pt x="307" y="753"/>
                  </a:cubicBezTo>
                  <a:cubicBezTo>
                    <a:pt x="475" y="753"/>
                    <a:pt x="613" y="616"/>
                    <a:pt x="613" y="447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DD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5671048" y="3480907"/>
              <a:ext cx="22109" cy="21992"/>
            </a:xfrm>
            <a:custGeom>
              <a:avLst/>
              <a:gdLst/>
              <a:ahLst/>
              <a:cxnLst/>
              <a:rect l="l" t="t" r="r" b="b"/>
              <a:pathLst>
                <a:path w="758" h="754" extrusionOk="0">
                  <a:moveTo>
                    <a:pt x="147" y="0"/>
                  </a:moveTo>
                  <a:lnTo>
                    <a:pt x="1" y="243"/>
                  </a:lnTo>
                  <a:lnTo>
                    <a:pt x="147" y="447"/>
                  </a:lnTo>
                  <a:cubicBezTo>
                    <a:pt x="147" y="616"/>
                    <a:pt x="283" y="753"/>
                    <a:pt x="452" y="753"/>
                  </a:cubicBezTo>
                  <a:cubicBezTo>
                    <a:pt x="620" y="753"/>
                    <a:pt x="758" y="616"/>
                    <a:pt x="758" y="447"/>
                  </a:cubicBezTo>
                  <a:lnTo>
                    <a:pt x="758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5657456" y="3483036"/>
              <a:ext cx="17880" cy="21992"/>
            </a:xfrm>
            <a:custGeom>
              <a:avLst/>
              <a:gdLst/>
              <a:ahLst/>
              <a:cxnLst/>
              <a:rect l="l" t="t" r="r" b="b"/>
              <a:pathLst>
                <a:path w="613" h="754" extrusionOk="0">
                  <a:moveTo>
                    <a:pt x="1" y="1"/>
                  </a:moveTo>
                  <a:lnTo>
                    <a:pt x="1" y="447"/>
                  </a:lnTo>
                  <a:cubicBezTo>
                    <a:pt x="1" y="616"/>
                    <a:pt x="138" y="753"/>
                    <a:pt x="307" y="753"/>
                  </a:cubicBezTo>
                  <a:cubicBezTo>
                    <a:pt x="475" y="753"/>
                    <a:pt x="613" y="616"/>
                    <a:pt x="613" y="447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rgbClr val="DD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5583254" y="3430943"/>
              <a:ext cx="57052" cy="49993"/>
            </a:xfrm>
            <a:custGeom>
              <a:avLst/>
              <a:gdLst/>
              <a:ahLst/>
              <a:cxnLst/>
              <a:rect l="l" t="t" r="r" b="b"/>
              <a:pathLst>
                <a:path w="1956" h="1714" extrusionOk="0">
                  <a:moveTo>
                    <a:pt x="758" y="1"/>
                  </a:moveTo>
                  <a:cubicBezTo>
                    <a:pt x="758" y="1"/>
                    <a:pt x="0" y="448"/>
                    <a:pt x="569" y="1267"/>
                  </a:cubicBezTo>
                  <a:lnTo>
                    <a:pt x="925" y="1713"/>
                  </a:lnTo>
                  <a:lnTo>
                    <a:pt x="1825" y="1713"/>
                  </a:lnTo>
                  <a:lnTo>
                    <a:pt x="1956" y="377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5656873" y="3430943"/>
              <a:ext cx="57052" cy="49993"/>
            </a:xfrm>
            <a:custGeom>
              <a:avLst/>
              <a:gdLst/>
              <a:ahLst/>
              <a:cxnLst/>
              <a:rect l="l" t="t" r="r" b="b"/>
              <a:pathLst>
                <a:path w="1956" h="1714" extrusionOk="0">
                  <a:moveTo>
                    <a:pt x="1198" y="1"/>
                  </a:moveTo>
                  <a:lnTo>
                    <a:pt x="0" y="377"/>
                  </a:lnTo>
                  <a:lnTo>
                    <a:pt x="131" y="1713"/>
                  </a:lnTo>
                  <a:lnTo>
                    <a:pt x="1031" y="1713"/>
                  </a:lnTo>
                  <a:lnTo>
                    <a:pt x="1386" y="1267"/>
                  </a:lnTo>
                  <a:cubicBezTo>
                    <a:pt x="1956" y="448"/>
                    <a:pt x="1198" y="1"/>
                    <a:pt x="119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1"/>
            <p:cNvSpPr/>
            <p:nvPr/>
          </p:nvSpPr>
          <p:spPr>
            <a:xfrm>
              <a:off x="5599092" y="3439635"/>
              <a:ext cx="35147" cy="32580"/>
            </a:xfrm>
            <a:custGeom>
              <a:avLst/>
              <a:gdLst/>
              <a:ahLst/>
              <a:cxnLst/>
              <a:rect l="l" t="t" r="r" b="b"/>
              <a:pathLst>
                <a:path w="1205" h="1117" extrusionOk="0">
                  <a:moveTo>
                    <a:pt x="563" y="0"/>
                  </a:moveTo>
                  <a:cubicBezTo>
                    <a:pt x="563" y="0"/>
                    <a:pt x="1" y="538"/>
                    <a:pt x="779" y="1078"/>
                  </a:cubicBezTo>
                  <a:lnTo>
                    <a:pt x="1041" y="1117"/>
                  </a:lnTo>
                  <a:lnTo>
                    <a:pt x="1205" y="258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1"/>
            <p:cNvSpPr/>
            <p:nvPr/>
          </p:nvSpPr>
          <p:spPr>
            <a:xfrm>
              <a:off x="5662940" y="3439635"/>
              <a:ext cx="35147" cy="32580"/>
            </a:xfrm>
            <a:custGeom>
              <a:avLst/>
              <a:gdLst/>
              <a:ahLst/>
              <a:cxnLst/>
              <a:rect l="l" t="t" r="r" b="b"/>
              <a:pathLst>
                <a:path w="1205" h="1117" extrusionOk="0">
                  <a:moveTo>
                    <a:pt x="642" y="0"/>
                  </a:moveTo>
                  <a:lnTo>
                    <a:pt x="0" y="258"/>
                  </a:lnTo>
                  <a:lnTo>
                    <a:pt x="164" y="1117"/>
                  </a:lnTo>
                  <a:lnTo>
                    <a:pt x="426" y="1078"/>
                  </a:lnTo>
                  <a:cubicBezTo>
                    <a:pt x="1204" y="538"/>
                    <a:pt x="642" y="0"/>
                    <a:pt x="64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1"/>
            <p:cNvSpPr/>
            <p:nvPr/>
          </p:nvSpPr>
          <p:spPr>
            <a:xfrm>
              <a:off x="5594367" y="3407900"/>
              <a:ext cx="60931" cy="49351"/>
            </a:xfrm>
            <a:custGeom>
              <a:avLst/>
              <a:gdLst/>
              <a:ahLst/>
              <a:cxnLst/>
              <a:rect l="l" t="t" r="r" b="b"/>
              <a:pathLst>
                <a:path w="2089" h="1692" extrusionOk="0">
                  <a:moveTo>
                    <a:pt x="331" y="0"/>
                  </a:moveTo>
                  <a:cubicBezTo>
                    <a:pt x="275" y="0"/>
                    <a:pt x="220" y="16"/>
                    <a:pt x="170" y="48"/>
                  </a:cubicBezTo>
                  <a:cubicBezTo>
                    <a:pt x="37" y="138"/>
                    <a:pt x="0" y="319"/>
                    <a:pt x="88" y="453"/>
                  </a:cubicBezTo>
                  <a:cubicBezTo>
                    <a:pt x="479" y="1047"/>
                    <a:pt x="1503" y="1600"/>
                    <a:pt x="1619" y="1660"/>
                  </a:cubicBezTo>
                  <a:cubicBezTo>
                    <a:pt x="1660" y="1682"/>
                    <a:pt x="1708" y="1692"/>
                    <a:pt x="1754" y="1692"/>
                  </a:cubicBezTo>
                  <a:cubicBezTo>
                    <a:pt x="1858" y="1692"/>
                    <a:pt x="1959" y="1636"/>
                    <a:pt x="2014" y="1537"/>
                  </a:cubicBezTo>
                  <a:cubicBezTo>
                    <a:pt x="2089" y="1396"/>
                    <a:pt x="2033" y="1219"/>
                    <a:pt x="1891" y="1143"/>
                  </a:cubicBezTo>
                  <a:cubicBezTo>
                    <a:pt x="1614" y="996"/>
                    <a:pt x="838" y="530"/>
                    <a:pt x="574" y="130"/>
                  </a:cubicBezTo>
                  <a:cubicBezTo>
                    <a:pt x="518" y="46"/>
                    <a:pt x="425" y="0"/>
                    <a:pt x="33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1"/>
            <p:cNvSpPr/>
            <p:nvPr/>
          </p:nvSpPr>
          <p:spPr>
            <a:xfrm>
              <a:off x="5641881" y="3407900"/>
              <a:ext cx="61018" cy="49351"/>
            </a:xfrm>
            <a:custGeom>
              <a:avLst/>
              <a:gdLst/>
              <a:ahLst/>
              <a:cxnLst/>
              <a:rect l="l" t="t" r="r" b="b"/>
              <a:pathLst>
                <a:path w="2092" h="1692" extrusionOk="0">
                  <a:moveTo>
                    <a:pt x="1758" y="0"/>
                  </a:moveTo>
                  <a:cubicBezTo>
                    <a:pt x="1664" y="0"/>
                    <a:pt x="1571" y="46"/>
                    <a:pt x="1515" y="130"/>
                  </a:cubicBezTo>
                  <a:cubicBezTo>
                    <a:pt x="1251" y="530"/>
                    <a:pt x="475" y="996"/>
                    <a:pt x="198" y="1143"/>
                  </a:cubicBezTo>
                  <a:cubicBezTo>
                    <a:pt x="56" y="1219"/>
                    <a:pt x="0" y="1396"/>
                    <a:pt x="75" y="1537"/>
                  </a:cubicBezTo>
                  <a:cubicBezTo>
                    <a:pt x="129" y="1636"/>
                    <a:pt x="231" y="1692"/>
                    <a:pt x="335" y="1692"/>
                  </a:cubicBezTo>
                  <a:cubicBezTo>
                    <a:pt x="381" y="1692"/>
                    <a:pt x="429" y="1682"/>
                    <a:pt x="470" y="1660"/>
                  </a:cubicBezTo>
                  <a:cubicBezTo>
                    <a:pt x="586" y="1600"/>
                    <a:pt x="1610" y="1047"/>
                    <a:pt x="2001" y="453"/>
                  </a:cubicBezTo>
                  <a:cubicBezTo>
                    <a:pt x="2092" y="319"/>
                    <a:pt x="2052" y="138"/>
                    <a:pt x="1919" y="48"/>
                  </a:cubicBezTo>
                  <a:cubicBezTo>
                    <a:pt x="1869" y="16"/>
                    <a:pt x="1814" y="0"/>
                    <a:pt x="175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1"/>
            <p:cNvSpPr/>
            <p:nvPr/>
          </p:nvSpPr>
          <p:spPr>
            <a:xfrm>
              <a:off x="5624059" y="3440568"/>
              <a:ext cx="49031" cy="46726"/>
            </a:xfrm>
            <a:custGeom>
              <a:avLst/>
              <a:gdLst/>
              <a:ahLst/>
              <a:cxnLst/>
              <a:rect l="l" t="t" r="r" b="b"/>
              <a:pathLst>
                <a:path w="1681" h="1602" extrusionOk="0">
                  <a:moveTo>
                    <a:pt x="840" y="1"/>
                  </a:moveTo>
                  <a:cubicBezTo>
                    <a:pt x="377" y="1"/>
                    <a:pt x="0" y="359"/>
                    <a:pt x="0" y="802"/>
                  </a:cubicBezTo>
                  <a:cubicBezTo>
                    <a:pt x="0" y="1243"/>
                    <a:pt x="375" y="1602"/>
                    <a:pt x="840" y="1602"/>
                  </a:cubicBezTo>
                  <a:cubicBezTo>
                    <a:pt x="1302" y="1602"/>
                    <a:pt x="1680" y="1243"/>
                    <a:pt x="1680" y="802"/>
                  </a:cubicBezTo>
                  <a:cubicBezTo>
                    <a:pt x="1680" y="358"/>
                    <a:pt x="1305" y="1"/>
                    <a:pt x="840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1"/>
            <p:cNvSpPr/>
            <p:nvPr/>
          </p:nvSpPr>
          <p:spPr>
            <a:xfrm>
              <a:off x="5594221" y="3466615"/>
              <a:ext cx="108736" cy="24559"/>
            </a:xfrm>
            <a:custGeom>
              <a:avLst/>
              <a:gdLst/>
              <a:ahLst/>
              <a:cxnLst/>
              <a:rect l="l" t="t" r="r" b="b"/>
              <a:pathLst>
                <a:path w="3728" h="842" extrusionOk="0">
                  <a:moveTo>
                    <a:pt x="348" y="1"/>
                  </a:moveTo>
                  <a:cubicBezTo>
                    <a:pt x="227" y="1"/>
                    <a:pt x="112" y="74"/>
                    <a:pt x="65" y="194"/>
                  </a:cubicBezTo>
                  <a:cubicBezTo>
                    <a:pt x="1" y="351"/>
                    <a:pt x="78" y="528"/>
                    <a:pt x="235" y="591"/>
                  </a:cubicBezTo>
                  <a:cubicBezTo>
                    <a:pt x="634" y="751"/>
                    <a:pt x="1227" y="842"/>
                    <a:pt x="1863" y="842"/>
                  </a:cubicBezTo>
                  <a:cubicBezTo>
                    <a:pt x="2498" y="842"/>
                    <a:pt x="3092" y="751"/>
                    <a:pt x="3494" y="591"/>
                  </a:cubicBezTo>
                  <a:cubicBezTo>
                    <a:pt x="3650" y="528"/>
                    <a:pt x="3727" y="351"/>
                    <a:pt x="3664" y="194"/>
                  </a:cubicBezTo>
                  <a:cubicBezTo>
                    <a:pt x="3617" y="75"/>
                    <a:pt x="3502" y="2"/>
                    <a:pt x="3380" y="2"/>
                  </a:cubicBezTo>
                  <a:cubicBezTo>
                    <a:pt x="3343" y="2"/>
                    <a:pt x="3304" y="9"/>
                    <a:pt x="3267" y="23"/>
                  </a:cubicBezTo>
                  <a:cubicBezTo>
                    <a:pt x="2942" y="153"/>
                    <a:pt x="2416" y="231"/>
                    <a:pt x="1865" y="231"/>
                  </a:cubicBezTo>
                  <a:cubicBezTo>
                    <a:pt x="1312" y="231"/>
                    <a:pt x="789" y="153"/>
                    <a:pt x="462" y="23"/>
                  </a:cubicBezTo>
                  <a:cubicBezTo>
                    <a:pt x="425" y="8"/>
                    <a:pt x="386" y="1"/>
                    <a:pt x="34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1"/>
            <p:cNvSpPr/>
            <p:nvPr/>
          </p:nvSpPr>
          <p:spPr>
            <a:xfrm>
              <a:off x="5683065" y="3619890"/>
              <a:ext cx="69914" cy="23305"/>
            </a:xfrm>
            <a:custGeom>
              <a:avLst/>
              <a:gdLst/>
              <a:ahLst/>
              <a:cxnLst/>
              <a:rect l="l" t="t" r="r" b="b"/>
              <a:pathLst>
                <a:path w="2397" h="799" extrusionOk="0">
                  <a:moveTo>
                    <a:pt x="399" y="0"/>
                  </a:moveTo>
                  <a:cubicBezTo>
                    <a:pt x="179" y="0"/>
                    <a:pt x="0" y="179"/>
                    <a:pt x="0" y="399"/>
                  </a:cubicBezTo>
                  <a:lnTo>
                    <a:pt x="0" y="799"/>
                  </a:lnTo>
                  <a:lnTo>
                    <a:pt x="2397" y="799"/>
                  </a:lnTo>
                  <a:lnTo>
                    <a:pt x="2397" y="399"/>
                  </a:lnTo>
                  <a:cubicBezTo>
                    <a:pt x="2395" y="179"/>
                    <a:pt x="2215" y="0"/>
                    <a:pt x="1995" y="0"/>
                  </a:cubicBezTo>
                  <a:cubicBezTo>
                    <a:pt x="1775" y="0"/>
                    <a:pt x="1597" y="179"/>
                    <a:pt x="1597" y="399"/>
                  </a:cubicBezTo>
                  <a:cubicBezTo>
                    <a:pt x="1597" y="179"/>
                    <a:pt x="1417" y="0"/>
                    <a:pt x="1197" y="0"/>
                  </a:cubicBezTo>
                  <a:cubicBezTo>
                    <a:pt x="977" y="0"/>
                    <a:pt x="798" y="179"/>
                    <a:pt x="798" y="399"/>
                  </a:cubicBezTo>
                  <a:cubicBezTo>
                    <a:pt x="798" y="179"/>
                    <a:pt x="618" y="0"/>
                    <a:pt x="39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1"/>
            <p:cNvSpPr/>
            <p:nvPr/>
          </p:nvSpPr>
          <p:spPr>
            <a:xfrm>
              <a:off x="5517160" y="3676358"/>
              <a:ext cx="69973" cy="23334"/>
            </a:xfrm>
            <a:custGeom>
              <a:avLst/>
              <a:gdLst/>
              <a:ahLst/>
              <a:cxnLst/>
              <a:rect l="l" t="t" r="r" b="b"/>
              <a:pathLst>
                <a:path w="2399" h="800" extrusionOk="0">
                  <a:moveTo>
                    <a:pt x="400" y="1"/>
                  </a:moveTo>
                  <a:cubicBezTo>
                    <a:pt x="180" y="1"/>
                    <a:pt x="0" y="181"/>
                    <a:pt x="0" y="401"/>
                  </a:cubicBezTo>
                  <a:lnTo>
                    <a:pt x="0" y="799"/>
                  </a:lnTo>
                  <a:lnTo>
                    <a:pt x="2398" y="799"/>
                  </a:lnTo>
                  <a:lnTo>
                    <a:pt x="2398" y="401"/>
                  </a:lnTo>
                  <a:cubicBezTo>
                    <a:pt x="2395" y="181"/>
                    <a:pt x="2217" y="1"/>
                    <a:pt x="1997" y="1"/>
                  </a:cubicBezTo>
                  <a:cubicBezTo>
                    <a:pt x="1777" y="1"/>
                    <a:pt x="1597" y="181"/>
                    <a:pt x="1597" y="401"/>
                  </a:cubicBezTo>
                  <a:cubicBezTo>
                    <a:pt x="1597" y="181"/>
                    <a:pt x="1418" y="1"/>
                    <a:pt x="1198" y="1"/>
                  </a:cubicBezTo>
                  <a:cubicBezTo>
                    <a:pt x="979" y="1"/>
                    <a:pt x="799" y="181"/>
                    <a:pt x="799" y="401"/>
                  </a:cubicBezTo>
                  <a:cubicBezTo>
                    <a:pt x="799" y="181"/>
                    <a:pt x="620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1"/>
            <p:cNvSpPr/>
            <p:nvPr/>
          </p:nvSpPr>
          <p:spPr>
            <a:xfrm>
              <a:off x="5600463" y="3676358"/>
              <a:ext cx="69973" cy="23334"/>
            </a:xfrm>
            <a:custGeom>
              <a:avLst/>
              <a:gdLst/>
              <a:ahLst/>
              <a:cxnLst/>
              <a:rect l="l" t="t" r="r" b="b"/>
              <a:pathLst>
                <a:path w="2399" h="800" extrusionOk="0">
                  <a:moveTo>
                    <a:pt x="401" y="1"/>
                  </a:moveTo>
                  <a:cubicBezTo>
                    <a:pt x="181" y="1"/>
                    <a:pt x="1" y="181"/>
                    <a:pt x="1" y="401"/>
                  </a:cubicBezTo>
                  <a:lnTo>
                    <a:pt x="1" y="799"/>
                  </a:lnTo>
                  <a:lnTo>
                    <a:pt x="2399" y="799"/>
                  </a:lnTo>
                  <a:lnTo>
                    <a:pt x="2399" y="401"/>
                  </a:lnTo>
                  <a:cubicBezTo>
                    <a:pt x="2396" y="181"/>
                    <a:pt x="2218" y="1"/>
                    <a:pt x="1997" y="1"/>
                  </a:cubicBezTo>
                  <a:cubicBezTo>
                    <a:pt x="1777" y="1"/>
                    <a:pt x="1597" y="181"/>
                    <a:pt x="1597" y="401"/>
                  </a:cubicBezTo>
                  <a:cubicBezTo>
                    <a:pt x="1597" y="181"/>
                    <a:pt x="1419" y="1"/>
                    <a:pt x="1199" y="1"/>
                  </a:cubicBezTo>
                  <a:cubicBezTo>
                    <a:pt x="979" y="1"/>
                    <a:pt x="799" y="181"/>
                    <a:pt x="799" y="401"/>
                  </a:cubicBezTo>
                  <a:cubicBezTo>
                    <a:pt x="799" y="181"/>
                    <a:pt x="620" y="1"/>
                    <a:pt x="4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3" name="Google Shape;1803;p51"/>
          <p:cNvGrpSpPr/>
          <p:nvPr/>
        </p:nvGrpSpPr>
        <p:grpSpPr>
          <a:xfrm>
            <a:off x="3461231" y="2191309"/>
            <a:ext cx="346510" cy="339568"/>
            <a:chOff x="3461231" y="2115109"/>
            <a:chExt cx="346510" cy="339568"/>
          </a:xfrm>
        </p:grpSpPr>
        <p:sp>
          <p:nvSpPr>
            <p:cNvPr id="1804" name="Google Shape;1804;p51"/>
            <p:cNvSpPr/>
            <p:nvPr/>
          </p:nvSpPr>
          <p:spPr>
            <a:xfrm>
              <a:off x="3662020" y="2122139"/>
              <a:ext cx="58102" cy="34797"/>
            </a:xfrm>
            <a:custGeom>
              <a:avLst/>
              <a:gdLst/>
              <a:ahLst/>
              <a:cxnLst/>
              <a:rect l="l" t="t" r="r" b="b"/>
              <a:pathLst>
                <a:path w="1992" h="1193" extrusionOk="0">
                  <a:moveTo>
                    <a:pt x="1389" y="0"/>
                  </a:moveTo>
                  <a:cubicBezTo>
                    <a:pt x="1373" y="0"/>
                    <a:pt x="1357" y="1"/>
                    <a:pt x="1341" y="3"/>
                  </a:cubicBezTo>
                  <a:cubicBezTo>
                    <a:pt x="692" y="70"/>
                    <a:pt x="1" y="687"/>
                    <a:pt x="1" y="687"/>
                  </a:cubicBezTo>
                  <a:lnTo>
                    <a:pt x="1991" y="1192"/>
                  </a:lnTo>
                  <a:cubicBezTo>
                    <a:pt x="1858" y="955"/>
                    <a:pt x="1845" y="729"/>
                    <a:pt x="1871" y="553"/>
                  </a:cubicBezTo>
                  <a:cubicBezTo>
                    <a:pt x="1912" y="260"/>
                    <a:pt x="1679" y="0"/>
                    <a:pt x="1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1"/>
            <p:cNvSpPr/>
            <p:nvPr/>
          </p:nvSpPr>
          <p:spPr>
            <a:xfrm>
              <a:off x="3662020" y="2254647"/>
              <a:ext cx="58102" cy="34797"/>
            </a:xfrm>
            <a:custGeom>
              <a:avLst/>
              <a:gdLst/>
              <a:ahLst/>
              <a:cxnLst/>
              <a:rect l="l" t="t" r="r" b="b"/>
              <a:pathLst>
                <a:path w="1992" h="1193" extrusionOk="0">
                  <a:moveTo>
                    <a:pt x="1991" y="1"/>
                  </a:moveTo>
                  <a:lnTo>
                    <a:pt x="1" y="506"/>
                  </a:lnTo>
                  <a:cubicBezTo>
                    <a:pt x="1" y="506"/>
                    <a:pt x="692" y="1123"/>
                    <a:pt x="1341" y="1190"/>
                  </a:cubicBezTo>
                  <a:cubicBezTo>
                    <a:pt x="1358" y="1192"/>
                    <a:pt x="1374" y="1193"/>
                    <a:pt x="1391" y="1193"/>
                  </a:cubicBezTo>
                  <a:cubicBezTo>
                    <a:pt x="1680" y="1193"/>
                    <a:pt x="1911" y="932"/>
                    <a:pt x="1871" y="639"/>
                  </a:cubicBezTo>
                  <a:cubicBezTo>
                    <a:pt x="1845" y="463"/>
                    <a:pt x="1858" y="238"/>
                    <a:pt x="1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1"/>
            <p:cNvSpPr/>
            <p:nvPr/>
          </p:nvSpPr>
          <p:spPr>
            <a:xfrm>
              <a:off x="3733305" y="2151014"/>
              <a:ext cx="74435" cy="109611"/>
            </a:xfrm>
            <a:custGeom>
              <a:avLst/>
              <a:gdLst/>
              <a:ahLst/>
              <a:cxnLst/>
              <a:rect l="l" t="t" r="r" b="b"/>
              <a:pathLst>
                <a:path w="2552" h="3758" extrusionOk="0">
                  <a:moveTo>
                    <a:pt x="1886" y="1"/>
                  </a:moveTo>
                  <a:cubicBezTo>
                    <a:pt x="1407" y="1"/>
                    <a:pt x="686" y="250"/>
                    <a:pt x="0" y="663"/>
                  </a:cubicBezTo>
                  <a:lnTo>
                    <a:pt x="0" y="3094"/>
                  </a:lnTo>
                  <a:cubicBezTo>
                    <a:pt x="687" y="3507"/>
                    <a:pt x="1408" y="3757"/>
                    <a:pt x="1887" y="3757"/>
                  </a:cubicBezTo>
                  <a:cubicBezTo>
                    <a:pt x="2316" y="3757"/>
                    <a:pt x="2551" y="3557"/>
                    <a:pt x="2394" y="3094"/>
                  </a:cubicBezTo>
                  <a:cubicBezTo>
                    <a:pt x="2123" y="2304"/>
                    <a:pt x="2096" y="1996"/>
                    <a:pt x="2098" y="1909"/>
                  </a:cubicBezTo>
                  <a:lnTo>
                    <a:pt x="2098" y="1849"/>
                  </a:lnTo>
                  <a:cubicBezTo>
                    <a:pt x="2098" y="1759"/>
                    <a:pt x="2124" y="1452"/>
                    <a:pt x="2394" y="663"/>
                  </a:cubicBezTo>
                  <a:cubicBezTo>
                    <a:pt x="2551" y="201"/>
                    <a:pt x="2316" y="1"/>
                    <a:pt x="1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1"/>
            <p:cNvSpPr/>
            <p:nvPr/>
          </p:nvSpPr>
          <p:spPr>
            <a:xfrm>
              <a:off x="3733247" y="2225333"/>
              <a:ext cx="74435" cy="35293"/>
            </a:xfrm>
            <a:custGeom>
              <a:avLst/>
              <a:gdLst/>
              <a:ahLst/>
              <a:cxnLst/>
              <a:rect l="l" t="t" r="r" b="b"/>
              <a:pathLst>
                <a:path w="2552" h="1210" extrusionOk="0">
                  <a:moveTo>
                    <a:pt x="1" y="1"/>
                  </a:moveTo>
                  <a:lnTo>
                    <a:pt x="1" y="546"/>
                  </a:lnTo>
                  <a:cubicBezTo>
                    <a:pt x="687" y="959"/>
                    <a:pt x="1408" y="1209"/>
                    <a:pt x="1887" y="1209"/>
                  </a:cubicBezTo>
                  <a:cubicBezTo>
                    <a:pt x="2316" y="1209"/>
                    <a:pt x="2551" y="1009"/>
                    <a:pt x="2393" y="546"/>
                  </a:cubicBezTo>
                  <a:cubicBezTo>
                    <a:pt x="2388" y="528"/>
                    <a:pt x="2382" y="509"/>
                    <a:pt x="2375" y="488"/>
                  </a:cubicBezTo>
                  <a:cubicBezTo>
                    <a:pt x="2285" y="608"/>
                    <a:pt x="2113" y="663"/>
                    <a:pt x="1888" y="663"/>
                  </a:cubicBezTo>
                  <a:cubicBezTo>
                    <a:pt x="1409" y="663"/>
                    <a:pt x="688" y="41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1"/>
            <p:cNvSpPr/>
            <p:nvPr/>
          </p:nvSpPr>
          <p:spPr>
            <a:xfrm>
              <a:off x="3642273" y="2141623"/>
              <a:ext cx="124166" cy="128395"/>
            </a:xfrm>
            <a:custGeom>
              <a:avLst/>
              <a:gdLst/>
              <a:ahLst/>
              <a:cxnLst/>
              <a:rect l="l" t="t" r="r" b="b"/>
              <a:pathLst>
                <a:path w="4257" h="4402" extrusionOk="0">
                  <a:moveTo>
                    <a:pt x="112" y="0"/>
                  </a:moveTo>
                  <a:cubicBezTo>
                    <a:pt x="75" y="0"/>
                    <a:pt x="38" y="1"/>
                    <a:pt x="1" y="1"/>
                  </a:cubicBezTo>
                  <a:lnTo>
                    <a:pt x="1" y="4401"/>
                  </a:lnTo>
                  <a:cubicBezTo>
                    <a:pt x="33" y="4402"/>
                    <a:pt x="65" y="4402"/>
                    <a:pt x="97" y="4402"/>
                  </a:cubicBezTo>
                  <a:cubicBezTo>
                    <a:pt x="1511" y="4402"/>
                    <a:pt x="3107" y="4048"/>
                    <a:pt x="4051" y="2689"/>
                  </a:cubicBezTo>
                  <a:cubicBezTo>
                    <a:pt x="4256" y="2395"/>
                    <a:pt x="4256" y="2006"/>
                    <a:pt x="4051" y="1711"/>
                  </a:cubicBezTo>
                  <a:cubicBezTo>
                    <a:pt x="3111" y="359"/>
                    <a:pt x="1521" y="0"/>
                    <a:pt x="1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1"/>
            <p:cNvSpPr/>
            <p:nvPr/>
          </p:nvSpPr>
          <p:spPr>
            <a:xfrm>
              <a:off x="3642273" y="2211245"/>
              <a:ext cx="122008" cy="58656"/>
            </a:xfrm>
            <a:custGeom>
              <a:avLst/>
              <a:gdLst/>
              <a:ahLst/>
              <a:cxnLst/>
              <a:rect l="l" t="t" r="r" b="b"/>
              <a:pathLst>
                <a:path w="4183" h="2011" extrusionOk="0">
                  <a:moveTo>
                    <a:pt x="4183" y="0"/>
                  </a:moveTo>
                  <a:lnTo>
                    <a:pt x="4183" y="0"/>
                  </a:lnTo>
                  <a:cubicBezTo>
                    <a:pt x="3224" y="1098"/>
                    <a:pt x="1772" y="1395"/>
                    <a:pt x="476" y="1395"/>
                  </a:cubicBezTo>
                  <a:cubicBezTo>
                    <a:pt x="444" y="1395"/>
                    <a:pt x="412" y="1395"/>
                    <a:pt x="380" y="1395"/>
                  </a:cubicBezTo>
                  <a:cubicBezTo>
                    <a:pt x="251" y="1393"/>
                    <a:pt x="125" y="1389"/>
                    <a:pt x="1" y="1382"/>
                  </a:cubicBezTo>
                  <a:lnTo>
                    <a:pt x="1" y="2010"/>
                  </a:lnTo>
                  <a:lnTo>
                    <a:pt x="136" y="2010"/>
                  </a:lnTo>
                  <a:cubicBezTo>
                    <a:pt x="385" y="2010"/>
                    <a:pt x="640" y="1997"/>
                    <a:pt x="894" y="1970"/>
                  </a:cubicBezTo>
                  <a:cubicBezTo>
                    <a:pt x="1340" y="1924"/>
                    <a:pt x="1781" y="1833"/>
                    <a:pt x="2201" y="1680"/>
                  </a:cubicBezTo>
                  <a:cubicBezTo>
                    <a:pt x="2515" y="1568"/>
                    <a:pt x="2816" y="1421"/>
                    <a:pt x="3093" y="1235"/>
                  </a:cubicBezTo>
                  <a:cubicBezTo>
                    <a:pt x="3414" y="1021"/>
                    <a:pt x="3705" y="756"/>
                    <a:pt x="3957" y="425"/>
                  </a:cubicBezTo>
                  <a:cubicBezTo>
                    <a:pt x="4003" y="368"/>
                    <a:pt x="4051" y="308"/>
                    <a:pt x="4089" y="239"/>
                  </a:cubicBezTo>
                  <a:cubicBezTo>
                    <a:pt x="4123" y="183"/>
                    <a:pt x="4149" y="120"/>
                    <a:pt x="4168" y="56"/>
                  </a:cubicBezTo>
                  <a:cubicBezTo>
                    <a:pt x="4174" y="40"/>
                    <a:pt x="4177" y="24"/>
                    <a:pt x="4182" y="8"/>
                  </a:cubicBezTo>
                  <a:cubicBezTo>
                    <a:pt x="4182" y="5"/>
                    <a:pt x="4183" y="3"/>
                    <a:pt x="418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1"/>
            <p:cNvSpPr/>
            <p:nvPr/>
          </p:nvSpPr>
          <p:spPr>
            <a:xfrm>
              <a:off x="3560896" y="2141593"/>
              <a:ext cx="104886" cy="128337"/>
            </a:xfrm>
            <a:custGeom>
              <a:avLst/>
              <a:gdLst/>
              <a:ahLst/>
              <a:cxnLst/>
              <a:rect l="l" t="t" r="r" b="b"/>
              <a:pathLst>
                <a:path w="3596" h="4400" extrusionOk="0">
                  <a:moveTo>
                    <a:pt x="2791" y="1"/>
                  </a:moveTo>
                  <a:cubicBezTo>
                    <a:pt x="1278" y="18"/>
                    <a:pt x="0" y="433"/>
                    <a:pt x="0" y="433"/>
                  </a:cubicBezTo>
                  <a:lnTo>
                    <a:pt x="0" y="3967"/>
                  </a:lnTo>
                  <a:cubicBezTo>
                    <a:pt x="0" y="3967"/>
                    <a:pt x="1278" y="4382"/>
                    <a:pt x="2791" y="4400"/>
                  </a:cubicBezTo>
                  <a:cubicBezTo>
                    <a:pt x="3288" y="3847"/>
                    <a:pt x="3595" y="3067"/>
                    <a:pt x="3595" y="2201"/>
                  </a:cubicBezTo>
                  <a:cubicBezTo>
                    <a:pt x="3595" y="1337"/>
                    <a:pt x="3285" y="554"/>
                    <a:pt x="279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1"/>
            <p:cNvSpPr/>
            <p:nvPr/>
          </p:nvSpPr>
          <p:spPr>
            <a:xfrm>
              <a:off x="3560896" y="2239363"/>
              <a:ext cx="93774" cy="30655"/>
            </a:xfrm>
            <a:custGeom>
              <a:avLst/>
              <a:gdLst/>
              <a:ahLst/>
              <a:cxnLst/>
              <a:rect l="l" t="t" r="r" b="b"/>
              <a:pathLst>
                <a:path w="3215" h="1051" extrusionOk="0">
                  <a:moveTo>
                    <a:pt x="380" y="0"/>
                  </a:moveTo>
                  <a:lnTo>
                    <a:pt x="0" y="615"/>
                  </a:lnTo>
                  <a:cubicBezTo>
                    <a:pt x="0" y="615"/>
                    <a:pt x="90" y="645"/>
                    <a:pt x="251" y="689"/>
                  </a:cubicBezTo>
                  <a:cubicBezTo>
                    <a:pt x="542" y="768"/>
                    <a:pt x="837" y="832"/>
                    <a:pt x="1134" y="885"/>
                  </a:cubicBezTo>
                  <a:cubicBezTo>
                    <a:pt x="1456" y="944"/>
                    <a:pt x="1780" y="971"/>
                    <a:pt x="2102" y="1015"/>
                  </a:cubicBezTo>
                  <a:cubicBezTo>
                    <a:pt x="2324" y="1033"/>
                    <a:pt x="2555" y="1046"/>
                    <a:pt x="2791" y="1050"/>
                  </a:cubicBezTo>
                  <a:cubicBezTo>
                    <a:pt x="2954" y="867"/>
                    <a:pt x="3097" y="659"/>
                    <a:pt x="3214" y="432"/>
                  </a:cubicBezTo>
                  <a:lnTo>
                    <a:pt x="3170" y="432"/>
                  </a:lnTo>
                  <a:cubicBezTo>
                    <a:pt x="1657" y="415"/>
                    <a:pt x="380" y="0"/>
                    <a:pt x="38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1"/>
            <p:cNvSpPr/>
            <p:nvPr/>
          </p:nvSpPr>
          <p:spPr>
            <a:xfrm>
              <a:off x="3475435" y="2243184"/>
              <a:ext cx="90653" cy="12425"/>
            </a:xfrm>
            <a:custGeom>
              <a:avLst/>
              <a:gdLst/>
              <a:ahLst/>
              <a:cxnLst/>
              <a:rect l="l" t="t" r="r" b="b"/>
              <a:pathLst>
                <a:path w="3108" h="426" extrusionOk="0">
                  <a:moveTo>
                    <a:pt x="181" y="1"/>
                  </a:moveTo>
                  <a:cubicBezTo>
                    <a:pt x="86" y="1"/>
                    <a:pt x="4" y="77"/>
                    <a:pt x="2" y="175"/>
                  </a:cubicBezTo>
                  <a:cubicBezTo>
                    <a:pt x="1" y="272"/>
                    <a:pt x="77" y="355"/>
                    <a:pt x="177" y="357"/>
                  </a:cubicBezTo>
                  <a:lnTo>
                    <a:pt x="2925" y="426"/>
                  </a:lnTo>
                  <a:lnTo>
                    <a:pt x="2930" y="426"/>
                  </a:lnTo>
                  <a:cubicBezTo>
                    <a:pt x="3026" y="426"/>
                    <a:pt x="3105" y="350"/>
                    <a:pt x="3106" y="253"/>
                  </a:cubicBezTo>
                  <a:cubicBezTo>
                    <a:pt x="3108" y="155"/>
                    <a:pt x="3030" y="73"/>
                    <a:pt x="2932" y="71"/>
                  </a:cubicBezTo>
                  <a:lnTo>
                    <a:pt x="184" y="1"/>
                  </a:lnTo>
                  <a:cubicBezTo>
                    <a:pt x="183" y="1"/>
                    <a:pt x="182" y="1"/>
                    <a:pt x="181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1"/>
            <p:cNvSpPr/>
            <p:nvPr/>
          </p:nvSpPr>
          <p:spPr>
            <a:xfrm>
              <a:off x="3475494" y="2155944"/>
              <a:ext cx="90653" cy="12425"/>
            </a:xfrm>
            <a:custGeom>
              <a:avLst/>
              <a:gdLst/>
              <a:ahLst/>
              <a:cxnLst/>
              <a:rect l="l" t="t" r="r" b="b"/>
              <a:pathLst>
                <a:path w="3108" h="426" extrusionOk="0">
                  <a:moveTo>
                    <a:pt x="2927" y="1"/>
                  </a:moveTo>
                  <a:cubicBezTo>
                    <a:pt x="2926" y="1"/>
                    <a:pt x="2925" y="1"/>
                    <a:pt x="2924" y="1"/>
                  </a:cubicBezTo>
                  <a:lnTo>
                    <a:pt x="176" y="70"/>
                  </a:lnTo>
                  <a:cubicBezTo>
                    <a:pt x="78" y="73"/>
                    <a:pt x="0" y="153"/>
                    <a:pt x="2" y="251"/>
                  </a:cubicBezTo>
                  <a:cubicBezTo>
                    <a:pt x="5" y="348"/>
                    <a:pt x="85" y="426"/>
                    <a:pt x="180" y="426"/>
                  </a:cubicBezTo>
                  <a:lnTo>
                    <a:pt x="183" y="426"/>
                  </a:lnTo>
                  <a:lnTo>
                    <a:pt x="2931" y="355"/>
                  </a:lnTo>
                  <a:cubicBezTo>
                    <a:pt x="3031" y="354"/>
                    <a:pt x="3107" y="273"/>
                    <a:pt x="3106" y="175"/>
                  </a:cubicBezTo>
                  <a:cubicBezTo>
                    <a:pt x="3104" y="76"/>
                    <a:pt x="3025" y="1"/>
                    <a:pt x="2927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1"/>
            <p:cNvSpPr/>
            <p:nvPr/>
          </p:nvSpPr>
          <p:spPr>
            <a:xfrm>
              <a:off x="3475523" y="2200599"/>
              <a:ext cx="61339" cy="10384"/>
            </a:xfrm>
            <a:custGeom>
              <a:avLst/>
              <a:gdLst/>
              <a:ahLst/>
              <a:cxnLst/>
              <a:rect l="l" t="t" r="r" b="b"/>
              <a:pathLst>
                <a:path w="2103" h="356" extrusionOk="0">
                  <a:moveTo>
                    <a:pt x="179" y="1"/>
                  </a:moveTo>
                  <a:cubicBezTo>
                    <a:pt x="80" y="1"/>
                    <a:pt x="1" y="80"/>
                    <a:pt x="1" y="178"/>
                  </a:cubicBezTo>
                  <a:cubicBezTo>
                    <a:pt x="1" y="277"/>
                    <a:pt x="80" y="355"/>
                    <a:pt x="179" y="355"/>
                  </a:cubicBezTo>
                  <a:lnTo>
                    <a:pt x="1926" y="355"/>
                  </a:lnTo>
                  <a:cubicBezTo>
                    <a:pt x="2022" y="355"/>
                    <a:pt x="2103" y="277"/>
                    <a:pt x="2103" y="178"/>
                  </a:cubicBezTo>
                  <a:cubicBezTo>
                    <a:pt x="2103" y="80"/>
                    <a:pt x="2025" y="1"/>
                    <a:pt x="1926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1"/>
            <p:cNvSpPr/>
            <p:nvPr/>
          </p:nvSpPr>
          <p:spPr>
            <a:xfrm>
              <a:off x="3475523" y="2200599"/>
              <a:ext cx="32843" cy="10384"/>
            </a:xfrm>
            <a:custGeom>
              <a:avLst/>
              <a:gdLst/>
              <a:ahLst/>
              <a:cxnLst/>
              <a:rect l="l" t="t" r="r" b="b"/>
              <a:pathLst>
                <a:path w="1126" h="356" extrusionOk="0">
                  <a:moveTo>
                    <a:pt x="179" y="1"/>
                  </a:moveTo>
                  <a:cubicBezTo>
                    <a:pt x="80" y="1"/>
                    <a:pt x="1" y="80"/>
                    <a:pt x="1" y="178"/>
                  </a:cubicBezTo>
                  <a:cubicBezTo>
                    <a:pt x="1" y="277"/>
                    <a:pt x="80" y="355"/>
                    <a:pt x="179" y="355"/>
                  </a:cubicBezTo>
                  <a:lnTo>
                    <a:pt x="1126" y="355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1"/>
            <p:cNvSpPr/>
            <p:nvPr/>
          </p:nvSpPr>
          <p:spPr>
            <a:xfrm>
              <a:off x="3475494" y="2243184"/>
              <a:ext cx="32930" cy="11113"/>
            </a:xfrm>
            <a:custGeom>
              <a:avLst/>
              <a:gdLst/>
              <a:ahLst/>
              <a:cxnLst/>
              <a:rect l="l" t="t" r="r" b="b"/>
              <a:pathLst>
                <a:path w="1129" h="381" extrusionOk="0">
                  <a:moveTo>
                    <a:pt x="181" y="1"/>
                  </a:moveTo>
                  <a:cubicBezTo>
                    <a:pt x="84" y="1"/>
                    <a:pt x="5" y="78"/>
                    <a:pt x="2" y="175"/>
                  </a:cubicBezTo>
                  <a:cubicBezTo>
                    <a:pt x="0" y="275"/>
                    <a:pt x="78" y="355"/>
                    <a:pt x="176" y="357"/>
                  </a:cubicBezTo>
                  <a:lnTo>
                    <a:pt x="1128" y="380"/>
                  </a:lnTo>
                  <a:lnTo>
                    <a:pt x="1127" y="26"/>
                  </a:lnTo>
                  <a:lnTo>
                    <a:pt x="183" y="1"/>
                  </a:lnTo>
                  <a:cubicBezTo>
                    <a:pt x="182" y="1"/>
                    <a:pt x="182" y="1"/>
                    <a:pt x="18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1"/>
            <p:cNvSpPr/>
            <p:nvPr/>
          </p:nvSpPr>
          <p:spPr>
            <a:xfrm>
              <a:off x="3475435" y="2157285"/>
              <a:ext cx="32930" cy="11084"/>
            </a:xfrm>
            <a:custGeom>
              <a:avLst/>
              <a:gdLst/>
              <a:ahLst/>
              <a:cxnLst/>
              <a:rect l="l" t="t" r="r" b="b"/>
              <a:pathLst>
                <a:path w="1129" h="380" extrusionOk="0">
                  <a:moveTo>
                    <a:pt x="1129" y="0"/>
                  </a:moveTo>
                  <a:lnTo>
                    <a:pt x="177" y="24"/>
                  </a:lnTo>
                  <a:cubicBezTo>
                    <a:pt x="77" y="27"/>
                    <a:pt x="1" y="109"/>
                    <a:pt x="2" y="205"/>
                  </a:cubicBezTo>
                  <a:cubicBezTo>
                    <a:pt x="4" y="302"/>
                    <a:pt x="84" y="380"/>
                    <a:pt x="180" y="380"/>
                  </a:cubicBezTo>
                  <a:lnTo>
                    <a:pt x="185" y="380"/>
                  </a:lnTo>
                  <a:lnTo>
                    <a:pt x="1129" y="356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1"/>
            <p:cNvSpPr/>
            <p:nvPr/>
          </p:nvSpPr>
          <p:spPr>
            <a:xfrm>
              <a:off x="3461231" y="2115109"/>
              <a:ext cx="26455" cy="339568"/>
            </a:xfrm>
            <a:custGeom>
              <a:avLst/>
              <a:gdLst/>
              <a:ahLst/>
              <a:cxnLst/>
              <a:rect l="l" t="t" r="r" b="b"/>
              <a:pathLst>
                <a:path w="907" h="11642" extrusionOk="0">
                  <a:moveTo>
                    <a:pt x="453" y="0"/>
                  </a:moveTo>
                  <a:cubicBezTo>
                    <a:pt x="202" y="0"/>
                    <a:pt x="0" y="203"/>
                    <a:pt x="0" y="452"/>
                  </a:cubicBezTo>
                  <a:lnTo>
                    <a:pt x="0" y="11641"/>
                  </a:lnTo>
                  <a:lnTo>
                    <a:pt x="907" y="11641"/>
                  </a:lnTo>
                  <a:lnTo>
                    <a:pt x="907" y="452"/>
                  </a:lnTo>
                  <a:cubicBezTo>
                    <a:pt x="905" y="201"/>
                    <a:pt x="702" y="0"/>
                    <a:pt x="453" y="0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1"/>
            <p:cNvSpPr/>
            <p:nvPr/>
          </p:nvSpPr>
          <p:spPr>
            <a:xfrm>
              <a:off x="3461231" y="2115109"/>
              <a:ext cx="18726" cy="339568"/>
            </a:xfrm>
            <a:custGeom>
              <a:avLst/>
              <a:gdLst/>
              <a:ahLst/>
              <a:cxnLst/>
              <a:rect l="l" t="t" r="r" b="b"/>
              <a:pathLst>
                <a:path w="642" h="11642" extrusionOk="0">
                  <a:moveTo>
                    <a:pt x="453" y="0"/>
                  </a:moveTo>
                  <a:cubicBezTo>
                    <a:pt x="202" y="0"/>
                    <a:pt x="0" y="203"/>
                    <a:pt x="0" y="452"/>
                  </a:cubicBezTo>
                  <a:lnTo>
                    <a:pt x="0" y="11641"/>
                  </a:lnTo>
                  <a:lnTo>
                    <a:pt x="379" y="11641"/>
                  </a:lnTo>
                  <a:lnTo>
                    <a:pt x="379" y="452"/>
                  </a:lnTo>
                  <a:cubicBezTo>
                    <a:pt x="378" y="269"/>
                    <a:pt x="486" y="113"/>
                    <a:pt x="642" y="41"/>
                  </a:cubicBezTo>
                  <a:cubicBezTo>
                    <a:pt x="584" y="15"/>
                    <a:pt x="520" y="0"/>
                    <a:pt x="45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1"/>
            <p:cNvSpPr/>
            <p:nvPr/>
          </p:nvSpPr>
          <p:spPr>
            <a:xfrm>
              <a:off x="3531670" y="2154252"/>
              <a:ext cx="58481" cy="103078"/>
            </a:xfrm>
            <a:custGeom>
              <a:avLst/>
              <a:gdLst/>
              <a:ahLst/>
              <a:cxnLst/>
              <a:rect l="l" t="t" r="r" b="b"/>
              <a:pathLst>
                <a:path w="2005" h="3534" extrusionOk="0">
                  <a:moveTo>
                    <a:pt x="1002" y="0"/>
                  </a:moveTo>
                  <a:cubicBezTo>
                    <a:pt x="449" y="0"/>
                    <a:pt x="1" y="791"/>
                    <a:pt x="1" y="1767"/>
                  </a:cubicBezTo>
                  <a:cubicBezTo>
                    <a:pt x="1" y="2742"/>
                    <a:pt x="449" y="3533"/>
                    <a:pt x="1002" y="3533"/>
                  </a:cubicBezTo>
                  <a:cubicBezTo>
                    <a:pt x="1555" y="3533"/>
                    <a:pt x="2004" y="2742"/>
                    <a:pt x="2004" y="1767"/>
                  </a:cubicBezTo>
                  <a:cubicBezTo>
                    <a:pt x="2004" y="791"/>
                    <a:pt x="1555" y="0"/>
                    <a:pt x="10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1"/>
            <p:cNvSpPr/>
            <p:nvPr/>
          </p:nvSpPr>
          <p:spPr>
            <a:xfrm>
              <a:off x="3550513" y="2173298"/>
              <a:ext cx="20738" cy="64985"/>
            </a:xfrm>
            <a:custGeom>
              <a:avLst/>
              <a:gdLst/>
              <a:ahLst/>
              <a:cxnLst/>
              <a:rect l="l" t="t" r="r" b="b"/>
              <a:pathLst>
                <a:path w="711" h="2228" extrusionOk="0">
                  <a:moveTo>
                    <a:pt x="356" y="1"/>
                  </a:moveTo>
                  <a:cubicBezTo>
                    <a:pt x="241" y="74"/>
                    <a:pt x="1" y="462"/>
                    <a:pt x="1" y="1114"/>
                  </a:cubicBezTo>
                  <a:cubicBezTo>
                    <a:pt x="1" y="1766"/>
                    <a:pt x="241" y="2154"/>
                    <a:pt x="356" y="2227"/>
                  </a:cubicBezTo>
                  <a:cubicBezTo>
                    <a:pt x="472" y="2154"/>
                    <a:pt x="709" y="1766"/>
                    <a:pt x="711" y="1114"/>
                  </a:cubicBezTo>
                  <a:cubicBezTo>
                    <a:pt x="711" y="462"/>
                    <a:pt x="472" y="74"/>
                    <a:pt x="35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1"/>
            <p:cNvSpPr/>
            <p:nvPr/>
          </p:nvSpPr>
          <p:spPr>
            <a:xfrm>
              <a:off x="3603568" y="2162623"/>
              <a:ext cx="36576" cy="36547"/>
            </a:xfrm>
            <a:custGeom>
              <a:avLst/>
              <a:gdLst/>
              <a:ahLst/>
              <a:cxnLst/>
              <a:rect l="l" t="t" r="r" b="b"/>
              <a:pathLst>
                <a:path w="1254" h="1253" extrusionOk="0">
                  <a:moveTo>
                    <a:pt x="629" y="0"/>
                  </a:moveTo>
                  <a:cubicBezTo>
                    <a:pt x="628" y="0"/>
                    <a:pt x="627" y="0"/>
                    <a:pt x="626" y="0"/>
                  </a:cubicBezTo>
                  <a:cubicBezTo>
                    <a:pt x="281" y="0"/>
                    <a:pt x="1" y="280"/>
                    <a:pt x="1" y="627"/>
                  </a:cubicBezTo>
                  <a:cubicBezTo>
                    <a:pt x="1" y="973"/>
                    <a:pt x="281" y="1253"/>
                    <a:pt x="626" y="1253"/>
                  </a:cubicBezTo>
                  <a:cubicBezTo>
                    <a:pt x="972" y="1253"/>
                    <a:pt x="1253" y="973"/>
                    <a:pt x="1253" y="627"/>
                  </a:cubicBezTo>
                  <a:cubicBezTo>
                    <a:pt x="1253" y="281"/>
                    <a:pt x="973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1"/>
            <p:cNvSpPr/>
            <p:nvPr/>
          </p:nvSpPr>
          <p:spPr>
            <a:xfrm>
              <a:off x="3614739" y="2173765"/>
              <a:ext cx="14205" cy="14263"/>
            </a:xfrm>
            <a:custGeom>
              <a:avLst/>
              <a:gdLst/>
              <a:ahLst/>
              <a:cxnLst/>
              <a:rect l="l" t="t" r="r" b="b"/>
              <a:pathLst>
                <a:path w="487" h="489" extrusionOk="0">
                  <a:moveTo>
                    <a:pt x="246" y="1"/>
                  </a:moveTo>
                  <a:cubicBezTo>
                    <a:pt x="245" y="1"/>
                    <a:pt x="244" y="1"/>
                    <a:pt x="243" y="1"/>
                  </a:cubicBezTo>
                  <a:cubicBezTo>
                    <a:pt x="110" y="1"/>
                    <a:pt x="0" y="109"/>
                    <a:pt x="0" y="245"/>
                  </a:cubicBezTo>
                  <a:cubicBezTo>
                    <a:pt x="0" y="379"/>
                    <a:pt x="109" y="488"/>
                    <a:pt x="243" y="488"/>
                  </a:cubicBezTo>
                  <a:cubicBezTo>
                    <a:pt x="377" y="488"/>
                    <a:pt x="486" y="380"/>
                    <a:pt x="486" y="245"/>
                  </a:cubicBezTo>
                  <a:cubicBezTo>
                    <a:pt x="486" y="110"/>
                    <a:pt x="378" y="1"/>
                    <a:pt x="24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1"/>
            <p:cNvSpPr/>
            <p:nvPr/>
          </p:nvSpPr>
          <p:spPr>
            <a:xfrm>
              <a:off x="3686550" y="2192432"/>
              <a:ext cx="47893" cy="26776"/>
            </a:xfrm>
            <a:custGeom>
              <a:avLst/>
              <a:gdLst/>
              <a:ahLst/>
              <a:cxnLst/>
              <a:rect l="l" t="t" r="r" b="b"/>
              <a:pathLst>
                <a:path w="1642" h="918" extrusionOk="0">
                  <a:moveTo>
                    <a:pt x="821" y="1"/>
                  </a:moveTo>
                  <a:cubicBezTo>
                    <a:pt x="504" y="1"/>
                    <a:pt x="226" y="133"/>
                    <a:pt x="61" y="332"/>
                  </a:cubicBezTo>
                  <a:cubicBezTo>
                    <a:pt x="0" y="405"/>
                    <a:pt x="0" y="513"/>
                    <a:pt x="61" y="587"/>
                  </a:cubicBezTo>
                  <a:cubicBezTo>
                    <a:pt x="226" y="786"/>
                    <a:pt x="504" y="918"/>
                    <a:pt x="821" y="918"/>
                  </a:cubicBezTo>
                  <a:cubicBezTo>
                    <a:pt x="1137" y="918"/>
                    <a:pt x="1416" y="786"/>
                    <a:pt x="1581" y="587"/>
                  </a:cubicBezTo>
                  <a:cubicBezTo>
                    <a:pt x="1641" y="511"/>
                    <a:pt x="1641" y="405"/>
                    <a:pt x="1581" y="332"/>
                  </a:cubicBezTo>
                  <a:cubicBezTo>
                    <a:pt x="1416" y="133"/>
                    <a:pt x="1137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51"/>
          <p:cNvGrpSpPr/>
          <p:nvPr/>
        </p:nvGrpSpPr>
        <p:grpSpPr>
          <a:xfrm>
            <a:off x="2760015" y="2208839"/>
            <a:ext cx="404262" cy="305296"/>
            <a:chOff x="2760015" y="2132639"/>
            <a:chExt cx="404262" cy="305296"/>
          </a:xfrm>
        </p:grpSpPr>
        <p:sp>
          <p:nvSpPr>
            <p:cNvPr id="1826" name="Google Shape;1826;p51"/>
            <p:cNvSpPr/>
            <p:nvPr/>
          </p:nvSpPr>
          <p:spPr>
            <a:xfrm>
              <a:off x="3048248" y="2145239"/>
              <a:ext cx="88086" cy="95553"/>
            </a:xfrm>
            <a:custGeom>
              <a:avLst/>
              <a:gdLst/>
              <a:ahLst/>
              <a:cxnLst/>
              <a:rect l="l" t="t" r="r" b="b"/>
              <a:pathLst>
                <a:path w="3020" h="3276" extrusionOk="0">
                  <a:moveTo>
                    <a:pt x="2229" y="1"/>
                  </a:moveTo>
                  <a:cubicBezTo>
                    <a:pt x="1537" y="1"/>
                    <a:pt x="860" y="343"/>
                    <a:pt x="460" y="968"/>
                  </a:cubicBezTo>
                  <a:cubicBezTo>
                    <a:pt x="0" y="1688"/>
                    <a:pt x="38" y="2583"/>
                    <a:pt x="482" y="3252"/>
                  </a:cubicBezTo>
                  <a:cubicBezTo>
                    <a:pt x="585" y="3267"/>
                    <a:pt x="688" y="3275"/>
                    <a:pt x="791" y="3275"/>
                  </a:cubicBezTo>
                  <a:cubicBezTo>
                    <a:pt x="1483" y="3275"/>
                    <a:pt x="2160" y="2933"/>
                    <a:pt x="2561" y="2307"/>
                  </a:cubicBezTo>
                  <a:cubicBezTo>
                    <a:pt x="3019" y="1587"/>
                    <a:pt x="2981" y="692"/>
                    <a:pt x="2539" y="24"/>
                  </a:cubicBezTo>
                  <a:cubicBezTo>
                    <a:pt x="2436" y="8"/>
                    <a:pt x="2332" y="1"/>
                    <a:pt x="2229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1"/>
            <p:cNvSpPr/>
            <p:nvPr/>
          </p:nvSpPr>
          <p:spPr>
            <a:xfrm>
              <a:off x="3056386" y="2171607"/>
              <a:ext cx="52122" cy="73677"/>
            </a:xfrm>
            <a:custGeom>
              <a:avLst/>
              <a:gdLst/>
              <a:ahLst/>
              <a:cxnLst/>
              <a:rect l="l" t="t" r="r" b="b"/>
              <a:pathLst>
                <a:path w="1787" h="2526" extrusionOk="0">
                  <a:moveTo>
                    <a:pt x="1585" y="1"/>
                  </a:moveTo>
                  <a:cubicBezTo>
                    <a:pt x="1526" y="1"/>
                    <a:pt x="1469" y="29"/>
                    <a:pt x="1435" y="82"/>
                  </a:cubicBezTo>
                  <a:lnTo>
                    <a:pt x="52" y="2253"/>
                  </a:lnTo>
                  <a:cubicBezTo>
                    <a:pt x="1" y="2335"/>
                    <a:pt x="26" y="2445"/>
                    <a:pt x="108" y="2497"/>
                  </a:cubicBezTo>
                  <a:cubicBezTo>
                    <a:pt x="137" y="2517"/>
                    <a:pt x="169" y="2525"/>
                    <a:pt x="203" y="2525"/>
                  </a:cubicBezTo>
                  <a:cubicBezTo>
                    <a:pt x="262" y="2525"/>
                    <a:pt x="319" y="2496"/>
                    <a:pt x="352" y="2443"/>
                  </a:cubicBezTo>
                  <a:lnTo>
                    <a:pt x="1735" y="272"/>
                  </a:lnTo>
                  <a:cubicBezTo>
                    <a:pt x="1786" y="190"/>
                    <a:pt x="1763" y="81"/>
                    <a:pt x="1681" y="28"/>
                  </a:cubicBezTo>
                  <a:cubicBezTo>
                    <a:pt x="1651" y="9"/>
                    <a:pt x="1618" y="1"/>
                    <a:pt x="158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1"/>
            <p:cNvSpPr/>
            <p:nvPr/>
          </p:nvSpPr>
          <p:spPr>
            <a:xfrm>
              <a:off x="2982067" y="2132639"/>
              <a:ext cx="87269" cy="100103"/>
            </a:xfrm>
            <a:custGeom>
              <a:avLst/>
              <a:gdLst/>
              <a:ahLst/>
              <a:cxnLst/>
              <a:rect l="l" t="t" r="r" b="b"/>
              <a:pathLst>
                <a:path w="2992" h="3432" extrusionOk="0">
                  <a:moveTo>
                    <a:pt x="736" y="1"/>
                  </a:moveTo>
                  <a:cubicBezTo>
                    <a:pt x="705" y="1"/>
                    <a:pt x="673" y="2"/>
                    <a:pt x="642" y="3"/>
                  </a:cubicBezTo>
                  <a:cubicBezTo>
                    <a:pt x="130" y="623"/>
                    <a:pt x="0" y="1506"/>
                    <a:pt x="381" y="2272"/>
                  </a:cubicBezTo>
                  <a:cubicBezTo>
                    <a:pt x="747" y="3006"/>
                    <a:pt x="1489" y="3431"/>
                    <a:pt x="2258" y="3431"/>
                  </a:cubicBezTo>
                  <a:cubicBezTo>
                    <a:pt x="2289" y="3431"/>
                    <a:pt x="2319" y="3431"/>
                    <a:pt x="2350" y="3429"/>
                  </a:cubicBezTo>
                  <a:cubicBezTo>
                    <a:pt x="2861" y="2810"/>
                    <a:pt x="2991" y="1926"/>
                    <a:pt x="2610" y="1160"/>
                  </a:cubicBezTo>
                  <a:cubicBezTo>
                    <a:pt x="2242" y="426"/>
                    <a:pt x="1503" y="1"/>
                    <a:pt x="736" y="1"/>
                  </a:cubicBezTo>
                  <a:close/>
                </a:path>
              </a:pathLst>
            </a:custGeom>
            <a:solidFill>
              <a:srgbClr val="54C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1"/>
            <p:cNvSpPr/>
            <p:nvPr/>
          </p:nvSpPr>
          <p:spPr>
            <a:xfrm>
              <a:off x="2982184" y="2133514"/>
              <a:ext cx="77352" cy="99169"/>
            </a:xfrm>
            <a:custGeom>
              <a:avLst/>
              <a:gdLst/>
              <a:ahLst/>
              <a:cxnLst/>
              <a:rect l="l" t="t" r="r" b="b"/>
              <a:pathLst>
                <a:path w="2652" h="3400" extrusionOk="0">
                  <a:moveTo>
                    <a:pt x="611" y="1"/>
                  </a:moveTo>
                  <a:lnTo>
                    <a:pt x="611" y="1"/>
                  </a:lnTo>
                  <a:cubicBezTo>
                    <a:pt x="121" y="617"/>
                    <a:pt x="0" y="1488"/>
                    <a:pt x="375" y="2241"/>
                  </a:cubicBezTo>
                  <a:cubicBezTo>
                    <a:pt x="742" y="2976"/>
                    <a:pt x="1484" y="3400"/>
                    <a:pt x="2256" y="3400"/>
                  </a:cubicBezTo>
                  <a:cubicBezTo>
                    <a:pt x="2285" y="3400"/>
                    <a:pt x="2315" y="3399"/>
                    <a:pt x="2344" y="3398"/>
                  </a:cubicBezTo>
                  <a:cubicBezTo>
                    <a:pt x="2470" y="3244"/>
                    <a:pt x="2573" y="3075"/>
                    <a:pt x="2652" y="2894"/>
                  </a:cubicBezTo>
                  <a:lnTo>
                    <a:pt x="2652" y="2894"/>
                  </a:lnTo>
                  <a:cubicBezTo>
                    <a:pt x="2644" y="2904"/>
                    <a:pt x="2637" y="2914"/>
                    <a:pt x="2628" y="2923"/>
                  </a:cubicBezTo>
                  <a:cubicBezTo>
                    <a:pt x="2597" y="2925"/>
                    <a:pt x="2565" y="2925"/>
                    <a:pt x="2534" y="2925"/>
                  </a:cubicBezTo>
                  <a:cubicBezTo>
                    <a:pt x="1764" y="2925"/>
                    <a:pt x="1025" y="2499"/>
                    <a:pt x="660" y="1766"/>
                  </a:cubicBezTo>
                  <a:cubicBezTo>
                    <a:pt x="373" y="1190"/>
                    <a:pt x="375" y="549"/>
                    <a:pt x="61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1"/>
            <p:cNvSpPr/>
            <p:nvPr/>
          </p:nvSpPr>
          <p:spPr>
            <a:xfrm>
              <a:off x="3011118" y="2160202"/>
              <a:ext cx="45355" cy="77586"/>
            </a:xfrm>
            <a:custGeom>
              <a:avLst/>
              <a:gdLst/>
              <a:ahLst/>
              <a:cxnLst/>
              <a:rect l="l" t="t" r="r" b="b"/>
              <a:pathLst>
                <a:path w="1555" h="2660" extrusionOk="0">
                  <a:moveTo>
                    <a:pt x="203" y="0"/>
                  </a:moveTo>
                  <a:cubicBezTo>
                    <a:pt x="177" y="0"/>
                    <a:pt x="150" y="6"/>
                    <a:pt x="125" y="19"/>
                  </a:cubicBezTo>
                  <a:cubicBezTo>
                    <a:pt x="37" y="63"/>
                    <a:pt x="0" y="170"/>
                    <a:pt x="44" y="258"/>
                  </a:cubicBezTo>
                  <a:lnTo>
                    <a:pt x="1192" y="2560"/>
                  </a:lnTo>
                  <a:cubicBezTo>
                    <a:pt x="1223" y="2623"/>
                    <a:pt x="1286" y="2660"/>
                    <a:pt x="1352" y="2660"/>
                  </a:cubicBezTo>
                  <a:cubicBezTo>
                    <a:pt x="1380" y="2660"/>
                    <a:pt x="1406" y="2654"/>
                    <a:pt x="1431" y="2641"/>
                  </a:cubicBezTo>
                  <a:cubicBezTo>
                    <a:pt x="1518" y="2597"/>
                    <a:pt x="1554" y="2492"/>
                    <a:pt x="1512" y="2404"/>
                  </a:cubicBezTo>
                  <a:lnTo>
                    <a:pt x="363" y="99"/>
                  </a:lnTo>
                  <a:cubicBezTo>
                    <a:pt x="332" y="37"/>
                    <a:pt x="269" y="0"/>
                    <a:pt x="20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1"/>
            <p:cNvSpPr/>
            <p:nvPr/>
          </p:nvSpPr>
          <p:spPr>
            <a:xfrm>
              <a:off x="2906232" y="2209145"/>
              <a:ext cx="258045" cy="186672"/>
            </a:xfrm>
            <a:custGeom>
              <a:avLst/>
              <a:gdLst/>
              <a:ahLst/>
              <a:cxnLst/>
              <a:rect l="l" t="t" r="r" b="b"/>
              <a:pathLst>
                <a:path w="8847" h="6400" extrusionOk="0">
                  <a:moveTo>
                    <a:pt x="4116" y="1"/>
                  </a:moveTo>
                  <a:cubicBezTo>
                    <a:pt x="1416" y="1"/>
                    <a:pt x="0" y="4699"/>
                    <a:pt x="2158" y="6074"/>
                  </a:cubicBezTo>
                  <a:cubicBezTo>
                    <a:pt x="2511" y="6299"/>
                    <a:pt x="2905" y="6400"/>
                    <a:pt x="3311" y="6400"/>
                  </a:cubicBezTo>
                  <a:cubicBezTo>
                    <a:pt x="5836" y="6400"/>
                    <a:pt x="8846" y="2518"/>
                    <a:pt x="5700" y="513"/>
                  </a:cubicBezTo>
                  <a:cubicBezTo>
                    <a:pt x="5139" y="156"/>
                    <a:pt x="4606" y="1"/>
                    <a:pt x="411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1"/>
            <p:cNvSpPr/>
            <p:nvPr/>
          </p:nvSpPr>
          <p:spPr>
            <a:xfrm>
              <a:off x="3077853" y="2265059"/>
              <a:ext cx="17530" cy="17559"/>
            </a:xfrm>
            <a:custGeom>
              <a:avLst/>
              <a:gdLst/>
              <a:ahLst/>
              <a:cxnLst/>
              <a:rect l="l" t="t" r="r" b="b"/>
              <a:pathLst>
                <a:path w="601" h="602" extrusionOk="0">
                  <a:moveTo>
                    <a:pt x="300" y="1"/>
                  </a:moveTo>
                  <a:cubicBezTo>
                    <a:pt x="133" y="1"/>
                    <a:pt x="0" y="136"/>
                    <a:pt x="0" y="301"/>
                  </a:cubicBezTo>
                  <a:cubicBezTo>
                    <a:pt x="0" y="467"/>
                    <a:pt x="135" y="602"/>
                    <a:pt x="300" y="602"/>
                  </a:cubicBezTo>
                  <a:cubicBezTo>
                    <a:pt x="466" y="602"/>
                    <a:pt x="601" y="465"/>
                    <a:pt x="601" y="301"/>
                  </a:cubicBezTo>
                  <a:cubicBezTo>
                    <a:pt x="601" y="136"/>
                    <a:pt x="466" y="1"/>
                    <a:pt x="30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1"/>
            <p:cNvSpPr/>
            <p:nvPr/>
          </p:nvSpPr>
          <p:spPr>
            <a:xfrm>
              <a:off x="3045244" y="2244350"/>
              <a:ext cx="17559" cy="17559"/>
            </a:xfrm>
            <a:custGeom>
              <a:avLst/>
              <a:gdLst/>
              <a:ahLst/>
              <a:cxnLst/>
              <a:rect l="l" t="t" r="r" b="b"/>
              <a:pathLst>
                <a:path w="602" h="602" extrusionOk="0">
                  <a:moveTo>
                    <a:pt x="301" y="1"/>
                  </a:moveTo>
                  <a:cubicBezTo>
                    <a:pt x="134" y="1"/>
                    <a:pt x="1" y="135"/>
                    <a:pt x="1" y="301"/>
                  </a:cubicBezTo>
                  <a:cubicBezTo>
                    <a:pt x="1" y="466"/>
                    <a:pt x="137" y="601"/>
                    <a:pt x="301" y="601"/>
                  </a:cubicBezTo>
                  <a:cubicBezTo>
                    <a:pt x="468" y="601"/>
                    <a:pt x="601" y="465"/>
                    <a:pt x="601" y="301"/>
                  </a:cubicBezTo>
                  <a:cubicBezTo>
                    <a:pt x="601" y="134"/>
                    <a:pt x="466" y="1"/>
                    <a:pt x="3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1"/>
            <p:cNvSpPr/>
            <p:nvPr/>
          </p:nvSpPr>
          <p:spPr>
            <a:xfrm>
              <a:off x="3012693" y="2223554"/>
              <a:ext cx="17530" cy="17530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301" y="0"/>
                  </a:moveTo>
                  <a:cubicBezTo>
                    <a:pt x="134" y="0"/>
                    <a:pt x="0" y="135"/>
                    <a:pt x="0" y="300"/>
                  </a:cubicBezTo>
                  <a:cubicBezTo>
                    <a:pt x="0" y="467"/>
                    <a:pt x="134" y="601"/>
                    <a:pt x="301" y="601"/>
                  </a:cubicBezTo>
                  <a:cubicBezTo>
                    <a:pt x="466" y="601"/>
                    <a:pt x="601" y="466"/>
                    <a:pt x="601" y="300"/>
                  </a:cubicBezTo>
                  <a:cubicBezTo>
                    <a:pt x="601" y="135"/>
                    <a:pt x="465" y="0"/>
                    <a:pt x="3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1"/>
            <p:cNvSpPr/>
            <p:nvPr/>
          </p:nvSpPr>
          <p:spPr>
            <a:xfrm>
              <a:off x="3071990" y="2310181"/>
              <a:ext cx="17559" cy="17559"/>
            </a:xfrm>
            <a:custGeom>
              <a:avLst/>
              <a:gdLst/>
              <a:ahLst/>
              <a:cxnLst/>
              <a:rect l="l" t="t" r="r" b="b"/>
              <a:pathLst>
                <a:path w="602" h="602" extrusionOk="0">
                  <a:moveTo>
                    <a:pt x="301" y="1"/>
                  </a:moveTo>
                  <a:cubicBezTo>
                    <a:pt x="135" y="1"/>
                    <a:pt x="1" y="136"/>
                    <a:pt x="1" y="301"/>
                  </a:cubicBezTo>
                  <a:cubicBezTo>
                    <a:pt x="1" y="468"/>
                    <a:pt x="135" y="601"/>
                    <a:pt x="301" y="601"/>
                  </a:cubicBezTo>
                  <a:cubicBezTo>
                    <a:pt x="468" y="601"/>
                    <a:pt x="601" y="468"/>
                    <a:pt x="601" y="301"/>
                  </a:cubicBezTo>
                  <a:cubicBezTo>
                    <a:pt x="601" y="136"/>
                    <a:pt x="466" y="1"/>
                    <a:pt x="3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1"/>
            <p:cNvSpPr/>
            <p:nvPr/>
          </p:nvSpPr>
          <p:spPr>
            <a:xfrm>
              <a:off x="3039381" y="2289473"/>
              <a:ext cx="17559" cy="17530"/>
            </a:xfrm>
            <a:custGeom>
              <a:avLst/>
              <a:gdLst/>
              <a:ahLst/>
              <a:cxnLst/>
              <a:rect l="l" t="t" r="r" b="b"/>
              <a:pathLst>
                <a:path w="602" h="601" extrusionOk="0">
                  <a:moveTo>
                    <a:pt x="301" y="0"/>
                  </a:moveTo>
                  <a:cubicBezTo>
                    <a:pt x="134" y="0"/>
                    <a:pt x="1" y="135"/>
                    <a:pt x="1" y="301"/>
                  </a:cubicBezTo>
                  <a:cubicBezTo>
                    <a:pt x="1" y="468"/>
                    <a:pt x="134" y="601"/>
                    <a:pt x="301" y="601"/>
                  </a:cubicBezTo>
                  <a:cubicBezTo>
                    <a:pt x="467" y="601"/>
                    <a:pt x="601" y="468"/>
                    <a:pt x="601" y="301"/>
                  </a:cubicBezTo>
                  <a:cubicBezTo>
                    <a:pt x="601" y="134"/>
                    <a:pt x="467" y="0"/>
                    <a:pt x="3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1"/>
            <p:cNvSpPr/>
            <p:nvPr/>
          </p:nvSpPr>
          <p:spPr>
            <a:xfrm>
              <a:off x="3033548" y="2334536"/>
              <a:ext cx="17530" cy="17559"/>
            </a:xfrm>
            <a:custGeom>
              <a:avLst/>
              <a:gdLst/>
              <a:ahLst/>
              <a:cxnLst/>
              <a:rect l="l" t="t" r="r" b="b"/>
              <a:pathLst>
                <a:path w="601" h="602" extrusionOk="0">
                  <a:moveTo>
                    <a:pt x="300" y="1"/>
                  </a:moveTo>
                  <a:cubicBezTo>
                    <a:pt x="135" y="1"/>
                    <a:pt x="0" y="134"/>
                    <a:pt x="0" y="301"/>
                  </a:cubicBezTo>
                  <a:cubicBezTo>
                    <a:pt x="0" y="468"/>
                    <a:pt x="136" y="601"/>
                    <a:pt x="300" y="601"/>
                  </a:cubicBezTo>
                  <a:cubicBezTo>
                    <a:pt x="467" y="601"/>
                    <a:pt x="601" y="468"/>
                    <a:pt x="601" y="301"/>
                  </a:cubicBezTo>
                  <a:cubicBezTo>
                    <a:pt x="601" y="136"/>
                    <a:pt x="467" y="2"/>
                    <a:pt x="30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1"/>
            <p:cNvSpPr/>
            <p:nvPr/>
          </p:nvSpPr>
          <p:spPr>
            <a:xfrm>
              <a:off x="2930003" y="2255259"/>
              <a:ext cx="100949" cy="140529"/>
            </a:xfrm>
            <a:custGeom>
              <a:avLst/>
              <a:gdLst/>
              <a:ahLst/>
              <a:cxnLst/>
              <a:rect l="l" t="t" r="r" b="b"/>
              <a:pathLst>
                <a:path w="3461" h="4818" extrusionOk="0">
                  <a:moveTo>
                    <a:pt x="913" y="0"/>
                  </a:moveTo>
                  <a:lnTo>
                    <a:pt x="913" y="0"/>
                  </a:lnTo>
                  <a:cubicBezTo>
                    <a:pt x="40" y="1496"/>
                    <a:pt x="1" y="3637"/>
                    <a:pt x="1343" y="4493"/>
                  </a:cubicBezTo>
                  <a:cubicBezTo>
                    <a:pt x="1696" y="4717"/>
                    <a:pt x="2089" y="4818"/>
                    <a:pt x="2496" y="4818"/>
                  </a:cubicBezTo>
                  <a:cubicBezTo>
                    <a:pt x="2630" y="4818"/>
                    <a:pt x="2766" y="4807"/>
                    <a:pt x="2903" y="4786"/>
                  </a:cubicBezTo>
                  <a:cubicBezTo>
                    <a:pt x="3461" y="3571"/>
                    <a:pt x="3218" y="2238"/>
                    <a:pt x="3144" y="1916"/>
                  </a:cubicBezTo>
                  <a:cubicBezTo>
                    <a:pt x="3121" y="1504"/>
                    <a:pt x="2887" y="810"/>
                    <a:pt x="1734" y="289"/>
                  </a:cubicBezTo>
                  <a:cubicBezTo>
                    <a:pt x="1483" y="176"/>
                    <a:pt x="1209" y="78"/>
                    <a:pt x="91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1"/>
            <p:cNvSpPr/>
            <p:nvPr/>
          </p:nvSpPr>
          <p:spPr>
            <a:xfrm>
              <a:off x="2760015" y="2313448"/>
              <a:ext cx="276975" cy="124487"/>
            </a:xfrm>
            <a:custGeom>
              <a:avLst/>
              <a:gdLst/>
              <a:ahLst/>
              <a:cxnLst/>
              <a:rect l="l" t="t" r="r" b="b"/>
              <a:pathLst>
                <a:path w="9496" h="4268" extrusionOk="0">
                  <a:moveTo>
                    <a:pt x="1112" y="0"/>
                  </a:moveTo>
                  <a:cubicBezTo>
                    <a:pt x="1112" y="0"/>
                    <a:pt x="0" y="4267"/>
                    <a:pt x="4748" y="4267"/>
                  </a:cubicBezTo>
                  <a:cubicBezTo>
                    <a:pt x="9495" y="4267"/>
                    <a:pt x="8382" y="0"/>
                    <a:pt x="838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1"/>
            <p:cNvSpPr/>
            <p:nvPr/>
          </p:nvSpPr>
          <p:spPr>
            <a:xfrm>
              <a:off x="2760015" y="2313448"/>
              <a:ext cx="148871" cy="124487"/>
            </a:xfrm>
            <a:custGeom>
              <a:avLst/>
              <a:gdLst/>
              <a:ahLst/>
              <a:cxnLst/>
              <a:rect l="l" t="t" r="r" b="b"/>
              <a:pathLst>
                <a:path w="5104" h="4268" extrusionOk="0">
                  <a:moveTo>
                    <a:pt x="1112" y="0"/>
                  </a:moveTo>
                  <a:cubicBezTo>
                    <a:pt x="1112" y="0"/>
                    <a:pt x="0" y="4267"/>
                    <a:pt x="4748" y="4267"/>
                  </a:cubicBezTo>
                  <a:cubicBezTo>
                    <a:pt x="4871" y="4267"/>
                    <a:pt x="4988" y="4263"/>
                    <a:pt x="5104" y="4257"/>
                  </a:cubicBezTo>
                  <a:cubicBezTo>
                    <a:pt x="768" y="4050"/>
                    <a:pt x="1823" y="0"/>
                    <a:pt x="182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1"/>
            <p:cNvSpPr/>
            <p:nvPr/>
          </p:nvSpPr>
          <p:spPr>
            <a:xfrm>
              <a:off x="2792362" y="2265293"/>
              <a:ext cx="212164" cy="96369"/>
            </a:xfrm>
            <a:custGeom>
              <a:avLst/>
              <a:gdLst/>
              <a:ahLst/>
              <a:cxnLst/>
              <a:rect l="l" t="t" r="r" b="b"/>
              <a:pathLst>
                <a:path w="7274" h="3304" extrusionOk="0">
                  <a:moveTo>
                    <a:pt x="3637" y="0"/>
                  </a:moveTo>
                  <a:cubicBezTo>
                    <a:pt x="1628" y="0"/>
                    <a:pt x="0" y="740"/>
                    <a:pt x="0" y="1651"/>
                  </a:cubicBezTo>
                  <a:cubicBezTo>
                    <a:pt x="0" y="2564"/>
                    <a:pt x="1629" y="3303"/>
                    <a:pt x="3637" y="3303"/>
                  </a:cubicBezTo>
                  <a:cubicBezTo>
                    <a:pt x="5646" y="3303"/>
                    <a:pt x="7273" y="2564"/>
                    <a:pt x="7273" y="1651"/>
                  </a:cubicBezTo>
                  <a:cubicBezTo>
                    <a:pt x="7273" y="740"/>
                    <a:pt x="5646" y="0"/>
                    <a:pt x="3637" y="0"/>
                  </a:cubicBez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1"/>
            <p:cNvSpPr/>
            <p:nvPr/>
          </p:nvSpPr>
          <p:spPr>
            <a:xfrm>
              <a:off x="2831825" y="2242484"/>
              <a:ext cx="133266" cy="89982"/>
            </a:xfrm>
            <a:custGeom>
              <a:avLst/>
              <a:gdLst/>
              <a:ahLst/>
              <a:cxnLst/>
              <a:rect l="l" t="t" r="r" b="b"/>
              <a:pathLst>
                <a:path w="4569" h="3085" extrusionOk="0">
                  <a:moveTo>
                    <a:pt x="2284" y="0"/>
                  </a:moveTo>
                  <a:cubicBezTo>
                    <a:pt x="121" y="0"/>
                    <a:pt x="1" y="2124"/>
                    <a:pt x="1" y="2124"/>
                  </a:cubicBezTo>
                  <a:cubicBezTo>
                    <a:pt x="1" y="2654"/>
                    <a:pt x="1023" y="3085"/>
                    <a:pt x="2284" y="3085"/>
                  </a:cubicBezTo>
                  <a:cubicBezTo>
                    <a:pt x="3546" y="3085"/>
                    <a:pt x="4568" y="2654"/>
                    <a:pt x="4568" y="2124"/>
                  </a:cubicBezTo>
                  <a:cubicBezTo>
                    <a:pt x="4568" y="2124"/>
                    <a:pt x="4446" y="0"/>
                    <a:pt x="2284" y="0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1"/>
            <p:cNvSpPr/>
            <p:nvPr/>
          </p:nvSpPr>
          <p:spPr>
            <a:xfrm>
              <a:off x="2831825" y="2242513"/>
              <a:ext cx="76973" cy="90011"/>
            </a:xfrm>
            <a:custGeom>
              <a:avLst/>
              <a:gdLst/>
              <a:ahLst/>
              <a:cxnLst/>
              <a:rect l="l" t="t" r="r" b="b"/>
              <a:pathLst>
                <a:path w="2639" h="3086" extrusionOk="0">
                  <a:moveTo>
                    <a:pt x="2284" y="1"/>
                  </a:moveTo>
                  <a:cubicBezTo>
                    <a:pt x="122" y="1"/>
                    <a:pt x="1" y="2125"/>
                    <a:pt x="1" y="2125"/>
                  </a:cubicBezTo>
                  <a:cubicBezTo>
                    <a:pt x="1" y="2656"/>
                    <a:pt x="1023" y="3085"/>
                    <a:pt x="2284" y="3085"/>
                  </a:cubicBezTo>
                  <a:cubicBezTo>
                    <a:pt x="2405" y="3085"/>
                    <a:pt x="2525" y="3083"/>
                    <a:pt x="2639" y="3075"/>
                  </a:cubicBezTo>
                  <a:cubicBezTo>
                    <a:pt x="1548" y="3002"/>
                    <a:pt x="711" y="2602"/>
                    <a:pt x="711" y="2123"/>
                  </a:cubicBezTo>
                  <a:cubicBezTo>
                    <a:pt x="711" y="2123"/>
                    <a:pt x="818" y="239"/>
                    <a:pt x="2639" y="21"/>
                  </a:cubicBezTo>
                  <a:cubicBezTo>
                    <a:pt x="2528" y="8"/>
                    <a:pt x="2409" y="1"/>
                    <a:pt x="228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1"/>
            <p:cNvSpPr/>
            <p:nvPr/>
          </p:nvSpPr>
          <p:spPr>
            <a:xfrm>
              <a:off x="2889694" y="2373796"/>
              <a:ext cx="17530" cy="17559"/>
            </a:xfrm>
            <a:custGeom>
              <a:avLst/>
              <a:gdLst/>
              <a:ahLst/>
              <a:cxnLst/>
              <a:rect l="l" t="t" r="r" b="b"/>
              <a:pathLst>
                <a:path w="601" h="602" extrusionOk="0">
                  <a:moveTo>
                    <a:pt x="300" y="1"/>
                  </a:moveTo>
                  <a:cubicBezTo>
                    <a:pt x="133" y="1"/>
                    <a:pt x="0" y="134"/>
                    <a:pt x="0" y="301"/>
                  </a:cubicBezTo>
                  <a:cubicBezTo>
                    <a:pt x="0" y="467"/>
                    <a:pt x="135" y="602"/>
                    <a:pt x="300" y="602"/>
                  </a:cubicBezTo>
                  <a:cubicBezTo>
                    <a:pt x="466" y="602"/>
                    <a:pt x="601" y="465"/>
                    <a:pt x="601" y="301"/>
                  </a:cubicBezTo>
                  <a:cubicBezTo>
                    <a:pt x="601" y="134"/>
                    <a:pt x="467" y="1"/>
                    <a:pt x="30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1"/>
            <p:cNvSpPr/>
            <p:nvPr/>
          </p:nvSpPr>
          <p:spPr>
            <a:xfrm>
              <a:off x="2889694" y="2410693"/>
              <a:ext cx="17530" cy="17530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300" y="0"/>
                  </a:moveTo>
                  <a:cubicBezTo>
                    <a:pt x="133" y="0"/>
                    <a:pt x="0" y="135"/>
                    <a:pt x="0" y="300"/>
                  </a:cubicBezTo>
                  <a:cubicBezTo>
                    <a:pt x="0" y="467"/>
                    <a:pt x="135" y="601"/>
                    <a:pt x="300" y="601"/>
                  </a:cubicBezTo>
                  <a:cubicBezTo>
                    <a:pt x="466" y="601"/>
                    <a:pt x="601" y="466"/>
                    <a:pt x="601" y="300"/>
                  </a:cubicBezTo>
                  <a:cubicBezTo>
                    <a:pt x="601" y="135"/>
                    <a:pt x="467" y="0"/>
                    <a:pt x="30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1"/>
            <p:cNvSpPr/>
            <p:nvPr/>
          </p:nvSpPr>
          <p:spPr>
            <a:xfrm>
              <a:off x="2814966" y="2360554"/>
              <a:ext cx="17530" cy="17559"/>
            </a:xfrm>
            <a:custGeom>
              <a:avLst/>
              <a:gdLst/>
              <a:ahLst/>
              <a:cxnLst/>
              <a:rect l="l" t="t" r="r" b="b"/>
              <a:pathLst>
                <a:path w="601" h="602" extrusionOk="0">
                  <a:moveTo>
                    <a:pt x="300" y="1"/>
                  </a:moveTo>
                  <a:cubicBezTo>
                    <a:pt x="133" y="1"/>
                    <a:pt x="0" y="136"/>
                    <a:pt x="0" y="301"/>
                  </a:cubicBezTo>
                  <a:cubicBezTo>
                    <a:pt x="0" y="467"/>
                    <a:pt x="133" y="601"/>
                    <a:pt x="300" y="601"/>
                  </a:cubicBezTo>
                  <a:cubicBezTo>
                    <a:pt x="466" y="601"/>
                    <a:pt x="601" y="465"/>
                    <a:pt x="601" y="301"/>
                  </a:cubicBezTo>
                  <a:cubicBezTo>
                    <a:pt x="601" y="136"/>
                    <a:pt x="466" y="1"/>
                    <a:pt x="30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1"/>
            <p:cNvSpPr/>
            <p:nvPr/>
          </p:nvSpPr>
          <p:spPr>
            <a:xfrm>
              <a:off x="2843317" y="2386834"/>
              <a:ext cx="17559" cy="17559"/>
            </a:xfrm>
            <a:custGeom>
              <a:avLst/>
              <a:gdLst/>
              <a:ahLst/>
              <a:cxnLst/>
              <a:rect l="l" t="t" r="r" b="b"/>
              <a:pathLst>
                <a:path w="602" h="602" extrusionOk="0">
                  <a:moveTo>
                    <a:pt x="301" y="1"/>
                  </a:moveTo>
                  <a:cubicBezTo>
                    <a:pt x="134" y="1"/>
                    <a:pt x="1" y="135"/>
                    <a:pt x="1" y="301"/>
                  </a:cubicBezTo>
                  <a:cubicBezTo>
                    <a:pt x="1" y="467"/>
                    <a:pt x="136" y="601"/>
                    <a:pt x="301" y="601"/>
                  </a:cubicBezTo>
                  <a:cubicBezTo>
                    <a:pt x="468" y="601"/>
                    <a:pt x="601" y="467"/>
                    <a:pt x="601" y="301"/>
                  </a:cubicBezTo>
                  <a:cubicBezTo>
                    <a:pt x="601" y="135"/>
                    <a:pt x="465" y="1"/>
                    <a:pt x="3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1"/>
            <p:cNvSpPr/>
            <p:nvPr/>
          </p:nvSpPr>
          <p:spPr>
            <a:xfrm>
              <a:off x="2970517" y="2360554"/>
              <a:ext cx="17559" cy="17559"/>
            </a:xfrm>
            <a:custGeom>
              <a:avLst/>
              <a:gdLst/>
              <a:ahLst/>
              <a:cxnLst/>
              <a:rect l="l" t="t" r="r" b="b"/>
              <a:pathLst>
                <a:path w="602" h="602" extrusionOk="0">
                  <a:moveTo>
                    <a:pt x="301" y="1"/>
                  </a:moveTo>
                  <a:cubicBezTo>
                    <a:pt x="135" y="1"/>
                    <a:pt x="1" y="136"/>
                    <a:pt x="1" y="301"/>
                  </a:cubicBezTo>
                  <a:cubicBezTo>
                    <a:pt x="1" y="467"/>
                    <a:pt x="135" y="601"/>
                    <a:pt x="301" y="601"/>
                  </a:cubicBezTo>
                  <a:cubicBezTo>
                    <a:pt x="468" y="601"/>
                    <a:pt x="601" y="465"/>
                    <a:pt x="601" y="301"/>
                  </a:cubicBezTo>
                  <a:cubicBezTo>
                    <a:pt x="601" y="136"/>
                    <a:pt x="466" y="1"/>
                    <a:pt x="3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1"/>
            <p:cNvSpPr/>
            <p:nvPr/>
          </p:nvSpPr>
          <p:spPr>
            <a:xfrm>
              <a:off x="2936070" y="2386834"/>
              <a:ext cx="17559" cy="17559"/>
            </a:xfrm>
            <a:custGeom>
              <a:avLst/>
              <a:gdLst/>
              <a:ahLst/>
              <a:cxnLst/>
              <a:rect l="l" t="t" r="r" b="b"/>
              <a:pathLst>
                <a:path w="602" h="602" extrusionOk="0">
                  <a:moveTo>
                    <a:pt x="301" y="1"/>
                  </a:moveTo>
                  <a:cubicBezTo>
                    <a:pt x="134" y="1"/>
                    <a:pt x="1" y="135"/>
                    <a:pt x="1" y="301"/>
                  </a:cubicBezTo>
                  <a:cubicBezTo>
                    <a:pt x="1" y="467"/>
                    <a:pt x="134" y="601"/>
                    <a:pt x="301" y="601"/>
                  </a:cubicBezTo>
                  <a:cubicBezTo>
                    <a:pt x="468" y="601"/>
                    <a:pt x="601" y="467"/>
                    <a:pt x="601" y="301"/>
                  </a:cubicBezTo>
                  <a:cubicBezTo>
                    <a:pt x="601" y="135"/>
                    <a:pt x="468" y="1"/>
                    <a:pt x="3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1"/>
            <p:cNvSpPr/>
            <p:nvPr/>
          </p:nvSpPr>
          <p:spPr>
            <a:xfrm>
              <a:off x="3006801" y="2267189"/>
              <a:ext cx="17530" cy="17559"/>
            </a:xfrm>
            <a:custGeom>
              <a:avLst/>
              <a:gdLst/>
              <a:ahLst/>
              <a:cxnLst/>
              <a:rect l="l" t="t" r="r" b="b"/>
              <a:pathLst>
                <a:path w="601" h="602" extrusionOk="0">
                  <a:moveTo>
                    <a:pt x="300" y="0"/>
                  </a:moveTo>
                  <a:cubicBezTo>
                    <a:pt x="133" y="0"/>
                    <a:pt x="0" y="135"/>
                    <a:pt x="0" y="301"/>
                  </a:cubicBezTo>
                  <a:cubicBezTo>
                    <a:pt x="0" y="466"/>
                    <a:pt x="133" y="601"/>
                    <a:pt x="300" y="601"/>
                  </a:cubicBezTo>
                  <a:cubicBezTo>
                    <a:pt x="467" y="601"/>
                    <a:pt x="601" y="466"/>
                    <a:pt x="601" y="301"/>
                  </a:cubicBezTo>
                  <a:cubicBezTo>
                    <a:pt x="601" y="134"/>
                    <a:pt x="467" y="0"/>
                    <a:pt x="30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1"/>
            <p:cNvSpPr/>
            <p:nvPr/>
          </p:nvSpPr>
          <p:spPr>
            <a:xfrm>
              <a:off x="2974221" y="2245634"/>
              <a:ext cx="17559" cy="17530"/>
            </a:xfrm>
            <a:custGeom>
              <a:avLst/>
              <a:gdLst/>
              <a:ahLst/>
              <a:cxnLst/>
              <a:rect l="l" t="t" r="r" b="b"/>
              <a:pathLst>
                <a:path w="602" h="601" extrusionOk="0">
                  <a:moveTo>
                    <a:pt x="301" y="0"/>
                  </a:moveTo>
                  <a:cubicBezTo>
                    <a:pt x="134" y="0"/>
                    <a:pt x="1" y="136"/>
                    <a:pt x="1" y="300"/>
                  </a:cubicBezTo>
                  <a:cubicBezTo>
                    <a:pt x="1" y="467"/>
                    <a:pt x="134" y="601"/>
                    <a:pt x="301" y="601"/>
                  </a:cubicBezTo>
                  <a:cubicBezTo>
                    <a:pt x="467" y="601"/>
                    <a:pt x="602" y="467"/>
                    <a:pt x="602" y="300"/>
                  </a:cubicBezTo>
                  <a:cubicBezTo>
                    <a:pt x="602" y="136"/>
                    <a:pt x="467" y="0"/>
                    <a:pt x="30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2" name="Google Shape;1852;p51"/>
          <p:cNvGrpSpPr/>
          <p:nvPr/>
        </p:nvGrpSpPr>
        <p:grpSpPr>
          <a:xfrm>
            <a:off x="2113196" y="2189443"/>
            <a:ext cx="348872" cy="343301"/>
            <a:chOff x="2113196" y="2113243"/>
            <a:chExt cx="348872" cy="343301"/>
          </a:xfrm>
        </p:grpSpPr>
        <p:sp>
          <p:nvSpPr>
            <p:cNvPr id="1853" name="Google Shape;1853;p51"/>
            <p:cNvSpPr/>
            <p:nvPr/>
          </p:nvSpPr>
          <p:spPr>
            <a:xfrm>
              <a:off x="2113196" y="2113243"/>
              <a:ext cx="348872" cy="343301"/>
            </a:xfrm>
            <a:custGeom>
              <a:avLst/>
              <a:gdLst/>
              <a:ahLst/>
              <a:cxnLst/>
              <a:rect l="l" t="t" r="r" b="b"/>
              <a:pathLst>
                <a:path w="11961" h="11770" extrusionOk="0">
                  <a:moveTo>
                    <a:pt x="5981" y="0"/>
                  </a:moveTo>
                  <a:lnTo>
                    <a:pt x="5647" y="154"/>
                  </a:lnTo>
                  <a:cubicBezTo>
                    <a:pt x="5010" y="450"/>
                    <a:pt x="4465" y="923"/>
                    <a:pt x="4065" y="1522"/>
                  </a:cubicBezTo>
                  <a:cubicBezTo>
                    <a:pt x="3851" y="1844"/>
                    <a:pt x="3684" y="2197"/>
                    <a:pt x="3569" y="2566"/>
                  </a:cubicBezTo>
                  <a:cubicBezTo>
                    <a:pt x="3280" y="2503"/>
                    <a:pt x="2986" y="2470"/>
                    <a:pt x="2690" y="2470"/>
                  </a:cubicBezTo>
                  <a:cubicBezTo>
                    <a:pt x="1870" y="2470"/>
                    <a:pt x="1093" y="2713"/>
                    <a:pt x="444" y="3174"/>
                  </a:cubicBezTo>
                  <a:lnTo>
                    <a:pt x="145" y="3387"/>
                  </a:lnTo>
                  <a:lnTo>
                    <a:pt x="115" y="3753"/>
                  </a:lnTo>
                  <a:cubicBezTo>
                    <a:pt x="0" y="5103"/>
                    <a:pt x="629" y="6429"/>
                    <a:pt x="1738" y="7251"/>
                  </a:cubicBezTo>
                  <a:cubicBezTo>
                    <a:pt x="866" y="8322"/>
                    <a:pt x="586" y="9762"/>
                    <a:pt x="1032" y="11040"/>
                  </a:cubicBezTo>
                  <a:lnTo>
                    <a:pt x="1152" y="11388"/>
                  </a:lnTo>
                  <a:lnTo>
                    <a:pt x="1495" y="11519"/>
                  </a:lnTo>
                  <a:cubicBezTo>
                    <a:pt x="1928" y="11685"/>
                    <a:pt x="2390" y="11770"/>
                    <a:pt x="2863" y="11770"/>
                  </a:cubicBezTo>
                  <a:cubicBezTo>
                    <a:pt x="3912" y="11770"/>
                    <a:pt x="4913" y="11358"/>
                    <a:pt x="5684" y="10613"/>
                  </a:cubicBezTo>
                  <a:cubicBezTo>
                    <a:pt x="5786" y="10510"/>
                    <a:pt x="5886" y="10406"/>
                    <a:pt x="5978" y="10293"/>
                  </a:cubicBezTo>
                  <a:cubicBezTo>
                    <a:pt x="6071" y="10406"/>
                    <a:pt x="6169" y="10512"/>
                    <a:pt x="6274" y="10613"/>
                  </a:cubicBezTo>
                  <a:cubicBezTo>
                    <a:pt x="7045" y="11360"/>
                    <a:pt x="8047" y="11770"/>
                    <a:pt x="9096" y="11770"/>
                  </a:cubicBezTo>
                  <a:cubicBezTo>
                    <a:pt x="9570" y="11770"/>
                    <a:pt x="10029" y="11685"/>
                    <a:pt x="10467" y="11519"/>
                  </a:cubicBezTo>
                  <a:lnTo>
                    <a:pt x="10809" y="11388"/>
                  </a:lnTo>
                  <a:lnTo>
                    <a:pt x="10929" y="11040"/>
                  </a:lnTo>
                  <a:cubicBezTo>
                    <a:pt x="11373" y="9763"/>
                    <a:pt x="11095" y="8323"/>
                    <a:pt x="10223" y="7251"/>
                  </a:cubicBezTo>
                  <a:cubicBezTo>
                    <a:pt x="11332" y="6429"/>
                    <a:pt x="11961" y="5103"/>
                    <a:pt x="11848" y="3753"/>
                  </a:cubicBezTo>
                  <a:lnTo>
                    <a:pt x="11816" y="3387"/>
                  </a:lnTo>
                  <a:lnTo>
                    <a:pt x="11518" y="3174"/>
                  </a:lnTo>
                  <a:cubicBezTo>
                    <a:pt x="10868" y="2713"/>
                    <a:pt x="10092" y="2470"/>
                    <a:pt x="9271" y="2470"/>
                  </a:cubicBezTo>
                  <a:cubicBezTo>
                    <a:pt x="8977" y="2470"/>
                    <a:pt x="8681" y="2503"/>
                    <a:pt x="8392" y="2566"/>
                  </a:cubicBezTo>
                  <a:cubicBezTo>
                    <a:pt x="8277" y="2197"/>
                    <a:pt x="8110" y="1844"/>
                    <a:pt x="7896" y="1522"/>
                  </a:cubicBezTo>
                  <a:cubicBezTo>
                    <a:pt x="7497" y="923"/>
                    <a:pt x="6950" y="448"/>
                    <a:pt x="6314" y="154"/>
                  </a:cubicBezTo>
                  <a:lnTo>
                    <a:pt x="5981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1"/>
            <p:cNvSpPr/>
            <p:nvPr/>
          </p:nvSpPr>
          <p:spPr>
            <a:xfrm>
              <a:off x="2139301" y="2145910"/>
              <a:ext cx="296458" cy="287592"/>
            </a:xfrm>
            <a:custGeom>
              <a:avLst/>
              <a:gdLst/>
              <a:ahLst/>
              <a:cxnLst/>
              <a:rect l="l" t="t" r="r" b="b"/>
              <a:pathLst>
                <a:path w="10164" h="9860" extrusionOk="0">
                  <a:moveTo>
                    <a:pt x="4644" y="1"/>
                  </a:moveTo>
                  <a:cubicBezTo>
                    <a:pt x="3865" y="541"/>
                    <a:pt x="3334" y="1451"/>
                    <a:pt x="3282" y="2497"/>
                  </a:cubicBezTo>
                  <a:cubicBezTo>
                    <a:pt x="2802" y="2254"/>
                    <a:pt x="2292" y="2138"/>
                    <a:pt x="1793" y="2138"/>
                  </a:cubicBezTo>
                  <a:cubicBezTo>
                    <a:pt x="1317" y="2138"/>
                    <a:pt x="852" y="2244"/>
                    <a:pt x="434" y="2445"/>
                  </a:cubicBezTo>
                  <a:cubicBezTo>
                    <a:pt x="657" y="2684"/>
                    <a:pt x="876" y="2974"/>
                    <a:pt x="958" y="3245"/>
                  </a:cubicBezTo>
                  <a:cubicBezTo>
                    <a:pt x="884" y="3260"/>
                    <a:pt x="803" y="3266"/>
                    <a:pt x="719" y="3266"/>
                  </a:cubicBezTo>
                  <a:cubicBezTo>
                    <a:pt x="490" y="3266"/>
                    <a:pt x="234" y="3218"/>
                    <a:pt x="0" y="3157"/>
                  </a:cubicBezTo>
                  <a:lnTo>
                    <a:pt x="0" y="3157"/>
                  </a:lnTo>
                  <a:cubicBezTo>
                    <a:pt x="74" y="4171"/>
                    <a:pt x="661" y="5151"/>
                    <a:pt x="1647" y="5715"/>
                  </a:cubicBezTo>
                  <a:cubicBezTo>
                    <a:pt x="1821" y="5814"/>
                    <a:pt x="1998" y="5896"/>
                    <a:pt x="2180" y="5961"/>
                  </a:cubicBezTo>
                  <a:cubicBezTo>
                    <a:pt x="2020" y="6068"/>
                    <a:pt x="1868" y="6191"/>
                    <a:pt x="1723" y="6330"/>
                  </a:cubicBezTo>
                  <a:cubicBezTo>
                    <a:pt x="922" y="7106"/>
                    <a:pt x="594" y="8177"/>
                    <a:pt x="755" y="9165"/>
                  </a:cubicBezTo>
                  <a:cubicBezTo>
                    <a:pt x="1054" y="9019"/>
                    <a:pt x="1404" y="8891"/>
                    <a:pt x="1692" y="8891"/>
                  </a:cubicBezTo>
                  <a:cubicBezTo>
                    <a:pt x="1662" y="9176"/>
                    <a:pt x="1496" y="9509"/>
                    <a:pt x="1320" y="9791"/>
                  </a:cubicBezTo>
                  <a:cubicBezTo>
                    <a:pt x="1531" y="9837"/>
                    <a:pt x="1747" y="9859"/>
                    <a:pt x="1964" y="9859"/>
                  </a:cubicBezTo>
                  <a:cubicBezTo>
                    <a:pt x="2771" y="9859"/>
                    <a:pt x="3593" y="9546"/>
                    <a:pt x="4235" y="8924"/>
                  </a:cubicBezTo>
                  <a:cubicBezTo>
                    <a:pt x="4637" y="8536"/>
                    <a:pt x="4919" y="8075"/>
                    <a:pt x="5080" y="7588"/>
                  </a:cubicBezTo>
                  <a:cubicBezTo>
                    <a:pt x="5243" y="8075"/>
                    <a:pt x="5524" y="8536"/>
                    <a:pt x="5924" y="8924"/>
                  </a:cubicBezTo>
                  <a:cubicBezTo>
                    <a:pt x="6567" y="9546"/>
                    <a:pt x="7390" y="9859"/>
                    <a:pt x="8196" y="9859"/>
                  </a:cubicBezTo>
                  <a:cubicBezTo>
                    <a:pt x="8413" y="9859"/>
                    <a:pt x="8629" y="9837"/>
                    <a:pt x="8839" y="9791"/>
                  </a:cubicBezTo>
                  <a:cubicBezTo>
                    <a:pt x="8663" y="9509"/>
                    <a:pt x="8496" y="9178"/>
                    <a:pt x="8467" y="8891"/>
                  </a:cubicBezTo>
                  <a:cubicBezTo>
                    <a:pt x="8757" y="8891"/>
                    <a:pt x="9106" y="9019"/>
                    <a:pt x="9405" y="9165"/>
                  </a:cubicBezTo>
                  <a:cubicBezTo>
                    <a:pt x="9570" y="8180"/>
                    <a:pt x="9242" y="7106"/>
                    <a:pt x="8441" y="6330"/>
                  </a:cubicBezTo>
                  <a:cubicBezTo>
                    <a:pt x="8297" y="6191"/>
                    <a:pt x="8143" y="6068"/>
                    <a:pt x="7984" y="5961"/>
                  </a:cubicBezTo>
                  <a:cubicBezTo>
                    <a:pt x="8165" y="5895"/>
                    <a:pt x="8343" y="5814"/>
                    <a:pt x="8517" y="5715"/>
                  </a:cubicBezTo>
                  <a:cubicBezTo>
                    <a:pt x="9504" y="5152"/>
                    <a:pt x="10090" y="4171"/>
                    <a:pt x="10163" y="3157"/>
                  </a:cubicBezTo>
                  <a:lnTo>
                    <a:pt x="10163" y="3157"/>
                  </a:lnTo>
                  <a:cubicBezTo>
                    <a:pt x="9931" y="3218"/>
                    <a:pt x="9673" y="3265"/>
                    <a:pt x="9442" y="3265"/>
                  </a:cubicBezTo>
                  <a:cubicBezTo>
                    <a:pt x="9359" y="3265"/>
                    <a:pt x="9279" y="3259"/>
                    <a:pt x="9205" y="3245"/>
                  </a:cubicBezTo>
                  <a:cubicBezTo>
                    <a:pt x="9287" y="2974"/>
                    <a:pt x="9507" y="2684"/>
                    <a:pt x="9728" y="2445"/>
                  </a:cubicBezTo>
                  <a:cubicBezTo>
                    <a:pt x="9312" y="2244"/>
                    <a:pt x="8846" y="2138"/>
                    <a:pt x="8371" y="2138"/>
                  </a:cubicBezTo>
                  <a:cubicBezTo>
                    <a:pt x="7871" y="2138"/>
                    <a:pt x="7361" y="2254"/>
                    <a:pt x="6882" y="2497"/>
                  </a:cubicBezTo>
                  <a:cubicBezTo>
                    <a:pt x="6828" y="1451"/>
                    <a:pt x="6298" y="541"/>
                    <a:pt x="5520" y="1"/>
                  </a:cubicBezTo>
                  <a:cubicBezTo>
                    <a:pt x="5428" y="333"/>
                    <a:pt x="5287" y="710"/>
                    <a:pt x="5082" y="934"/>
                  </a:cubicBezTo>
                  <a:cubicBezTo>
                    <a:pt x="4878" y="707"/>
                    <a:pt x="4736" y="333"/>
                    <a:pt x="46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1"/>
            <p:cNvSpPr/>
            <p:nvPr/>
          </p:nvSpPr>
          <p:spPr>
            <a:xfrm>
              <a:off x="2241621" y="2242571"/>
              <a:ext cx="93803" cy="93715"/>
            </a:xfrm>
            <a:custGeom>
              <a:avLst/>
              <a:gdLst/>
              <a:ahLst/>
              <a:cxnLst/>
              <a:rect l="l" t="t" r="r" b="b"/>
              <a:pathLst>
                <a:path w="3216" h="3213" extrusionOk="0">
                  <a:moveTo>
                    <a:pt x="1575" y="0"/>
                  </a:moveTo>
                  <a:cubicBezTo>
                    <a:pt x="1477" y="0"/>
                    <a:pt x="1398" y="79"/>
                    <a:pt x="1398" y="179"/>
                  </a:cubicBezTo>
                  <a:lnTo>
                    <a:pt x="1398" y="1208"/>
                  </a:lnTo>
                  <a:lnTo>
                    <a:pt x="714" y="524"/>
                  </a:lnTo>
                  <a:cubicBezTo>
                    <a:pt x="679" y="489"/>
                    <a:pt x="634" y="472"/>
                    <a:pt x="588" y="472"/>
                  </a:cubicBezTo>
                  <a:cubicBezTo>
                    <a:pt x="543" y="472"/>
                    <a:pt x="497" y="489"/>
                    <a:pt x="462" y="524"/>
                  </a:cubicBezTo>
                  <a:cubicBezTo>
                    <a:pt x="393" y="593"/>
                    <a:pt x="393" y="706"/>
                    <a:pt x="462" y="775"/>
                  </a:cubicBezTo>
                  <a:lnTo>
                    <a:pt x="1148" y="1460"/>
                  </a:lnTo>
                  <a:lnTo>
                    <a:pt x="179" y="1460"/>
                  </a:lnTo>
                  <a:cubicBezTo>
                    <a:pt x="80" y="1460"/>
                    <a:pt x="1" y="1538"/>
                    <a:pt x="1" y="1638"/>
                  </a:cubicBezTo>
                  <a:cubicBezTo>
                    <a:pt x="1" y="1736"/>
                    <a:pt x="80" y="1815"/>
                    <a:pt x="179" y="1815"/>
                  </a:cubicBezTo>
                  <a:lnTo>
                    <a:pt x="1148" y="1815"/>
                  </a:lnTo>
                  <a:lnTo>
                    <a:pt x="462" y="2500"/>
                  </a:lnTo>
                  <a:cubicBezTo>
                    <a:pt x="393" y="2569"/>
                    <a:pt x="393" y="2681"/>
                    <a:pt x="462" y="2751"/>
                  </a:cubicBezTo>
                  <a:cubicBezTo>
                    <a:pt x="497" y="2785"/>
                    <a:pt x="543" y="2802"/>
                    <a:pt x="590" y="2802"/>
                  </a:cubicBezTo>
                  <a:cubicBezTo>
                    <a:pt x="635" y="2802"/>
                    <a:pt x="680" y="2785"/>
                    <a:pt x="716" y="2751"/>
                  </a:cubicBezTo>
                  <a:lnTo>
                    <a:pt x="1400" y="2065"/>
                  </a:lnTo>
                  <a:lnTo>
                    <a:pt x="1400" y="3034"/>
                  </a:lnTo>
                  <a:cubicBezTo>
                    <a:pt x="1400" y="3133"/>
                    <a:pt x="1479" y="3212"/>
                    <a:pt x="1578" y="3212"/>
                  </a:cubicBezTo>
                  <a:cubicBezTo>
                    <a:pt x="1676" y="3212"/>
                    <a:pt x="1756" y="3133"/>
                    <a:pt x="1756" y="3034"/>
                  </a:cubicBezTo>
                  <a:lnTo>
                    <a:pt x="1756" y="2065"/>
                  </a:lnTo>
                  <a:lnTo>
                    <a:pt x="2484" y="2795"/>
                  </a:lnTo>
                  <a:cubicBezTo>
                    <a:pt x="2519" y="2830"/>
                    <a:pt x="2564" y="2846"/>
                    <a:pt x="2611" y="2846"/>
                  </a:cubicBezTo>
                  <a:cubicBezTo>
                    <a:pt x="2656" y="2846"/>
                    <a:pt x="2702" y="2830"/>
                    <a:pt x="2737" y="2795"/>
                  </a:cubicBezTo>
                  <a:cubicBezTo>
                    <a:pt x="2806" y="2725"/>
                    <a:pt x="2806" y="2613"/>
                    <a:pt x="2737" y="2544"/>
                  </a:cubicBezTo>
                  <a:lnTo>
                    <a:pt x="2008" y="1815"/>
                  </a:lnTo>
                  <a:lnTo>
                    <a:pt x="3039" y="1815"/>
                  </a:lnTo>
                  <a:cubicBezTo>
                    <a:pt x="3138" y="1815"/>
                    <a:pt x="3216" y="1736"/>
                    <a:pt x="3216" y="1638"/>
                  </a:cubicBezTo>
                  <a:cubicBezTo>
                    <a:pt x="3215" y="1541"/>
                    <a:pt x="3134" y="1462"/>
                    <a:pt x="3036" y="1462"/>
                  </a:cubicBezTo>
                  <a:lnTo>
                    <a:pt x="2005" y="1462"/>
                  </a:lnTo>
                  <a:lnTo>
                    <a:pt x="2733" y="732"/>
                  </a:lnTo>
                  <a:cubicBezTo>
                    <a:pt x="2803" y="664"/>
                    <a:pt x="2803" y="551"/>
                    <a:pt x="2733" y="482"/>
                  </a:cubicBezTo>
                  <a:cubicBezTo>
                    <a:pt x="2698" y="448"/>
                    <a:pt x="2653" y="430"/>
                    <a:pt x="2608" y="430"/>
                  </a:cubicBezTo>
                  <a:cubicBezTo>
                    <a:pt x="2563" y="430"/>
                    <a:pt x="2517" y="448"/>
                    <a:pt x="2482" y="482"/>
                  </a:cubicBezTo>
                  <a:lnTo>
                    <a:pt x="1754" y="1211"/>
                  </a:lnTo>
                  <a:lnTo>
                    <a:pt x="1754" y="179"/>
                  </a:lnTo>
                  <a:cubicBezTo>
                    <a:pt x="1754" y="79"/>
                    <a:pt x="1675" y="0"/>
                    <a:pt x="157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1"/>
            <p:cNvSpPr/>
            <p:nvPr/>
          </p:nvSpPr>
          <p:spPr>
            <a:xfrm>
              <a:off x="2275630" y="2235863"/>
              <a:ext cx="23888" cy="23801"/>
            </a:xfrm>
            <a:custGeom>
              <a:avLst/>
              <a:gdLst/>
              <a:ahLst/>
              <a:cxnLst/>
              <a:rect l="l" t="t" r="r" b="b"/>
              <a:pathLst>
                <a:path w="819" h="816" extrusionOk="0">
                  <a:moveTo>
                    <a:pt x="409" y="0"/>
                  </a:moveTo>
                  <a:cubicBezTo>
                    <a:pt x="184" y="0"/>
                    <a:pt x="1" y="183"/>
                    <a:pt x="1" y="409"/>
                  </a:cubicBezTo>
                  <a:cubicBezTo>
                    <a:pt x="1" y="633"/>
                    <a:pt x="184" y="816"/>
                    <a:pt x="409" y="816"/>
                  </a:cubicBezTo>
                  <a:cubicBezTo>
                    <a:pt x="635" y="816"/>
                    <a:pt x="818" y="633"/>
                    <a:pt x="818" y="409"/>
                  </a:cubicBezTo>
                  <a:cubicBezTo>
                    <a:pt x="818" y="183"/>
                    <a:pt x="635" y="2"/>
                    <a:pt x="40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1"/>
            <p:cNvSpPr/>
            <p:nvPr/>
          </p:nvSpPr>
          <p:spPr>
            <a:xfrm>
              <a:off x="2305789" y="2248317"/>
              <a:ext cx="23830" cy="23888"/>
            </a:xfrm>
            <a:custGeom>
              <a:avLst/>
              <a:gdLst/>
              <a:ahLst/>
              <a:cxnLst/>
              <a:rect l="l" t="t" r="r" b="b"/>
              <a:pathLst>
                <a:path w="817" h="819" extrusionOk="0">
                  <a:moveTo>
                    <a:pt x="408" y="1"/>
                  </a:moveTo>
                  <a:cubicBezTo>
                    <a:pt x="184" y="1"/>
                    <a:pt x="1" y="184"/>
                    <a:pt x="1" y="409"/>
                  </a:cubicBezTo>
                  <a:cubicBezTo>
                    <a:pt x="1" y="635"/>
                    <a:pt x="184" y="818"/>
                    <a:pt x="408" y="818"/>
                  </a:cubicBezTo>
                  <a:cubicBezTo>
                    <a:pt x="634" y="818"/>
                    <a:pt x="817" y="635"/>
                    <a:pt x="817" y="409"/>
                  </a:cubicBezTo>
                  <a:cubicBezTo>
                    <a:pt x="817" y="184"/>
                    <a:pt x="634" y="1"/>
                    <a:pt x="408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1"/>
            <p:cNvSpPr/>
            <p:nvPr/>
          </p:nvSpPr>
          <p:spPr>
            <a:xfrm>
              <a:off x="2318244" y="2278447"/>
              <a:ext cx="23830" cy="23859"/>
            </a:xfrm>
            <a:custGeom>
              <a:avLst/>
              <a:gdLst/>
              <a:ahLst/>
              <a:cxnLst/>
              <a:rect l="l" t="t" r="r" b="b"/>
              <a:pathLst>
                <a:path w="817" h="818" extrusionOk="0">
                  <a:moveTo>
                    <a:pt x="407" y="0"/>
                  </a:moveTo>
                  <a:cubicBezTo>
                    <a:pt x="183" y="0"/>
                    <a:pt x="0" y="184"/>
                    <a:pt x="0" y="409"/>
                  </a:cubicBezTo>
                  <a:cubicBezTo>
                    <a:pt x="0" y="635"/>
                    <a:pt x="183" y="818"/>
                    <a:pt x="407" y="818"/>
                  </a:cubicBezTo>
                  <a:cubicBezTo>
                    <a:pt x="633" y="818"/>
                    <a:pt x="816" y="635"/>
                    <a:pt x="816" y="409"/>
                  </a:cubicBezTo>
                  <a:cubicBezTo>
                    <a:pt x="816" y="184"/>
                    <a:pt x="636" y="0"/>
                    <a:pt x="407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1"/>
            <p:cNvSpPr/>
            <p:nvPr/>
          </p:nvSpPr>
          <p:spPr>
            <a:xfrm>
              <a:off x="2305789" y="2308577"/>
              <a:ext cx="23830" cy="23859"/>
            </a:xfrm>
            <a:custGeom>
              <a:avLst/>
              <a:gdLst/>
              <a:ahLst/>
              <a:cxnLst/>
              <a:rect l="l" t="t" r="r" b="b"/>
              <a:pathLst>
                <a:path w="817" h="818" extrusionOk="0">
                  <a:moveTo>
                    <a:pt x="408" y="0"/>
                  </a:moveTo>
                  <a:cubicBezTo>
                    <a:pt x="184" y="0"/>
                    <a:pt x="1" y="183"/>
                    <a:pt x="1" y="409"/>
                  </a:cubicBezTo>
                  <a:cubicBezTo>
                    <a:pt x="1" y="634"/>
                    <a:pt x="184" y="818"/>
                    <a:pt x="408" y="818"/>
                  </a:cubicBezTo>
                  <a:cubicBezTo>
                    <a:pt x="634" y="818"/>
                    <a:pt x="817" y="634"/>
                    <a:pt x="817" y="409"/>
                  </a:cubicBezTo>
                  <a:cubicBezTo>
                    <a:pt x="817" y="183"/>
                    <a:pt x="634" y="0"/>
                    <a:pt x="408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1"/>
            <p:cNvSpPr/>
            <p:nvPr/>
          </p:nvSpPr>
          <p:spPr>
            <a:xfrm>
              <a:off x="2275630" y="2321090"/>
              <a:ext cx="23888" cy="23830"/>
            </a:xfrm>
            <a:custGeom>
              <a:avLst/>
              <a:gdLst/>
              <a:ahLst/>
              <a:cxnLst/>
              <a:rect l="l" t="t" r="r" b="b"/>
              <a:pathLst>
                <a:path w="819" h="817" extrusionOk="0">
                  <a:moveTo>
                    <a:pt x="409" y="0"/>
                  </a:moveTo>
                  <a:cubicBezTo>
                    <a:pt x="184" y="0"/>
                    <a:pt x="1" y="183"/>
                    <a:pt x="1" y="409"/>
                  </a:cubicBezTo>
                  <a:cubicBezTo>
                    <a:pt x="1" y="633"/>
                    <a:pt x="184" y="816"/>
                    <a:pt x="409" y="816"/>
                  </a:cubicBezTo>
                  <a:cubicBezTo>
                    <a:pt x="635" y="816"/>
                    <a:pt x="818" y="633"/>
                    <a:pt x="818" y="409"/>
                  </a:cubicBezTo>
                  <a:cubicBezTo>
                    <a:pt x="818" y="182"/>
                    <a:pt x="635" y="0"/>
                    <a:pt x="40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1"/>
            <p:cNvSpPr/>
            <p:nvPr/>
          </p:nvSpPr>
          <p:spPr>
            <a:xfrm>
              <a:off x="2245529" y="2308577"/>
              <a:ext cx="23859" cy="23859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634"/>
                    <a:pt x="183" y="818"/>
                    <a:pt x="409" y="818"/>
                  </a:cubicBezTo>
                  <a:cubicBezTo>
                    <a:pt x="634" y="818"/>
                    <a:pt x="817" y="634"/>
                    <a:pt x="817" y="409"/>
                  </a:cubicBezTo>
                  <a:cubicBezTo>
                    <a:pt x="817" y="183"/>
                    <a:pt x="634" y="0"/>
                    <a:pt x="40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1"/>
            <p:cNvSpPr/>
            <p:nvPr/>
          </p:nvSpPr>
          <p:spPr>
            <a:xfrm>
              <a:off x="2233046" y="2278447"/>
              <a:ext cx="23859" cy="23859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9" y="0"/>
                  </a:moveTo>
                  <a:cubicBezTo>
                    <a:pt x="183" y="0"/>
                    <a:pt x="0" y="184"/>
                    <a:pt x="0" y="409"/>
                  </a:cubicBezTo>
                  <a:cubicBezTo>
                    <a:pt x="0" y="635"/>
                    <a:pt x="183" y="818"/>
                    <a:pt x="409" y="818"/>
                  </a:cubicBezTo>
                  <a:cubicBezTo>
                    <a:pt x="635" y="818"/>
                    <a:pt x="818" y="635"/>
                    <a:pt x="818" y="409"/>
                  </a:cubicBezTo>
                  <a:cubicBezTo>
                    <a:pt x="818" y="184"/>
                    <a:pt x="636" y="0"/>
                    <a:pt x="40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1"/>
            <p:cNvSpPr/>
            <p:nvPr/>
          </p:nvSpPr>
          <p:spPr>
            <a:xfrm>
              <a:off x="2245529" y="2248317"/>
              <a:ext cx="23859" cy="23888"/>
            </a:xfrm>
            <a:custGeom>
              <a:avLst/>
              <a:gdLst/>
              <a:ahLst/>
              <a:cxnLst/>
              <a:rect l="l" t="t" r="r" b="b"/>
              <a:pathLst>
                <a:path w="818" h="819" extrusionOk="0">
                  <a:moveTo>
                    <a:pt x="409" y="1"/>
                  </a:moveTo>
                  <a:cubicBezTo>
                    <a:pt x="183" y="1"/>
                    <a:pt x="0" y="184"/>
                    <a:pt x="0" y="409"/>
                  </a:cubicBezTo>
                  <a:cubicBezTo>
                    <a:pt x="0" y="635"/>
                    <a:pt x="183" y="818"/>
                    <a:pt x="409" y="818"/>
                  </a:cubicBezTo>
                  <a:cubicBezTo>
                    <a:pt x="634" y="818"/>
                    <a:pt x="817" y="635"/>
                    <a:pt x="817" y="409"/>
                  </a:cubicBezTo>
                  <a:cubicBezTo>
                    <a:pt x="817" y="184"/>
                    <a:pt x="634" y="1"/>
                    <a:pt x="409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4" name="Google Shape;1864;p51"/>
          <p:cNvGrpSpPr/>
          <p:nvPr/>
        </p:nvGrpSpPr>
        <p:grpSpPr>
          <a:xfrm>
            <a:off x="2827975" y="3432561"/>
            <a:ext cx="265628" cy="343360"/>
            <a:chOff x="2827975" y="3356361"/>
            <a:chExt cx="265628" cy="343360"/>
          </a:xfrm>
        </p:grpSpPr>
        <p:sp>
          <p:nvSpPr>
            <p:cNvPr id="1865" name="Google Shape;1865;p51"/>
            <p:cNvSpPr/>
            <p:nvPr/>
          </p:nvSpPr>
          <p:spPr>
            <a:xfrm>
              <a:off x="2868576" y="3445876"/>
              <a:ext cx="184514" cy="76740"/>
            </a:xfrm>
            <a:custGeom>
              <a:avLst/>
              <a:gdLst/>
              <a:ahLst/>
              <a:cxnLst/>
              <a:rect l="l" t="t" r="r" b="b"/>
              <a:pathLst>
                <a:path w="6326" h="2631" extrusionOk="0">
                  <a:moveTo>
                    <a:pt x="3163" y="0"/>
                  </a:moveTo>
                  <a:lnTo>
                    <a:pt x="1174" y="834"/>
                  </a:lnTo>
                  <a:cubicBezTo>
                    <a:pt x="1174" y="834"/>
                    <a:pt x="935" y="1650"/>
                    <a:pt x="0" y="2030"/>
                  </a:cubicBezTo>
                  <a:lnTo>
                    <a:pt x="163" y="2465"/>
                  </a:lnTo>
                  <a:lnTo>
                    <a:pt x="843" y="2631"/>
                  </a:lnTo>
                  <a:lnTo>
                    <a:pt x="5425" y="2631"/>
                  </a:lnTo>
                  <a:lnTo>
                    <a:pt x="6326" y="2465"/>
                  </a:lnTo>
                  <a:lnTo>
                    <a:pt x="6326" y="2030"/>
                  </a:lnTo>
                  <a:cubicBezTo>
                    <a:pt x="5391" y="1648"/>
                    <a:pt x="5151" y="834"/>
                    <a:pt x="5151" y="834"/>
                  </a:cubicBezTo>
                  <a:lnTo>
                    <a:pt x="3163" y="0"/>
                  </a:ln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1"/>
            <p:cNvSpPr/>
            <p:nvPr/>
          </p:nvSpPr>
          <p:spPr>
            <a:xfrm>
              <a:off x="2868576" y="3445876"/>
              <a:ext cx="98469" cy="72190"/>
            </a:xfrm>
            <a:custGeom>
              <a:avLst/>
              <a:gdLst/>
              <a:ahLst/>
              <a:cxnLst/>
              <a:rect l="l" t="t" r="r" b="b"/>
              <a:pathLst>
                <a:path w="3376" h="2475" extrusionOk="0">
                  <a:moveTo>
                    <a:pt x="3163" y="0"/>
                  </a:moveTo>
                  <a:lnTo>
                    <a:pt x="1174" y="834"/>
                  </a:lnTo>
                  <a:cubicBezTo>
                    <a:pt x="1174" y="834"/>
                    <a:pt x="934" y="1648"/>
                    <a:pt x="0" y="2030"/>
                  </a:cubicBezTo>
                  <a:lnTo>
                    <a:pt x="163" y="2465"/>
                  </a:lnTo>
                  <a:lnTo>
                    <a:pt x="201" y="2474"/>
                  </a:lnTo>
                  <a:cubicBezTo>
                    <a:pt x="1584" y="1903"/>
                    <a:pt x="1941" y="690"/>
                    <a:pt x="1941" y="690"/>
                  </a:cubicBezTo>
                  <a:lnTo>
                    <a:pt x="3375" y="90"/>
                  </a:lnTo>
                  <a:lnTo>
                    <a:pt x="3163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1"/>
            <p:cNvSpPr/>
            <p:nvPr/>
          </p:nvSpPr>
          <p:spPr>
            <a:xfrm>
              <a:off x="2844192" y="3548663"/>
              <a:ext cx="233282" cy="77586"/>
            </a:xfrm>
            <a:custGeom>
              <a:avLst/>
              <a:gdLst/>
              <a:ahLst/>
              <a:cxnLst/>
              <a:rect l="l" t="t" r="r" b="b"/>
              <a:pathLst>
                <a:path w="7998" h="2660" extrusionOk="0">
                  <a:moveTo>
                    <a:pt x="3999" y="1"/>
                  </a:moveTo>
                  <a:lnTo>
                    <a:pt x="1241" y="1060"/>
                  </a:lnTo>
                  <a:cubicBezTo>
                    <a:pt x="1241" y="1060"/>
                    <a:pt x="876" y="1953"/>
                    <a:pt x="49" y="1953"/>
                  </a:cubicBezTo>
                  <a:cubicBezTo>
                    <a:pt x="33" y="1953"/>
                    <a:pt x="17" y="1952"/>
                    <a:pt x="0" y="1952"/>
                  </a:cubicBezTo>
                  <a:lnTo>
                    <a:pt x="0" y="2385"/>
                  </a:lnTo>
                  <a:lnTo>
                    <a:pt x="933" y="2659"/>
                  </a:lnTo>
                  <a:lnTo>
                    <a:pt x="6756" y="2659"/>
                  </a:lnTo>
                  <a:lnTo>
                    <a:pt x="7714" y="2505"/>
                  </a:lnTo>
                  <a:lnTo>
                    <a:pt x="7998" y="1952"/>
                  </a:lnTo>
                  <a:lnTo>
                    <a:pt x="7998" y="1952"/>
                  </a:lnTo>
                  <a:cubicBezTo>
                    <a:pt x="7981" y="1952"/>
                    <a:pt x="7965" y="1953"/>
                    <a:pt x="7948" y="1953"/>
                  </a:cubicBezTo>
                  <a:cubicBezTo>
                    <a:pt x="7121" y="1953"/>
                    <a:pt x="6756" y="1060"/>
                    <a:pt x="6756" y="1060"/>
                  </a:cubicBezTo>
                  <a:lnTo>
                    <a:pt x="3999" y="1"/>
                  </a:ln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1"/>
            <p:cNvSpPr/>
            <p:nvPr/>
          </p:nvSpPr>
          <p:spPr>
            <a:xfrm>
              <a:off x="2844192" y="3548634"/>
              <a:ext cx="131779" cy="73852"/>
            </a:xfrm>
            <a:custGeom>
              <a:avLst/>
              <a:gdLst/>
              <a:ahLst/>
              <a:cxnLst/>
              <a:rect l="l" t="t" r="r" b="b"/>
              <a:pathLst>
                <a:path w="4518" h="2532" extrusionOk="0">
                  <a:moveTo>
                    <a:pt x="3999" y="0"/>
                  </a:moveTo>
                  <a:lnTo>
                    <a:pt x="1241" y="1059"/>
                  </a:lnTo>
                  <a:cubicBezTo>
                    <a:pt x="1241" y="1059"/>
                    <a:pt x="877" y="1951"/>
                    <a:pt x="50" y="1951"/>
                  </a:cubicBezTo>
                  <a:cubicBezTo>
                    <a:pt x="33" y="1951"/>
                    <a:pt x="17" y="1950"/>
                    <a:pt x="0" y="1950"/>
                  </a:cubicBezTo>
                  <a:lnTo>
                    <a:pt x="0" y="2385"/>
                  </a:lnTo>
                  <a:lnTo>
                    <a:pt x="498" y="2531"/>
                  </a:lnTo>
                  <a:lnTo>
                    <a:pt x="498" y="2531"/>
                  </a:lnTo>
                  <a:cubicBezTo>
                    <a:pt x="497" y="2530"/>
                    <a:pt x="497" y="2298"/>
                    <a:pt x="497" y="2298"/>
                  </a:cubicBezTo>
                  <a:lnTo>
                    <a:pt x="497" y="2298"/>
                  </a:lnTo>
                  <a:cubicBezTo>
                    <a:pt x="518" y="2299"/>
                    <a:pt x="540" y="2300"/>
                    <a:pt x="561" y="2300"/>
                  </a:cubicBezTo>
                  <a:cubicBezTo>
                    <a:pt x="1667" y="2300"/>
                    <a:pt x="2155" y="1061"/>
                    <a:pt x="2155" y="1061"/>
                  </a:cubicBezTo>
                  <a:lnTo>
                    <a:pt x="4518" y="199"/>
                  </a:lnTo>
                  <a:lnTo>
                    <a:pt x="3999" y="0"/>
                  </a:lnTo>
                  <a:close/>
                  <a:moveTo>
                    <a:pt x="498" y="2531"/>
                  </a:moveTo>
                  <a:lnTo>
                    <a:pt x="498" y="2531"/>
                  </a:lnTo>
                  <a:cubicBezTo>
                    <a:pt x="498" y="2531"/>
                    <a:pt x="498" y="2531"/>
                    <a:pt x="498" y="2531"/>
                  </a:cubicBezTo>
                  <a:lnTo>
                    <a:pt x="498" y="253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1"/>
            <p:cNvSpPr/>
            <p:nvPr/>
          </p:nvSpPr>
          <p:spPr>
            <a:xfrm>
              <a:off x="2902790" y="3421638"/>
              <a:ext cx="116087" cy="48622"/>
            </a:xfrm>
            <a:custGeom>
              <a:avLst/>
              <a:gdLst/>
              <a:ahLst/>
              <a:cxnLst/>
              <a:rect l="l" t="t" r="r" b="b"/>
              <a:pathLst>
                <a:path w="3980" h="1667" extrusionOk="0">
                  <a:moveTo>
                    <a:pt x="1990" y="1"/>
                  </a:moveTo>
                  <a:lnTo>
                    <a:pt x="1" y="301"/>
                  </a:lnTo>
                  <a:lnTo>
                    <a:pt x="1" y="1666"/>
                  </a:lnTo>
                  <a:lnTo>
                    <a:pt x="722" y="1666"/>
                  </a:lnTo>
                  <a:lnTo>
                    <a:pt x="1082" y="1322"/>
                  </a:lnTo>
                  <a:lnTo>
                    <a:pt x="1442" y="1666"/>
                  </a:lnTo>
                  <a:lnTo>
                    <a:pt x="2539" y="1666"/>
                  </a:lnTo>
                  <a:lnTo>
                    <a:pt x="2900" y="1322"/>
                  </a:lnTo>
                  <a:lnTo>
                    <a:pt x="3260" y="1666"/>
                  </a:lnTo>
                  <a:lnTo>
                    <a:pt x="3979" y="1666"/>
                  </a:lnTo>
                  <a:lnTo>
                    <a:pt x="3979" y="301"/>
                  </a:lnTo>
                  <a:lnTo>
                    <a:pt x="199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1"/>
            <p:cNvSpPr/>
            <p:nvPr/>
          </p:nvSpPr>
          <p:spPr>
            <a:xfrm>
              <a:off x="2896490" y="3374299"/>
              <a:ext cx="128658" cy="51947"/>
            </a:xfrm>
            <a:custGeom>
              <a:avLst/>
              <a:gdLst/>
              <a:ahLst/>
              <a:cxnLst/>
              <a:rect l="l" t="t" r="r" b="b"/>
              <a:pathLst>
                <a:path w="4411" h="1781" extrusionOk="0">
                  <a:moveTo>
                    <a:pt x="1748" y="1"/>
                  </a:moveTo>
                  <a:cubicBezTo>
                    <a:pt x="1003" y="944"/>
                    <a:pt x="0" y="1042"/>
                    <a:pt x="0" y="1042"/>
                  </a:cubicBezTo>
                  <a:lnTo>
                    <a:pt x="0" y="1477"/>
                  </a:lnTo>
                  <a:lnTo>
                    <a:pt x="1172" y="1780"/>
                  </a:lnTo>
                  <a:lnTo>
                    <a:pt x="3369" y="1780"/>
                  </a:lnTo>
                  <a:lnTo>
                    <a:pt x="4409" y="1477"/>
                  </a:lnTo>
                  <a:lnTo>
                    <a:pt x="4409" y="1042"/>
                  </a:lnTo>
                  <a:lnTo>
                    <a:pt x="4411" y="1042"/>
                  </a:lnTo>
                  <a:cubicBezTo>
                    <a:pt x="4411" y="1042"/>
                    <a:pt x="3407" y="944"/>
                    <a:pt x="2662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1"/>
            <p:cNvSpPr/>
            <p:nvPr/>
          </p:nvSpPr>
          <p:spPr>
            <a:xfrm>
              <a:off x="2896490" y="3374299"/>
              <a:ext cx="63468" cy="46260"/>
            </a:xfrm>
            <a:custGeom>
              <a:avLst/>
              <a:gdLst/>
              <a:ahLst/>
              <a:cxnLst/>
              <a:rect l="l" t="t" r="r" b="b"/>
              <a:pathLst>
                <a:path w="2176" h="1586" extrusionOk="0">
                  <a:moveTo>
                    <a:pt x="1748" y="1"/>
                  </a:moveTo>
                  <a:cubicBezTo>
                    <a:pt x="1003" y="944"/>
                    <a:pt x="0" y="1042"/>
                    <a:pt x="0" y="1042"/>
                  </a:cubicBezTo>
                  <a:lnTo>
                    <a:pt x="0" y="1476"/>
                  </a:lnTo>
                  <a:lnTo>
                    <a:pt x="426" y="1586"/>
                  </a:lnTo>
                  <a:lnTo>
                    <a:pt x="426" y="1373"/>
                  </a:lnTo>
                  <a:cubicBezTo>
                    <a:pt x="426" y="1373"/>
                    <a:pt x="1430" y="1275"/>
                    <a:pt x="2175" y="332"/>
                  </a:cubicBezTo>
                  <a:lnTo>
                    <a:pt x="174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1"/>
            <p:cNvSpPr/>
            <p:nvPr/>
          </p:nvSpPr>
          <p:spPr>
            <a:xfrm>
              <a:off x="2944849" y="3356361"/>
              <a:ext cx="31968" cy="31997"/>
            </a:xfrm>
            <a:custGeom>
              <a:avLst/>
              <a:gdLst/>
              <a:ahLst/>
              <a:cxnLst/>
              <a:rect l="l" t="t" r="r" b="b"/>
              <a:pathLst>
                <a:path w="1096" h="1097" extrusionOk="0">
                  <a:moveTo>
                    <a:pt x="548" y="0"/>
                  </a:moveTo>
                  <a:cubicBezTo>
                    <a:pt x="246" y="0"/>
                    <a:pt x="0" y="246"/>
                    <a:pt x="0" y="548"/>
                  </a:cubicBezTo>
                  <a:cubicBezTo>
                    <a:pt x="0" y="850"/>
                    <a:pt x="246" y="1096"/>
                    <a:pt x="548" y="1096"/>
                  </a:cubicBezTo>
                  <a:cubicBezTo>
                    <a:pt x="850" y="1096"/>
                    <a:pt x="1096" y="850"/>
                    <a:pt x="1096" y="548"/>
                  </a:cubicBezTo>
                  <a:cubicBezTo>
                    <a:pt x="1096" y="246"/>
                    <a:pt x="850" y="0"/>
                    <a:pt x="54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1"/>
            <p:cNvSpPr/>
            <p:nvPr/>
          </p:nvSpPr>
          <p:spPr>
            <a:xfrm>
              <a:off x="2944849" y="3356945"/>
              <a:ext cx="28555" cy="31413"/>
            </a:xfrm>
            <a:custGeom>
              <a:avLst/>
              <a:gdLst/>
              <a:ahLst/>
              <a:cxnLst/>
              <a:rect l="l" t="t" r="r" b="b"/>
              <a:pathLst>
                <a:path w="979" h="1077" extrusionOk="0">
                  <a:moveTo>
                    <a:pt x="402" y="1"/>
                  </a:moveTo>
                  <a:lnTo>
                    <a:pt x="402" y="1"/>
                  </a:lnTo>
                  <a:cubicBezTo>
                    <a:pt x="170" y="65"/>
                    <a:pt x="0" y="278"/>
                    <a:pt x="0" y="528"/>
                  </a:cubicBezTo>
                  <a:cubicBezTo>
                    <a:pt x="0" y="830"/>
                    <a:pt x="246" y="1076"/>
                    <a:pt x="548" y="1076"/>
                  </a:cubicBezTo>
                  <a:cubicBezTo>
                    <a:pt x="722" y="1076"/>
                    <a:pt x="878" y="993"/>
                    <a:pt x="979" y="867"/>
                  </a:cubicBezTo>
                  <a:lnTo>
                    <a:pt x="979" y="867"/>
                  </a:lnTo>
                  <a:cubicBezTo>
                    <a:pt x="930" y="880"/>
                    <a:pt x="883" y="887"/>
                    <a:pt x="832" y="887"/>
                  </a:cubicBezTo>
                  <a:cubicBezTo>
                    <a:pt x="529" y="887"/>
                    <a:pt x="284" y="641"/>
                    <a:pt x="284" y="339"/>
                  </a:cubicBezTo>
                  <a:cubicBezTo>
                    <a:pt x="284" y="212"/>
                    <a:pt x="328" y="95"/>
                    <a:pt x="4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1"/>
            <p:cNvSpPr/>
            <p:nvPr/>
          </p:nvSpPr>
          <p:spPr>
            <a:xfrm>
              <a:off x="2923820" y="3450193"/>
              <a:ext cx="21059" cy="20067"/>
            </a:xfrm>
            <a:custGeom>
              <a:avLst/>
              <a:gdLst/>
              <a:ahLst/>
              <a:cxnLst/>
              <a:rect l="l" t="t" r="r" b="b"/>
              <a:pathLst>
                <a:path w="722" h="688" extrusionOk="0">
                  <a:moveTo>
                    <a:pt x="1" y="0"/>
                  </a:moveTo>
                  <a:lnTo>
                    <a:pt x="1" y="687"/>
                  </a:lnTo>
                  <a:lnTo>
                    <a:pt x="721" y="687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1"/>
            <p:cNvSpPr/>
            <p:nvPr/>
          </p:nvSpPr>
          <p:spPr>
            <a:xfrm>
              <a:off x="2976788" y="3450193"/>
              <a:ext cx="21059" cy="20067"/>
            </a:xfrm>
            <a:custGeom>
              <a:avLst/>
              <a:gdLst/>
              <a:ahLst/>
              <a:cxnLst/>
              <a:rect l="l" t="t" r="r" b="b"/>
              <a:pathLst>
                <a:path w="722" h="688" extrusionOk="0">
                  <a:moveTo>
                    <a:pt x="1" y="0"/>
                  </a:moveTo>
                  <a:lnTo>
                    <a:pt x="1" y="687"/>
                  </a:lnTo>
                  <a:lnTo>
                    <a:pt x="722" y="687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1"/>
            <p:cNvSpPr/>
            <p:nvPr/>
          </p:nvSpPr>
          <p:spPr>
            <a:xfrm>
              <a:off x="2880360" y="3517774"/>
              <a:ext cx="160975" cy="61777"/>
            </a:xfrm>
            <a:custGeom>
              <a:avLst/>
              <a:gdLst/>
              <a:ahLst/>
              <a:cxnLst/>
              <a:rect l="l" t="t" r="r" b="b"/>
              <a:pathLst>
                <a:path w="5519" h="2118" extrusionOk="0">
                  <a:moveTo>
                    <a:pt x="2759" y="0"/>
                  </a:moveTo>
                  <a:lnTo>
                    <a:pt x="1" y="493"/>
                  </a:lnTo>
                  <a:lnTo>
                    <a:pt x="1" y="2117"/>
                  </a:lnTo>
                  <a:lnTo>
                    <a:pt x="908" y="2117"/>
                  </a:lnTo>
                  <a:lnTo>
                    <a:pt x="1464" y="1587"/>
                  </a:lnTo>
                  <a:lnTo>
                    <a:pt x="2021" y="2117"/>
                  </a:lnTo>
                  <a:lnTo>
                    <a:pt x="3500" y="2117"/>
                  </a:lnTo>
                  <a:lnTo>
                    <a:pt x="4033" y="1587"/>
                  </a:lnTo>
                  <a:lnTo>
                    <a:pt x="4612" y="2117"/>
                  </a:lnTo>
                  <a:lnTo>
                    <a:pt x="5519" y="2117"/>
                  </a:lnTo>
                  <a:lnTo>
                    <a:pt x="5519" y="494"/>
                  </a:lnTo>
                  <a:lnTo>
                    <a:pt x="275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1"/>
            <p:cNvSpPr/>
            <p:nvPr/>
          </p:nvSpPr>
          <p:spPr>
            <a:xfrm>
              <a:off x="2982359" y="3548634"/>
              <a:ext cx="32405" cy="30859"/>
            </a:xfrm>
            <a:custGeom>
              <a:avLst/>
              <a:gdLst/>
              <a:ahLst/>
              <a:cxnLst/>
              <a:rect l="l" t="t" r="r" b="b"/>
              <a:pathLst>
                <a:path w="1111" h="1058" extrusionOk="0">
                  <a:moveTo>
                    <a:pt x="0" y="0"/>
                  </a:moveTo>
                  <a:lnTo>
                    <a:pt x="0" y="1058"/>
                  </a:lnTo>
                  <a:lnTo>
                    <a:pt x="1111" y="1058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1"/>
            <p:cNvSpPr/>
            <p:nvPr/>
          </p:nvSpPr>
          <p:spPr>
            <a:xfrm>
              <a:off x="2844192" y="3612919"/>
              <a:ext cx="233282" cy="86802"/>
            </a:xfrm>
            <a:custGeom>
              <a:avLst/>
              <a:gdLst/>
              <a:ahLst/>
              <a:cxnLst/>
              <a:rect l="l" t="t" r="r" b="b"/>
              <a:pathLst>
                <a:path w="7998" h="2976" extrusionOk="0">
                  <a:moveTo>
                    <a:pt x="3999" y="1"/>
                  </a:moveTo>
                  <a:lnTo>
                    <a:pt x="0" y="554"/>
                  </a:lnTo>
                  <a:lnTo>
                    <a:pt x="0" y="2976"/>
                  </a:lnTo>
                  <a:lnTo>
                    <a:pt x="3259" y="2976"/>
                  </a:lnTo>
                  <a:lnTo>
                    <a:pt x="3999" y="2592"/>
                  </a:lnTo>
                  <a:lnTo>
                    <a:pt x="4739" y="2976"/>
                  </a:lnTo>
                  <a:lnTo>
                    <a:pt x="7998" y="2976"/>
                  </a:lnTo>
                  <a:lnTo>
                    <a:pt x="7998" y="554"/>
                  </a:lnTo>
                  <a:lnTo>
                    <a:pt x="3999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1"/>
            <p:cNvSpPr/>
            <p:nvPr/>
          </p:nvSpPr>
          <p:spPr>
            <a:xfrm>
              <a:off x="2939249" y="3656291"/>
              <a:ext cx="43168" cy="43401"/>
            </a:xfrm>
            <a:custGeom>
              <a:avLst/>
              <a:gdLst/>
              <a:ahLst/>
              <a:cxnLst/>
              <a:rect l="l" t="t" r="r" b="b"/>
              <a:pathLst>
                <a:path w="1480" h="1488" extrusionOk="0">
                  <a:moveTo>
                    <a:pt x="0" y="0"/>
                  </a:moveTo>
                  <a:lnTo>
                    <a:pt x="0" y="1487"/>
                  </a:lnTo>
                  <a:lnTo>
                    <a:pt x="1480" y="148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1"/>
            <p:cNvSpPr/>
            <p:nvPr/>
          </p:nvSpPr>
          <p:spPr>
            <a:xfrm>
              <a:off x="2828034" y="3602448"/>
              <a:ext cx="265570" cy="31443"/>
            </a:xfrm>
            <a:custGeom>
              <a:avLst/>
              <a:gdLst/>
              <a:ahLst/>
              <a:cxnLst/>
              <a:rect l="l" t="t" r="r" b="b"/>
              <a:pathLst>
                <a:path w="9105" h="1078" extrusionOk="0">
                  <a:moveTo>
                    <a:pt x="394" y="1"/>
                  </a:moveTo>
                  <a:lnTo>
                    <a:pt x="0" y="601"/>
                  </a:lnTo>
                  <a:lnTo>
                    <a:pt x="160" y="705"/>
                  </a:lnTo>
                  <a:cubicBezTo>
                    <a:pt x="531" y="950"/>
                    <a:pt x="960" y="1077"/>
                    <a:pt x="1404" y="1077"/>
                  </a:cubicBezTo>
                  <a:lnTo>
                    <a:pt x="7702" y="1077"/>
                  </a:lnTo>
                  <a:cubicBezTo>
                    <a:pt x="8145" y="1077"/>
                    <a:pt x="8574" y="950"/>
                    <a:pt x="8946" y="705"/>
                  </a:cubicBezTo>
                  <a:lnTo>
                    <a:pt x="9104" y="601"/>
                  </a:lnTo>
                  <a:lnTo>
                    <a:pt x="8710" y="1"/>
                  </a:lnTo>
                  <a:lnTo>
                    <a:pt x="8552" y="105"/>
                  </a:lnTo>
                  <a:cubicBezTo>
                    <a:pt x="8299" y="272"/>
                    <a:pt x="8004" y="360"/>
                    <a:pt x="7702" y="360"/>
                  </a:cubicBezTo>
                  <a:lnTo>
                    <a:pt x="1404" y="360"/>
                  </a:lnTo>
                  <a:cubicBezTo>
                    <a:pt x="1102" y="360"/>
                    <a:pt x="806" y="272"/>
                    <a:pt x="554" y="105"/>
                  </a:cubicBezTo>
                  <a:lnTo>
                    <a:pt x="39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1"/>
            <p:cNvSpPr/>
            <p:nvPr/>
          </p:nvSpPr>
          <p:spPr>
            <a:xfrm>
              <a:off x="2880360" y="3401600"/>
              <a:ext cx="160888" cy="31443"/>
            </a:xfrm>
            <a:custGeom>
              <a:avLst/>
              <a:gdLst/>
              <a:ahLst/>
              <a:cxnLst/>
              <a:rect l="l" t="t" r="r" b="b"/>
              <a:pathLst>
                <a:path w="5516" h="1078" extrusionOk="0">
                  <a:moveTo>
                    <a:pt x="395" y="1"/>
                  </a:moveTo>
                  <a:lnTo>
                    <a:pt x="1" y="601"/>
                  </a:lnTo>
                  <a:lnTo>
                    <a:pt x="160" y="705"/>
                  </a:lnTo>
                  <a:cubicBezTo>
                    <a:pt x="531" y="948"/>
                    <a:pt x="960" y="1077"/>
                    <a:pt x="1404" y="1077"/>
                  </a:cubicBezTo>
                  <a:lnTo>
                    <a:pt x="4114" y="1077"/>
                  </a:lnTo>
                  <a:cubicBezTo>
                    <a:pt x="4556" y="1077"/>
                    <a:pt x="4987" y="948"/>
                    <a:pt x="5358" y="705"/>
                  </a:cubicBezTo>
                  <a:lnTo>
                    <a:pt x="5516" y="601"/>
                  </a:lnTo>
                  <a:lnTo>
                    <a:pt x="5122" y="1"/>
                  </a:lnTo>
                  <a:lnTo>
                    <a:pt x="4964" y="105"/>
                  </a:lnTo>
                  <a:cubicBezTo>
                    <a:pt x="4710" y="272"/>
                    <a:pt x="4416" y="360"/>
                    <a:pt x="4114" y="360"/>
                  </a:cubicBezTo>
                  <a:lnTo>
                    <a:pt x="1404" y="360"/>
                  </a:lnTo>
                  <a:cubicBezTo>
                    <a:pt x="1102" y="360"/>
                    <a:pt x="806" y="272"/>
                    <a:pt x="554" y="105"/>
                  </a:cubicBezTo>
                  <a:lnTo>
                    <a:pt x="3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1"/>
            <p:cNvSpPr/>
            <p:nvPr/>
          </p:nvSpPr>
          <p:spPr>
            <a:xfrm>
              <a:off x="2852476" y="3502053"/>
              <a:ext cx="216715" cy="31443"/>
            </a:xfrm>
            <a:custGeom>
              <a:avLst/>
              <a:gdLst/>
              <a:ahLst/>
              <a:cxnLst/>
              <a:rect l="l" t="t" r="r" b="b"/>
              <a:pathLst>
                <a:path w="7430" h="1078" extrusionOk="0">
                  <a:moveTo>
                    <a:pt x="393" y="0"/>
                  </a:moveTo>
                  <a:lnTo>
                    <a:pt x="0" y="601"/>
                  </a:lnTo>
                  <a:lnTo>
                    <a:pt x="158" y="705"/>
                  </a:lnTo>
                  <a:cubicBezTo>
                    <a:pt x="529" y="950"/>
                    <a:pt x="960" y="1077"/>
                    <a:pt x="1402" y="1077"/>
                  </a:cubicBezTo>
                  <a:lnTo>
                    <a:pt x="6025" y="1077"/>
                  </a:lnTo>
                  <a:cubicBezTo>
                    <a:pt x="6469" y="1077"/>
                    <a:pt x="6900" y="950"/>
                    <a:pt x="7270" y="705"/>
                  </a:cubicBezTo>
                  <a:lnTo>
                    <a:pt x="7430" y="601"/>
                  </a:lnTo>
                  <a:lnTo>
                    <a:pt x="7036" y="0"/>
                  </a:lnTo>
                  <a:lnTo>
                    <a:pt x="6878" y="104"/>
                  </a:lnTo>
                  <a:cubicBezTo>
                    <a:pt x="6624" y="271"/>
                    <a:pt x="6330" y="359"/>
                    <a:pt x="6028" y="359"/>
                  </a:cubicBezTo>
                  <a:lnTo>
                    <a:pt x="1402" y="359"/>
                  </a:lnTo>
                  <a:cubicBezTo>
                    <a:pt x="1100" y="359"/>
                    <a:pt x="806" y="271"/>
                    <a:pt x="552" y="104"/>
                  </a:cubicBezTo>
                  <a:lnTo>
                    <a:pt x="39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1"/>
            <p:cNvSpPr/>
            <p:nvPr/>
          </p:nvSpPr>
          <p:spPr>
            <a:xfrm>
              <a:off x="2906815" y="3548634"/>
              <a:ext cx="32463" cy="30859"/>
            </a:xfrm>
            <a:custGeom>
              <a:avLst/>
              <a:gdLst/>
              <a:ahLst/>
              <a:cxnLst/>
              <a:rect l="l" t="t" r="r" b="b"/>
              <a:pathLst>
                <a:path w="1113" h="1058" extrusionOk="0">
                  <a:moveTo>
                    <a:pt x="1" y="0"/>
                  </a:moveTo>
                  <a:lnTo>
                    <a:pt x="1" y="1058"/>
                  </a:lnTo>
                  <a:lnTo>
                    <a:pt x="1112" y="105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1"/>
            <p:cNvSpPr/>
            <p:nvPr/>
          </p:nvSpPr>
          <p:spPr>
            <a:xfrm>
              <a:off x="2880331" y="3401659"/>
              <a:ext cx="40951" cy="31413"/>
            </a:xfrm>
            <a:custGeom>
              <a:avLst/>
              <a:gdLst/>
              <a:ahLst/>
              <a:cxnLst/>
              <a:rect l="l" t="t" r="r" b="b"/>
              <a:pathLst>
                <a:path w="1404" h="1077" extrusionOk="0">
                  <a:moveTo>
                    <a:pt x="394" y="0"/>
                  </a:moveTo>
                  <a:lnTo>
                    <a:pt x="0" y="601"/>
                  </a:lnTo>
                  <a:lnTo>
                    <a:pt x="160" y="705"/>
                  </a:lnTo>
                  <a:cubicBezTo>
                    <a:pt x="529" y="949"/>
                    <a:pt x="960" y="1077"/>
                    <a:pt x="1404" y="1077"/>
                  </a:cubicBezTo>
                  <a:cubicBezTo>
                    <a:pt x="1013" y="738"/>
                    <a:pt x="1404" y="358"/>
                    <a:pt x="1404" y="358"/>
                  </a:cubicBezTo>
                  <a:cubicBezTo>
                    <a:pt x="1100" y="358"/>
                    <a:pt x="806" y="270"/>
                    <a:pt x="554" y="104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1"/>
            <p:cNvSpPr/>
            <p:nvPr/>
          </p:nvSpPr>
          <p:spPr>
            <a:xfrm>
              <a:off x="2852388" y="3502053"/>
              <a:ext cx="40951" cy="31443"/>
            </a:xfrm>
            <a:custGeom>
              <a:avLst/>
              <a:gdLst/>
              <a:ahLst/>
              <a:cxnLst/>
              <a:rect l="l" t="t" r="r" b="b"/>
              <a:pathLst>
                <a:path w="1404" h="1078" extrusionOk="0">
                  <a:moveTo>
                    <a:pt x="394" y="0"/>
                  </a:moveTo>
                  <a:lnTo>
                    <a:pt x="0" y="601"/>
                  </a:lnTo>
                  <a:lnTo>
                    <a:pt x="160" y="705"/>
                  </a:lnTo>
                  <a:cubicBezTo>
                    <a:pt x="531" y="950"/>
                    <a:pt x="960" y="1077"/>
                    <a:pt x="1404" y="1077"/>
                  </a:cubicBezTo>
                  <a:cubicBezTo>
                    <a:pt x="1084" y="901"/>
                    <a:pt x="1046" y="539"/>
                    <a:pt x="1171" y="342"/>
                  </a:cubicBezTo>
                  <a:cubicBezTo>
                    <a:pt x="951" y="308"/>
                    <a:pt x="743" y="227"/>
                    <a:pt x="554" y="104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1"/>
            <p:cNvSpPr/>
            <p:nvPr/>
          </p:nvSpPr>
          <p:spPr>
            <a:xfrm>
              <a:off x="2827975" y="3602506"/>
              <a:ext cx="47368" cy="31413"/>
            </a:xfrm>
            <a:custGeom>
              <a:avLst/>
              <a:gdLst/>
              <a:ahLst/>
              <a:cxnLst/>
              <a:rect l="l" t="t" r="r" b="b"/>
              <a:pathLst>
                <a:path w="1624" h="1077" extrusionOk="0">
                  <a:moveTo>
                    <a:pt x="395" y="0"/>
                  </a:moveTo>
                  <a:lnTo>
                    <a:pt x="1" y="601"/>
                  </a:lnTo>
                  <a:lnTo>
                    <a:pt x="161" y="706"/>
                  </a:lnTo>
                  <a:cubicBezTo>
                    <a:pt x="530" y="949"/>
                    <a:pt x="960" y="1077"/>
                    <a:pt x="1404" y="1077"/>
                  </a:cubicBezTo>
                  <a:cubicBezTo>
                    <a:pt x="1151" y="703"/>
                    <a:pt x="1624" y="359"/>
                    <a:pt x="1624" y="359"/>
                  </a:cubicBezTo>
                  <a:lnTo>
                    <a:pt x="1404" y="359"/>
                  </a:lnTo>
                  <a:cubicBezTo>
                    <a:pt x="1101" y="358"/>
                    <a:pt x="808" y="270"/>
                    <a:pt x="555" y="106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51"/>
          <p:cNvGrpSpPr/>
          <p:nvPr/>
        </p:nvGrpSpPr>
        <p:grpSpPr>
          <a:xfrm>
            <a:off x="2123872" y="2804293"/>
            <a:ext cx="327434" cy="343360"/>
            <a:chOff x="2123872" y="2728093"/>
            <a:chExt cx="327434" cy="343360"/>
          </a:xfrm>
        </p:grpSpPr>
        <p:sp>
          <p:nvSpPr>
            <p:cNvPr id="1888" name="Google Shape;1888;p51"/>
            <p:cNvSpPr/>
            <p:nvPr/>
          </p:nvSpPr>
          <p:spPr>
            <a:xfrm>
              <a:off x="2163219" y="2994568"/>
              <a:ext cx="244861" cy="76886"/>
            </a:xfrm>
            <a:custGeom>
              <a:avLst/>
              <a:gdLst/>
              <a:ahLst/>
              <a:cxnLst/>
              <a:rect l="l" t="t" r="r" b="b"/>
              <a:pathLst>
                <a:path w="8395" h="2636" extrusionOk="0">
                  <a:moveTo>
                    <a:pt x="4200" y="0"/>
                  </a:moveTo>
                  <a:lnTo>
                    <a:pt x="1" y="550"/>
                  </a:lnTo>
                  <a:cubicBezTo>
                    <a:pt x="283" y="1771"/>
                    <a:pt x="1369" y="2636"/>
                    <a:pt x="2621" y="2636"/>
                  </a:cubicBezTo>
                  <a:lnTo>
                    <a:pt x="5774" y="2636"/>
                  </a:lnTo>
                  <a:cubicBezTo>
                    <a:pt x="7026" y="2636"/>
                    <a:pt x="8114" y="1771"/>
                    <a:pt x="8394" y="550"/>
                  </a:cubicBezTo>
                  <a:lnTo>
                    <a:pt x="4200" y="0"/>
                  </a:ln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1"/>
            <p:cNvSpPr/>
            <p:nvPr/>
          </p:nvSpPr>
          <p:spPr>
            <a:xfrm>
              <a:off x="2163219" y="2994568"/>
              <a:ext cx="136329" cy="76886"/>
            </a:xfrm>
            <a:custGeom>
              <a:avLst/>
              <a:gdLst/>
              <a:ahLst/>
              <a:cxnLst/>
              <a:rect l="l" t="t" r="r" b="b"/>
              <a:pathLst>
                <a:path w="4674" h="2636" extrusionOk="0">
                  <a:moveTo>
                    <a:pt x="4200" y="0"/>
                  </a:moveTo>
                  <a:lnTo>
                    <a:pt x="1" y="550"/>
                  </a:lnTo>
                  <a:cubicBezTo>
                    <a:pt x="283" y="1771"/>
                    <a:pt x="1369" y="2636"/>
                    <a:pt x="2621" y="2636"/>
                  </a:cubicBezTo>
                  <a:lnTo>
                    <a:pt x="3568" y="2636"/>
                  </a:lnTo>
                  <a:cubicBezTo>
                    <a:pt x="2318" y="2636"/>
                    <a:pt x="1231" y="1771"/>
                    <a:pt x="950" y="550"/>
                  </a:cubicBezTo>
                  <a:lnTo>
                    <a:pt x="4674" y="63"/>
                  </a:lnTo>
                  <a:lnTo>
                    <a:pt x="4200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1"/>
            <p:cNvSpPr/>
            <p:nvPr/>
          </p:nvSpPr>
          <p:spPr>
            <a:xfrm>
              <a:off x="2310369" y="2899423"/>
              <a:ext cx="100861" cy="70731"/>
            </a:xfrm>
            <a:custGeom>
              <a:avLst/>
              <a:gdLst/>
              <a:ahLst/>
              <a:cxnLst/>
              <a:rect l="l" t="t" r="r" b="b"/>
              <a:pathLst>
                <a:path w="3458" h="2425" extrusionOk="0">
                  <a:moveTo>
                    <a:pt x="3097" y="0"/>
                  </a:moveTo>
                  <a:cubicBezTo>
                    <a:pt x="2898" y="0"/>
                    <a:pt x="2737" y="161"/>
                    <a:pt x="2737" y="360"/>
                  </a:cubicBezTo>
                  <a:lnTo>
                    <a:pt x="2737" y="378"/>
                  </a:lnTo>
                  <a:cubicBezTo>
                    <a:pt x="2738" y="782"/>
                    <a:pt x="2721" y="1042"/>
                    <a:pt x="2507" y="1247"/>
                  </a:cubicBezTo>
                  <a:cubicBezTo>
                    <a:pt x="2189" y="1550"/>
                    <a:pt x="1467" y="1704"/>
                    <a:pt x="361" y="1704"/>
                  </a:cubicBezTo>
                  <a:cubicBezTo>
                    <a:pt x="162" y="1704"/>
                    <a:pt x="1" y="1865"/>
                    <a:pt x="1" y="2064"/>
                  </a:cubicBezTo>
                  <a:cubicBezTo>
                    <a:pt x="1" y="2263"/>
                    <a:pt x="162" y="2424"/>
                    <a:pt x="361" y="2424"/>
                  </a:cubicBezTo>
                  <a:cubicBezTo>
                    <a:pt x="1697" y="2424"/>
                    <a:pt x="2536" y="2218"/>
                    <a:pt x="3003" y="1770"/>
                  </a:cubicBezTo>
                  <a:cubicBezTo>
                    <a:pt x="3458" y="1338"/>
                    <a:pt x="3458" y="782"/>
                    <a:pt x="3458" y="378"/>
                  </a:cubicBezTo>
                  <a:lnTo>
                    <a:pt x="3458" y="360"/>
                  </a:lnTo>
                  <a:cubicBezTo>
                    <a:pt x="3458" y="161"/>
                    <a:pt x="3296" y="0"/>
                    <a:pt x="3097" y="0"/>
                  </a:cubicBezTo>
                  <a:close/>
                </a:path>
              </a:pathLst>
            </a:custGeom>
            <a:solidFill>
              <a:srgbClr val="593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1"/>
            <p:cNvSpPr/>
            <p:nvPr/>
          </p:nvSpPr>
          <p:spPr>
            <a:xfrm>
              <a:off x="2310369" y="2943641"/>
              <a:ext cx="58481" cy="26513"/>
            </a:xfrm>
            <a:custGeom>
              <a:avLst/>
              <a:gdLst/>
              <a:ahLst/>
              <a:cxnLst/>
              <a:rect l="l" t="t" r="r" b="b"/>
              <a:pathLst>
                <a:path w="2005" h="909" extrusionOk="0">
                  <a:moveTo>
                    <a:pt x="2004" y="0"/>
                  </a:moveTo>
                  <a:lnTo>
                    <a:pt x="2004" y="0"/>
                  </a:lnTo>
                  <a:cubicBezTo>
                    <a:pt x="1616" y="125"/>
                    <a:pt x="1067" y="188"/>
                    <a:pt x="361" y="188"/>
                  </a:cubicBezTo>
                  <a:cubicBezTo>
                    <a:pt x="162" y="188"/>
                    <a:pt x="1" y="349"/>
                    <a:pt x="1" y="548"/>
                  </a:cubicBezTo>
                  <a:cubicBezTo>
                    <a:pt x="1" y="747"/>
                    <a:pt x="162" y="908"/>
                    <a:pt x="361" y="908"/>
                  </a:cubicBezTo>
                  <a:cubicBezTo>
                    <a:pt x="891" y="908"/>
                    <a:pt x="1341" y="875"/>
                    <a:pt x="1722" y="807"/>
                  </a:cubicBezTo>
                  <a:cubicBezTo>
                    <a:pt x="1824" y="569"/>
                    <a:pt x="1921" y="298"/>
                    <a:pt x="2004" y="0"/>
                  </a:cubicBezTo>
                  <a:close/>
                </a:path>
              </a:pathLst>
            </a:custGeom>
            <a:solidFill>
              <a:srgbClr val="543A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1"/>
            <p:cNvSpPr/>
            <p:nvPr/>
          </p:nvSpPr>
          <p:spPr>
            <a:xfrm>
              <a:off x="2167273" y="2789404"/>
              <a:ext cx="200964" cy="205135"/>
            </a:xfrm>
            <a:custGeom>
              <a:avLst/>
              <a:gdLst/>
              <a:ahLst/>
              <a:cxnLst/>
              <a:rect l="l" t="t" r="r" b="b"/>
              <a:pathLst>
                <a:path w="6890" h="7033" extrusionOk="0">
                  <a:moveTo>
                    <a:pt x="3206" y="0"/>
                  </a:moveTo>
                  <a:lnTo>
                    <a:pt x="2572" y="812"/>
                  </a:lnTo>
                  <a:cubicBezTo>
                    <a:pt x="3695" y="2518"/>
                    <a:pt x="3700" y="3949"/>
                    <a:pt x="3366" y="5007"/>
                  </a:cubicBezTo>
                  <a:cubicBezTo>
                    <a:pt x="2465" y="4970"/>
                    <a:pt x="1810" y="4723"/>
                    <a:pt x="1419" y="4272"/>
                  </a:cubicBezTo>
                  <a:cubicBezTo>
                    <a:pt x="897" y="3670"/>
                    <a:pt x="1007" y="2868"/>
                    <a:pt x="1007" y="2862"/>
                  </a:cubicBezTo>
                  <a:lnTo>
                    <a:pt x="175" y="2732"/>
                  </a:lnTo>
                  <a:lnTo>
                    <a:pt x="175" y="2732"/>
                  </a:lnTo>
                  <a:cubicBezTo>
                    <a:pt x="168" y="2780"/>
                    <a:pt x="1" y="3911"/>
                    <a:pt x="773" y="4812"/>
                  </a:cubicBezTo>
                  <a:cubicBezTo>
                    <a:pt x="1268" y="5392"/>
                    <a:pt x="2019" y="5732"/>
                    <a:pt x="3010" y="5826"/>
                  </a:cubicBezTo>
                  <a:cubicBezTo>
                    <a:pt x="2576" y="6605"/>
                    <a:pt x="2044" y="7033"/>
                    <a:pt x="2044" y="7033"/>
                  </a:cubicBezTo>
                  <a:lnTo>
                    <a:pt x="5277" y="7033"/>
                  </a:lnTo>
                  <a:cubicBezTo>
                    <a:pt x="5277" y="7033"/>
                    <a:pt x="6095" y="6082"/>
                    <a:pt x="6371" y="4446"/>
                  </a:cubicBezTo>
                  <a:lnTo>
                    <a:pt x="5815" y="3922"/>
                  </a:lnTo>
                  <a:cubicBezTo>
                    <a:pt x="6749" y="2901"/>
                    <a:pt x="6890" y="1345"/>
                    <a:pt x="6890" y="1345"/>
                  </a:cubicBezTo>
                  <a:lnTo>
                    <a:pt x="6402" y="812"/>
                  </a:lnTo>
                  <a:lnTo>
                    <a:pt x="5998" y="1345"/>
                  </a:lnTo>
                  <a:cubicBezTo>
                    <a:pt x="5998" y="1818"/>
                    <a:pt x="5822" y="2067"/>
                    <a:pt x="5602" y="2195"/>
                  </a:cubicBezTo>
                  <a:cubicBezTo>
                    <a:pt x="5492" y="2258"/>
                    <a:pt x="5372" y="2287"/>
                    <a:pt x="5254" y="2287"/>
                  </a:cubicBezTo>
                  <a:cubicBezTo>
                    <a:pt x="4973" y="2287"/>
                    <a:pt x="4700" y="2120"/>
                    <a:pt x="4578" y="1843"/>
                  </a:cubicBezTo>
                  <a:cubicBezTo>
                    <a:pt x="4435" y="1510"/>
                    <a:pt x="4249" y="1169"/>
                    <a:pt x="4015" y="812"/>
                  </a:cubicBezTo>
                  <a:lnTo>
                    <a:pt x="3206" y="0"/>
                  </a:lnTo>
                  <a:close/>
                </a:path>
              </a:pathLst>
            </a:custGeom>
            <a:solidFill>
              <a:srgbClr val="6E5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1"/>
            <p:cNvSpPr/>
            <p:nvPr/>
          </p:nvSpPr>
          <p:spPr>
            <a:xfrm>
              <a:off x="2142218" y="2728093"/>
              <a:ext cx="228673" cy="85052"/>
            </a:xfrm>
            <a:custGeom>
              <a:avLst/>
              <a:gdLst/>
              <a:ahLst/>
              <a:cxnLst/>
              <a:rect l="l" t="t" r="r" b="b"/>
              <a:pathLst>
                <a:path w="7840" h="2916" extrusionOk="0">
                  <a:moveTo>
                    <a:pt x="4488" y="0"/>
                  </a:moveTo>
                  <a:cubicBezTo>
                    <a:pt x="3678" y="0"/>
                    <a:pt x="3013" y="617"/>
                    <a:pt x="2938" y="1406"/>
                  </a:cubicBezTo>
                  <a:cubicBezTo>
                    <a:pt x="2786" y="1283"/>
                    <a:pt x="2593" y="1209"/>
                    <a:pt x="2380" y="1209"/>
                  </a:cubicBezTo>
                  <a:cubicBezTo>
                    <a:pt x="1926" y="1209"/>
                    <a:pt x="1551" y="1551"/>
                    <a:pt x="1500" y="1992"/>
                  </a:cubicBezTo>
                  <a:cubicBezTo>
                    <a:pt x="1358" y="1921"/>
                    <a:pt x="1201" y="1881"/>
                    <a:pt x="1033" y="1881"/>
                  </a:cubicBezTo>
                  <a:cubicBezTo>
                    <a:pt x="463" y="1881"/>
                    <a:pt x="0" y="2342"/>
                    <a:pt x="0" y="2914"/>
                  </a:cubicBezTo>
                  <a:lnTo>
                    <a:pt x="7750" y="2914"/>
                  </a:lnTo>
                  <a:lnTo>
                    <a:pt x="7750" y="2915"/>
                  </a:lnTo>
                  <a:cubicBezTo>
                    <a:pt x="7809" y="2753"/>
                    <a:pt x="7840" y="2575"/>
                    <a:pt x="7840" y="2392"/>
                  </a:cubicBezTo>
                  <a:cubicBezTo>
                    <a:pt x="7840" y="1532"/>
                    <a:pt x="7144" y="835"/>
                    <a:pt x="6284" y="835"/>
                  </a:cubicBezTo>
                  <a:cubicBezTo>
                    <a:pt x="6148" y="835"/>
                    <a:pt x="6016" y="854"/>
                    <a:pt x="5892" y="885"/>
                  </a:cubicBezTo>
                  <a:cubicBezTo>
                    <a:pt x="5641" y="361"/>
                    <a:pt x="5106" y="0"/>
                    <a:pt x="4488" y="0"/>
                  </a:cubicBezTo>
                  <a:close/>
                </a:path>
              </a:pathLst>
            </a:custGeom>
            <a:gradFill>
              <a:gsLst>
                <a:gs pos="0">
                  <a:srgbClr val="59B796"/>
                </a:gs>
                <a:gs pos="100000">
                  <a:srgbClr val="305E4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1"/>
            <p:cNvSpPr/>
            <p:nvPr/>
          </p:nvSpPr>
          <p:spPr>
            <a:xfrm>
              <a:off x="2334461" y="2753323"/>
              <a:ext cx="1371" cy="642"/>
            </a:xfrm>
            <a:custGeom>
              <a:avLst/>
              <a:gdLst/>
              <a:ahLst/>
              <a:cxnLst/>
              <a:rect l="l" t="t" r="r" b="b"/>
              <a:pathLst>
                <a:path w="47" h="22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8"/>
                    <a:pt x="8" y="14"/>
                    <a:pt x="10" y="21"/>
                  </a:cubicBezTo>
                  <a:cubicBezTo>
                    <a:pt x="23" y="19"/>
                    <a:pt x="33" y="16"/>
                    <a:pt x="46" y="13"/>
                  </a:cubicBezTo>
                  <a:cubicBezTo>
                    <a:pt x="32" y="7"/>
                    <a:pt x="17" y="4"/>
                    <a:pt x="1" y="1"/>
                  </a:cubicBezTo>
                  <a:close/>
                </a:path>
              </a:pathLst>
            </a:custGeom>
            <a:solidFill>
              <a:srgbClr val="378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1"/>
            <p:cNvSpPr/>
            <p:nvPr/>
          </p:nvSpPr>
          <p:spPr>
            <a:xfrm>
              <a:off x="2142218" y="2782987"/>
              <a:ext cx="40484" cy="30159"/>
            </a:xfrm>
            <a:custGeom>
              <a:avLst/>
              <a:gdLst/>
              <a:ahLst/>
              <a:cxnLst/>
              <a:rect l="l" t="t" r="r" b="b"/>
              <a:pathLst>
                <a:path w="1388" h="1034" extrusionOk="0">
                  <a:moveTo>
                    <a:pt x="1033" y="1"/>
                  </a:moveTo>
                  <a:cubicBezTo>
                    <a:pt x="463" y="1"/>
                    <a:pt x="0" y="462"/>
                    <a:pt x="0" y="1033"/>
                  </a:cubicBezTo>
                  <a:lnTo>
                    <a:pt x="711" y="1033"/>
                  </a:lnTo>
                  <a:cubicBezTo>
                    <a:pt x="711" y="588"/>
                    <a:pt x="992" y="207"/>
                    <a:pt x="1387" y="64"/>
                  </a:cubicBezTo>
                  <a:cubicBezTo>
                    <a:pt x="1277" y="22"/>
                    <a:pt x="1157" y="1"/>
                    <a:pt x="103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1"/>
            <p:cNvSpPr/>
            <p:nvPr/>
          </p:nvSpPr>
          <p:spPr>
            <a:xfrm>
              <a:off x="2123872" y="2840067"/>
              <a:ext cx="121337" cy="44626"/>
            </a:xfrm>
            <a:custGeom>
              <a:avLst/>
              <a:gdLst/>
              <a:ahLst/>
              <a:cxnLst/>
              <a:rect l="l" t="t" r="r" b="b"/>
              <a:pathLst>
                <a:path w="4160" h="1530" extrusionOk="0">
                  <a:moveTo>
                    <a:pt x="2089" y="1"/>
                  </a:moveTo>
                  <a:cubicBezTo>
                    <a:pt x="1613" y="1"/>
                    <a:pt x="1203" y="286"/>
                    <a:pt x="1020" y="695"/>
                  </a:cubicBezTo>
                  <a:cubicBezTo>
                    <a:pt x="966" y="683"/>
                    <a:pt x="910" y="679"/>
                    <a:pt x="852" y="679"/>
                  </a:cubicBezTo>
                  <a:cubicBezTo>
                    <a:pt x="382" y="679"/>
                    <a:pt x="1" y="1060"/>
                    <a:pt x="1" y="1530"/>
                  </a:cubicBezTo>
                  <a:lnTo>
                    <a:pt x="4146" y="1530"/>
                  </a:lnTo>
                  <a:cubicBezTo>
                    <a:pt x="4155" y="1486"/>
                    <a:pt x="4159" y="1440"/>
                    <a:pt x="4159" y="1392"/>
                  </a:cubicBezTo>
                  <a:cubicBezTo>
                    <a:pt x="4159" y="997"/>
                    <a:pt x="3838" y="679"/>
                    <a:pt x="3444" y="679"/>
                  </a:cubicBezTo>
                  <a:cubicBezTo>
                    <a:pt x="3349" y="679"/>
                    <a:pt x="3258" y="696"/>
                    <a:pt x="3176" y="731"/>
                  </a:cubicBezTo>
                  <a:cubicBezTo>
                    <a:pt x="3002" y="304"/>
                    <a:pt x="2580" y="1"/>
                    <a:pt x="2089" y="1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1"/>
            <p:cNvSpPr/>
            <p:nvPr/>
          </p:nvSpPr>
          <p:spPr>
            <a:xfrm>
              <a:off x="2123872" y="2859901"/>
              <a:ext cx="27388" cy="24851"/>
            </a:xfrm>
            <a:custGeom>
              <a:avLst/>
              <a:gdLst/>
              <a:ahLst/>
              <a:cxnLst/>
              <a:rect l="l" t="t" r="r" b="b"/>
              <a:pathLst>
                <a:path w="939" h="852" extrusionOk="0">
                  <a:moveTo>
                    <a:pt x="852" y="0"/>
                  </a:moveTo>
                  <a:cubicBezTo>
                    <a:pt x="382" y="0"/>
                    <a:pt x="1" y="381"/>
                    <a:pt x="1" y="851"/>
                  </a:cubicBezTo>
                  <a:lnTo>
                    <a:pt x="547" y="851"/>
                  </a:lnTo>
                  <a:cubicBezTo>
                    <a:pt x="547" y="511"/>
                    <a:pt x="698" y="207"/>
                    <a:pt x="938" y="3"/>
                  </a:cubicBezTo>
                  <a:cubicBezTo>
                    <a:pt x="910" y="0"/>
                    <a:pt x="881" y="0"/>
                    <a:pt x="85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1"/>
            <p:cNvSpPr/>
            <p:nvPr/>
          </p:nvSpPr>
          <p:spPr>
            <a:xfrm>
              <a:off x="2315502" y="2778787"/>
              <a:ext cx="130350" cy="49906"/>
            </a:xfrm>
            <a:custGeom>
              <a:avLst/>
              <a:gdLst/>
              <a:ahLst/>
              <a:cxnLst/>
              <a:rect l="l" t="t" r="r" b="b"/>
              <a:pathLst>
                <a:path w="4469" h="1711" extrusionOk="0">
                  <a:moveTo>
                    <a:pt x="2234" y="1"/>
                  </a:moveTo>
                  <a:cubicBezTo>
                    <a:pt x="1672" y="1"/>
                    <a:pt x="1210" y="424"/>
                    <a:pt x="1144" y="969"/>
                  </a:cubicBezTo>
                  <a:cubicBezTo>
                    <a:pt x="1045" y="922"/>
                    <a:pt x="931" y="897"/>
                    <a:pt x="813" y="897"/>
                  </a:cubicBezTo>
                  <a:cubicBezTo>
                    <a:pt x="365" y="897"/>
                    <a:pt x="0" y="1262"/>
                    <a:pt x="0" y="1710"/>
                  </a:cubicBezTo>
                  <a:lnTo>
                    <a:pt x="4468" y="1710"/>
                  </a:lnTo>
                  <a:cubicBezTo>
                    <a:pt x="4468" y="1259"/>
                    <a:pt x="4103" y="897"/>
                    <a:pt x="3655" y="897"/>
                  </a:cubicBezTo>
                  <a:cubicBezTo>
                    <a:pt x="3536" y="897"/>
                    <a:pt x="3425" y="922"/>
                    <a:pt x="3324" y="969"/>
                  </a:cubicBezTo>
                  <a:cubicBezTo>
                    <a:pt x="3260" y="424"/>
                    <a:pt x="2797" y="1"/>
                    <a:pt x="2234" y="1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1"/>
            <p:cNvSpPr/>
            <p:nvPr/>
          </p:nvSpPr>
          <p:spPr>
            <a:xfrm>
              <a:off x="2315502" y="2804891"/>
              <a:ext cx="32405" cy="23713"/>
            </a:xfrm>
            <a:custGeom>
              <a:avLst/>
              <a:gdLst/>
              <a:ahLst/>
              <a:cxnLst/>
              <a:rect l="l" t="t" r="r" b="b"/>
              <a:pathLst>
                <a:path w="1111" h="813" extrusionOk="0">
                  <a:moveTo>
                    <a:pt x="813" y="1"/>
                  </a:moveTo>
                  <a:cubicBezTo>
                    <a:pt x="365" y="1"/>
                    <a:pt x="0" y="364"/>
                    <a:pt x="0" y="812"/>
                  </a:cubicBezTo>
                  <a:lnTo>
                    <a:pt x="592" y="812"/>
                  </a:lnTo>
                  <a:cubicBezTo>
                    <a:pt x="594" y="470"/>
                    <a:pt x="807" y="177"/>
                    <a:pt x="1111" y="57"/>
                  </a:cubicBezTo>
                  <a:cubicBezTo>
                    <a:pt x="1018" y="20"/>
                    <a:pt x="917" y="1"/>
                    <a:pt x="81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1"/>
            <p:cNvSpPr/>
            <p:nvPr/>
          </p:nvSpPr>
          <p:spPr>
            <a:xfrm>
              <a:off x="2294764" y="2862876"/>
              <a:ext cx="156542" cy="56643"/>
            </a:xfrm>
            <a:custGeom>
              <a:avLst/>
              <a:gdLst/>
              <a:ahLst/>
              <a:cxnLst/>
              <a:rect l="l" t="t" r="r" b="b"/>
              <a:pathLst>
                <a:path w="5367" h="1942" extrusionOk="0">
                  <a:moveTo>
                    <a:pt x="3383" y="1"/>
                  </a:moveTo>
                  <a:cubicBezTo>
                    <a:pt x="2900" y="1"/>
                    <a:pt x="2484" y="286"/>
                    <a:pt x="2293" y="697"/>
                  </a:cubicBezTo>
                  <a:cubicBezTo>
                    <a:pt x="2162" y="603"/>
                    <a:pt x="2000" y="549"/>
                    <a:pt x="1829" y="549"/>
                  </a:cubicBezTo>
                  <a:cubicBezTo>
                    <a:pt x="1382" y="549"/>
                    <a:pt x="1020" y="910"/>
                    <a:pt x="1020" y="1356"/>
                  </a:cubicBezTo>
                  <a:lnTo>
                    <a:pt x="1020" y="1364"/>
                  </a:lnTo>
                  <a:cubicBezTo>
                    <a:pt x="921" y="1303"/>
                    <a:pt x="801" y="1268"/>
                    <a:pt x="673" y="1268"/>
                  </a:cubicBezTo>
                  <a:cubicBezTo>
                    <a:pt x="303" y="1268"/>
                    <a:pt x="1" y="1568"/>
                    <a:pt x="1" y="1940"/>
                  </a:cubicBezTo>
                  <a:lnTo>
                    <a:pt x="5367" y="1940"/>
                  </a:lnTo>
                  <a:cubicBezTo>
                    <a:pt x="5366" y="1572"/>
                    <a:pt x="5066" y="1269"/>
                    <a:pt x="4694" y="1269"/>
                  </a:cubicBezTo>
                  <a:cubicBezTo>
                    <a:pt x="4658" y="1269"/>
                    <a:pt x="4621" y="1274"/>
                    <a:pt x="4584" y="1280"/>
                  </a:cubicBezTo>
                  <a:cubicBezTo>
                    <a:pt x="4586" y="1253"/>
                    <a:pt x="4586" y="1230"/>
                    <a:pt x="4586" y="1203"/>
                  </a:cubicBezTo>
                  <a:cubicBezTo>
                    <a:pt x="4586" y="540"/>
                    <a:pt x="4048" y="1"/>
                    <a:pt x="3383" y="1"/>
                  </a:cubicBezTo>
                  <a:close/>
                  <a:moveTo>
                    <a:pt x="5367" y="1940"/>
                  </a:moveTo>
                  <a:cubicBezTo>
                    <a:pt x="5367" y="1941"/>
                    <a:pt x="5367" y="1941"/>
                    <a:pt x="5367" y="1942"/>
                  </a:cubicBezTo>
                  <a:lnTo>
                    <a:pt x="5367" y="1940"/>
                  </a:ln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1"/>
            <p:cNvSpPr/>
            <p:nvPr/>
          </p:nvSpPr>
          <p:spPr>
            <a:xfrm>
              <a:off x="2294764" y="2899890"/>
              <a:ext cx="27213" cy="19630"/>
            </a:xfrm>
            <a:custGeom>
              <a:avLst/>
              <a:gdLst/>
              <a:ahLst/>
              <a:cxnLst/>
              <a:rect l="l" t="t" r="r" b="b"/>
              <a:pathLst>
                <a:path w="933" h="673" extrusionOk="0">
                  <a:moveTo>
                    <a:pt x="673" y="0"/>
                  </a:moveTo>
                  <a:cubicBezTo>
                    <a:pt x="303" y="0"/>
                    <a:pt x="1" y="301"/>
                    <a:pt x="1" y="673"/>
                  </a:cubicBezTo>
                  <a:lnTo>
                    <a:pt x="522" y="673"/>
                  </a:lnTo>
                  <a:cubicBezTo>
                    <a:pt x="522" y="394"/>
                    <a:pt x="694" y="154"/>
                    <a:pt x="933" y="54"/>
                  </a:cubicBezTo>
                  <a:cubicBezTo>
                    <a:pt x="852" y="21"/>
                    <a:pt x="764" y="0"/>
                    <a:pt x="67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1"/>
            <p:cNvSpPr/>
            <p:nvPr/>
          </p:nvSpPr>
          <p:spPr>
            <a:xfrm>
              <a:off x="2142247" y="2986955"/>
              <a:ext cx="286979" cy="23626"/>
            </a:xfrm>
            <a:custGeom>
              <a:avLst/>
              <a:gdLst/>
              <a:ahLst/>
              <a:cxnLst/>
              <a:rect l="l" t="t" r="r" b="b"/>
              <a:pathLst>
                <a:path w="9839" h="810" extrusionOk="0">
                  <a:moveTo>
                    <a:pt x="405" y="1"/>
                  </a:moveTo>
                  <a:cubicBezTo>
                    <a:pt x="182" y="1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lnTo>
                    <a:pt x="9434" y="809"/>
                  </a:lnTo>
                  <a:cubicBezTo>
                    <a:pt x="9658" y="809"/>
                    <a:pt x="9838" y="629"/>
                    <a:pt x="9838" y="405"/>
                  </a:cubicBezTo>
                  <a:cubicBezTo>
                    <a:pt x="9838" y="182"/>
                    <a:pt x="9658" y="1"/>
                    <a:pt x="9434" y="1"/>
                  </a:cubicBezTo>
                  <a:close/>
                </a:path>
              </a:pathLst>
            </a:custGeom>
            <a:solidFill>
              <a:srgbClr val="B87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1"/>
            <p:cNvSpPr/>
            <p:nvPr/>
          </p:nvSpPr>
          <p:spPr>
            <a:xfrm>
              <a:off x="2142218" y="2987013"/>
              <a:ext cx="46376" cy="23655"/>
            </a:xfrm>
            <a:custGeom>
              <a:avLst/>
              <a:gdLst/>
              <a:ahLst/>
              <a:cxnLst/>
              <a:rect l="l" t="t" r="r" b="b"/>
              <a:pathLst>
                <a:path w="1590" h="811" extrusionOk="0">
                  <a:moveTo>
                    <a:pt x="404" y="0"/>
                  </a:moveTo>
                  <a:cubicBezTo>
                    <a:pt x="182" y="0"/>
                    <a:pt x="0" y="182"/>
                    <a:pt x="0" y="404"/>
                  </a:cubicBezTo>
                  <a:cubicBezTo>
                    <a:pt x="0" y="628"/>
                    <a:pt x="182" y="810"/>
                    <a:pt x="404" y="810"/>
                  </a:cubicBezTo>
                  <a:lnTo>
                    <a:pt x="1589" y="810"/>
                  </a:lnTo>
                  <a:cubicBezTo>
                    <a:pt x="1365" y="809"/>
                    <a:pt x="1185" y="628"/>
                    <a:pt x="1185" y="404"/>
                  </a:cubicBezTo>
                  <a:cubicBezTo>
                    <a:pt x="1185" y="182"/>
                    <a:pt x="1365" y="0"/>
                    <a:pt x="158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51"/>
          <p:cNvGrpSpPr/>
          <p:nvPr/>
        </p:nvGrpSpPr>
        <p:grpSpPr>
          <a:xfrm>
            <a:off x="6843057" y="3432561"/>
            <a:ext cx="214235" cy="343331"/>
            <a:chOff x="6843057" y="3356361"/>
            <a:chExt cx="214235" cy="343331"/>
          </a:xfrm>
        </p:grpSpPr>
        <p:sp>
          <p:nvSpPr>
            <p:cNvPr id="1905" name="Google Shape;1905;p51"/>
            <p:cNvSpPr/>
            <p:nvPr/>
          </p:nvSpPr>
          <p:spPr>
            <a:xfrm>
              <a:off x="6861928" y="3506224"/>
              <a:ext cx="10413" cy="117662"/>
            </a:xfrm>
            <a:custGeom>
              <a:avLst/>
              <a:gdLst/>
              <a:ahLst/>
              <a:cxnLst/>
              <a:rect l="l" t="t" r="r" b="b"/>
              <a:pathLst>
                <a:path w="357" h="4034" extrusionOk="0">
                  <a:moveTo>
                    <a:pt x="179" y="1"/>
                  </a:moveTo>
                  <a:cubicBezTo>
                    <a:pt x="80" y="1"/>
                    <a:pt x="0" y="79"/>
                    <a:pt x="0" y="178"/>
                  </a:cubicBezTo>
                  <a:lnTo>
                    <a:pt x="0" y="3856"/>
                  </a:lnTo>
                  <a:cubicBezTo>
                    <a:pt x="0" y="3956"/>
                    <a:pt x="80" y="4034"/>
                    <a:pt x="179" y="4034"/>
                  </a:cubicBezTo>
                  <a:cubicBezTo>
                    <a:pt x="277" y="4034"/>
                    <a:pt x="356" y="3956"/>
                    <a:pt x="356" y="3856"/>
                  </a:cubicBezTo>
                  <a:lnTo>
                    <a:pt x="356" y="178"/>
                  </a:lnTo>
                  <a:cubicBezTo>
                    <a:pt x="356" y="79"/>
                    <a:pt x="277" y="1"/>
                    <a:pt x="17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1"/>
            <p:cNvSpPr/>
            <p:nvPr/>
          </p:nvSpPr>
          <p:spPr>
            <a:xfrm>
              <a:off x="7027920" y="3506224"/>
              <a:ext cx="10413" cy="117662"/>
            </a:xfrm>
            <a:custGeom>
              <a:avLst/>
              <a:gdLst/>
              <a:ahLst/>
              <a:cxnLst/>
              <a:rect l="l" t="t" r="r" b="b"/>
              <a:pathLst>
                <a:path w="357" h="4034" extrusionOk="0">
                  <a:moveTo>
                    <a:pt x="179" y="1"/>
                  </a:moveTo>
                  <a:cubicBezTo>
                    <a:pt x="79" y="1"/>
                    <a:pt x="0" y="79"/>
                    <a:pt x="0" y="178"/>
                  </a:cubicBezTo>
                  <a:lnTo>
                    <a:pt x="0" y="3856"/>
                  </a:lnTo>
                  <a:cubicBezTo>
                    <a:pt x="0" y="3956"/>
                    <a:pt x="79" y="4034"/>
                    <a:pt x="179" y="4034"/>
                  </a:cubicBezTo>
                  <a:cubicBezTo>
                    <a:pt x="277" y="4034"/>
                    <a:pt x="356" y="3956"/>
                    <a:pt x="356" y="3856"/>
                  </a:cubicBezTo>
                  <a:lnTo>
                    <a:pt x="356" y="178"/>
                  </a:lnTo>
                  <a:cubicBezTo>
                    <a:pt x="356" y="79"/>
                    <a:pt x="277" y="1"/>
                    <a:pt x="17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1"/>
            <p:cNvSpPr/>
            <p:nvPr/>
          </p:nvSpPr>
          <p:spPr>
            <a:xfrm>
              <a:off x="6933622" y="3580397"/>
              <a:ext cx="33134" cy="99111"/>
            </a:xfrm>
            <a:custGeom>
              <a:avLst/>
              <a:gdLst/>
              <a:ahLst/>
              <a:cxnLst/>
              <a:rect l="l" t="t" r="r" b="b"/>
              <a:pathLst>
                <a:path w="1136" h="3398" extrusionOk="0">
                  <a:moveTo>
                    <a:pt x="567" y="1"/>
                  </a:moveTo>
                  <a:lnTo>
                    <a:pt x="74" y="582"/>
                  </a:lnTo>
                  <a:lnTo>
                    <a:pt x="0" y="2702"/>
                  </a:lnTo>
                  <a:lnTo>
                    <a:pt x="567" y="3398"/>
                  </a:lnTo>
                  <a:lnTo>
                    <a:pt x="1136" y="2702"/>
                  </a:lnTo>
                  <a:lnTo>
                    <a:pt x="1062" y="582"/>
                  </a:lnTo>
                  <a:lnTo>
                    <a:pt x="567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1"/>
            <p:cNvSpPr/>
            <p:nvPr/>
          </p:nvSpPr>
          <p:spPr>
            <a:xfrm>
              <a:off x="6933563" y="3580455"/>
              <a:ext cx="16538" cy="94999"/>
            </a:xfrm>
            <a:custGeom>
              <a:avLst/>
              <a:gdLst/>
              <a:ahLst/>
              <a:cxnLst/>
              <a:rect l="l" t="t" r="r" b="b"/>
              <a:pathLst>
                <a:path w="567" h="3257" extrusionOk="0">
                  <a:moveTo>
                    <a:pt x="566" y="0"/>
                  </a:moveTo>
                  <a:lnTo>
                    <a:pt x="71" y="580"/>
                  </a:lnTo>
                  <a:lnTo>
                    <a:pt x="38" y="1623"/>
                  </a:lnTo>
                  <a:lnTo>
                    <a:pt x="1" y="2700"/>
                  </a:lnTo>
                  <a:lnTo>
                    <a:pt x="457" y="3257"/>
                  </a:lnTo>
                  <a:lnTo>
                    <a:pt x="474" y="2700"/>
                  </a:lnTo>
                  <a:lnTo>
                    <a:pt x="546" y="580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1"/>
            <p:cNvSpPr/>
            <p:nvPr/>
          </p:nvSpPr>
          <p:spPr>
            <a:xfrm>
              <a:off x="6932805" y="3659120"/>
              <a:ext cx="35030" cy="40572"/>
            </a:xfrm>
            <a:custGeom>
              <a:avLst/>
              <a:gdLst/>
              <a:ahLst/>
              <a:cxnLst/>
              <a:rect l="l" t="t" r="r" b="b"/>
              <a:pathLst>
                <a:path w="1201" h="1391" extrusionOk="0">
                  <a:moveTo>
                    <a:pt x="27" y="0"/>
                  </a:moveTo>
                  <a:lnTo>
                    <a:pt x="1" y="776"/>
                  </a:lnTo>
                  <a:lnTo>
                    <a:pt x="1" y="817"/>
                  </a:lnTo>
                  <a:cubicBezTo>
                    <a:pt x="12" y="1138"/>
                    <a:pt x="274" y="1391"/>
                    <a:pt x="593" y="1391"/>
                  </a:cubicBezTo>
                  <a:cubicBezTo>
                    <a:pt x="600" y="1391"/>
                    <a:pt x="607" y="1390"/>
                    <a:pt x="614" y="1390"/>
                  </a:cubicBezTo>
                  <a:cubicBezTo>
                    <a:pt x="944" y="1380"/>
                    <a:pt x="1200" y="1105"/>
                    <a:pt x="1187" y="776"/>
                  </a:cubicBezTo>
                  <a:lnTo>
                    <a:pt x="116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1"/>
            <p:cNvSpPr/>
            <p:nvPr/>
          </p:nvSpPr>
          <p:spPr>
            <a:xfrm>
              <a:off x="6932630" y="3659120"/>
              <a:ext cx="24355" cy="40572"/>
            </a:xfrm>
            <a:custGeom>
              <a:avLst/>
              <a:gdLst/>
              <a:ahLst/>
              <a:cxnLst/>
              <a:rect l="l" t="t" r="r" b="b"/>
              <a:pathLst>
                <a:path w="835" h="1391" extrusionOk="0">
                  <a:moveTo>
                    <a:pt x="29" y="0"/>
                  </a:moveTo>
                  <a:lnTo>
                    <a:pt x="4" y="730"/>
                  </a:lnTo>
                  <a:lnTo>
                    <a:pt x="1" y="776"/>
                  </a:lnTo>
                  <a:lnTo>
                    <a:pt x="1" y="817"/>
                  </a:lnTo>
                  <a:cubicBezTo>
                    <a:pt x="8" y="1033"/>
                    <a:pt x="130" y="1216"/>
                    <a:pt x="305" y="1316"/>
                  </a:cubicBezTo>
                  <a:cubicBezTo>
                    <a:pt x="314" y="1320"/>
                    <a:pt x="322" y="1324"/>
                    <a:pt x="330" y="1327"/>
                  </a:cubicBezTo>
                  <a:cubicBezTo>
                    <a:pt x="414" y="1369"/>
                    <a:pt x="502" y="1391"/>
                    <a:pt x="595" y="1391"/>
                  </a:cubicBezTo>
                  <a:cubicBezTo>
                    <a:pt x="603" y="1391"/>
                    <a:pt x="612" y="1391"/>
                    <a:pt x="620" y="1390"/>
                  </a:cubicBezTo>
                  <a:lnTo>
                    <a:pt x="622" y="1390"/>
                  </a:lnTo>
                  <a:cubicBezTo>
                    <a:pt x="631" y="1390"/>
                    <a:pt x="641" y="1390"/>
                    <a:pt x="650" y="1389"/>
                  </a:cubicBezTo>
                  <a:cubicBezTo>
                    <a:pt x="656" y="1389"/>
                    <a:pt x="658" y="1387"/>
                    <a:pt x="664" y="1387"/>
                  </a:cubicBezTo>
                  <a:cubicBezTo>
                    <a:pt x="670" y="1387"/>
                    <a:pt x="673" y="1384"/>
                    <a:pt x="679" y="1384"/>
                  </a:cubicBezTo>
                  <a:cubicBezTo>
                    <a:pt x="683" y="1384"/>
                    <a:pt x="692" y="1383"/>
                    <a:pt x="697" y="1381"/>
                  </a:cubicBezTo>
                  <a:cubicBezTo>
                    <a:pt x="701" y="1381"/>
                    <a:pt x="704" y="1378"/>
                    <a:pt x="707" y="1378"/>
                  </a:cubicBezTo>
                  <a:cubicBezTo>
                    <a:pt x="714" y="1377"/>
                    <a:pt x="720" y="1376"/>
                    <a:pt x="726" y="1376"/>
                  </a:cubicBezTo>
                  <a:cubicBezTo>
                    <a:pt x="729" y="1376"/>
                    <a:pt x="730" y="1376"/>
                    <a:pt x="732" y="1374"/>
                  </a:cubicBezTo>
                  <a:lnTo>
                    <a:pt x="754" y="1368"/>
                  </a:lnTo>
                  <a:lnTo>
                    <a:pt x="758" y="1368"/>
                  </a:lnTo>
                  <a:cubicBezTo>
                    <a:pt x="765" y="1367"/>
                    <a:pt x="774" y="1362"/>
                    <a:pt x="782" y="1361"/>
                  </a:cubicBezTo>
                  <a:lnTo>
                    <a:pt x="783" y="1361"/>
                  </a:lnTo>
                  <a:cubicBezTo>
                    <a:pt x="792" y="1357"/>
                    <a:pt x="799" y="1355"/>
                    <a:pt x="809" y="1352"/>
                  </a:cubicBezTo>
                  <a:cubicBezTo>
                    <a:pt x="818" y="1348"/>
                    <a:pt x="825" y="1345"/>
                    <a:pt x="834" y="1340"/>
                  </a:cubicBezTo>
                  <a:cubicBezTo>
                    <a:pt x="631" y="1253"/>
                    <a:pt x="487" y="1053"/>
                    <a:pt x="477" y="817"/>
                  </a:cubicBezTo>
                  <a:lnTo>
                    <a:pt x="477" y="776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1"/>
            <p:cNvSpPr/>
            <p:nvPr/>
          </p:nvSpPr>
          <p:spPr>
            <a:xfrm>
              <a:off x="6935722" y="3520254"/>
              <a:ext cx="28905" cy="77148"/>
            </a:xfrm>
            <a:custGeom>
              <a:avLst/>
              <a:gdLst/>
              <a:ahLst/>
              <a:cxnLst/>
              <a:rect l="l" t="t" r="r" b="b"/>
              <a:pathLst>
                <a:path w="991" h="2645" extrusionOk="0">
                  <a:moveTo>
                    <a:pt x="493" y="0"/>
                  </a:moveTo>
                  <a:cubicBezTo>
                    <a:pt x="270" y="0"/>
                    <a:pt x="84" y="179"/>
                    <a:pt x="76" y="403"/>
                  </a:cubicBezTo>
                  <a:lnTo>
                    <a:pt x="0" y="2644"/>
                  </a:lnTo>
                  <a:lnTo>
                    <a:pt x="990" y="2644"/>
                  </a:lnTo>
                  <a:lnTo>
                    <a:pt x="913" y="403"/>
                  </a:lnTo>
                  <a:cubicBezTo>
                    <a:pt x="904" y="188"/>
                    <a:pt x="730" y="8"/>
                    <a:pt x="509" y="0"/>
                  </a:cubicBezTo>
                  <a:cubicBezTo>
                    <a:pt x="503" y="0"/>
                    <a:pt x="498" y="0"/>
                    <a:pt x="49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1"/>
            <p:cNvSpPr/>
            <p:nvPr/>
          </p:nvSpPr>
          <p:spPr>
            <a:xfrm>
              <a:off x="6935663" y="3520254"/>
              <a:ext cx="21438" cy="77148"/>
            </a:xfrm>
            <a:custGeom>
              <a:avLst/>
              <a:gdLst/>
              <a:ahLst/>
              <a:cxnLst/>
              <a:rect l="l" t="t" r="r" b="b"/>
              <a:pathLst>
                <a:path w="735" h="2645" extrusionOk="0">
                  <a:moveTo>
                    <a:pt x="502" y="0"/>
                  </a:moveTo>
                  <a:cubicBezTo>
                    <a:pt x="425" y="0"/>
                    <a:pt x="353" y="21"/>
                    <a:pt x="289" y="56"/>
                  </a:cubicBezTo>
                  <a:cubicBezTo>
                    <a:pt x="260" y="72"/>
                    <a:pt x="234" y="91"/>
                    <a:pt x="210" y="113"/>
                  </a:cubicBezTo>
                  <a:cubicBezTo>
                    <a:pt x="200" y="123"/>
                    <a:pt x="188" y="135"/>
                    <a:pt x="178" y="147"/>
                  </a:cubicBezTo>
                  <a:cubicBezTo>
                    <a:pt x="166" y="160"/>
                    <a:pt x="157" y="173"/>
                    <a:pt x="149" y="186"/>
                  </a:cubicBezTo>
                  <a:cubicBezTo>
                    <a:pt x="121" y="226"/>
                    <a:pt x="100" y="271"/>
                    <a:pt x="90" y="320"/>
                  </a:cubicBezTo>
                  <a:cubicBezTo>
                    <a:pt x="83" y="348"/>
                    <a:pt x="78" y="374"/>
                    <a:pt x="78" y="403"/>
                  </a:cubicBezTo>
                  <a:lnTo>
                    <a:pt x="1" y="2644"/>
                  </a:lnTo>
                  <a:lnTo>
                    <a:pt x="475" y="2644"/>
                  </a:lnTo>
                  <a:lnTo>
                    <a:pt x="553" y="403"/>
                  </a:lnTo>
                  <a:cubicBezTo>
                    <a:pt x="559" y="267"/>
                    <a:pt x="628" y="147"/>
                    <a:pt x="735" y="74"/>
                  </a:cubicBezTo>
                  <a:cubicBezTo>
                    <a:pt x="724" y="66"/>
                    <a:pt x="714" y="62"/>
                    <a:pt x="705" y="56"/>
                  </a:cubicBezTo>
                  <a:cubicBezTo>
                    <a:pt x="701" y="55"/>
                    <a:pt x="699" y="52"/>
                    <a:pt x="695" y="50"/>
                  </a:cubicBezTo>
                  <a:cubicBezTo>
                    <a:pt x="688" y="47"/>
                    <a:pt x="680" y="43"/>
                    <a:pt x="672" y="40"/>
                  </a:cubicBezTo>
                  <a:cubicBezTo>
                    <a:pt x="669" y="37"/>
                    <a:pt x="666" y="36"/>
                    <a:pt x="663" y="36"/>
                  </a:cubicBezTo>
                  <a:cubicBezTo>
                    <a:pt x="641" y="27"/>
                    <a:pt x="619" y="19"/>
                    <a:pt x="595" y="14"/>
                  </a:cubicBezTo>
                  <a:cubicBezTo>
                    <a:pt x="591" y="14"/>
                    <a:pt x="588" y="12"/>
                    <a:pt x="584" y="12"/>
                  </a:cubicBezTo>
                  <a:cubicBezTo>
                    <a:pt x="575" y="11"/>
                    <a:pt x="566" y="8"/>
                    <a:pt x="559" y="6"/>
                  </a:cubicBezTo>
                  <a:cubicBezTo>
                    <a:pt x="554" y="6"/>
                    <a:pt x="552" y="5"/>
                    <a:pt x="547" y="5"/>
                  </a:cubicBezTo>
                  <a:cubicBezTo>
                    <a:pt x="534" y="2"/>
                    <a:pt x="524" y="2"/>
                    <a:pt x="511" y="0"/>
                  </a:cubicBezTo>
                  <a:cubicBezTo>
                    <a:pt x="508" y="0"/>
                    <a:pt x="505" y="0"/>
                    <a:pt x="50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1"/>
            <p:cNvSpPr/>
            <p:nvPr/>
          </p:nvSpPr>
          <p:spPr>
            <a:xfrm>
              <a:off x="6843057" y="3356361"/>
              <a:ext cx="214235" cy="214235"/>
            </a:xfrm>
            <a:custGeom>
              <a:avLst/>
              <a:gdLst/>
              <a:ahLst/>
              <a:cxnLst/>
              <a:rect l="l" t="t" r="r" b="b"/>
              <a:pathLst>
                <a:path w="7345" h="7345" extrusionOk="0">
                  <a:moveTo>
                    <a:pt x="3672" y="0"/>
                  </a:moveTo>
                  <a:cubicBezTo>
                    <a:pt x="1644" y="0"/>
                    <a:pt x="0" y="1642"/>
                    <a:pt x="0" y="3671"/>
                  </a:cubicBezTo>
                  <a:cubicBezTo>
                    <a:pt x="0" y="5700"/>
                    <a:pt x="1644" y="7345"/>
                    <a:pt x="3672" y="7345"/>
                  </a:cubicBezTo>
                  <a:cubicBezTo>
                    <a:pt x="5700" y="7345"/>
                    <a:pt x="7345" y="5700"/>
                    <a:pt x="7345" y="3671"/>
                  </a:cubicBezTo>
                  <a:cubicBezTo>
                    <a:pt x="7345" y="1645"/>
                    <a:pt x="5700" y="0"/>
                    <a:pt x="36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1"/>
            <p:cNvSpPr/>
            <p:nvPr/>
          </p:nvSpPr>
          <p:spPr>
            <a:xfrm>
              <a:off x="6868024" y="3381358"/>
              <a:ext cx="164184" cy="164213"/>
            </a:xfrm>
            <a:custGeom>
              <a:avLst/>
              <a:gdLst/>
              <a:ahLst/>
              <a:cxnLst/>
              <a:rect l="l" t="t" r="r" b="b"/>
              <a:pathLst>
                <a:path w="5629" h="5630" extrusionOk="0">
                  <a:moveTo>
                    <a:pt x="2815" y="0"/>
                  </a:moveTo>
                  <a:cubicBezTo>
                    <a:pt x="1261" y="0"/>
                    <a:pt x="1" y="1260"/>
                    <a:pt x="1" y="2814"/>
                  </a:cubicBezTo>
                  <a:cubicBezTo>
                    <a:pt x="1" y="4370"/>
                    <a:pt x="1261" y="5630"/>
                    <a:pt x="2815" y="5630"/>
                  </a:cubicBezTo>
                  <a:cubicBezTo>
                    <a:pt x="4369" y="5630"/>
                    <a:pt x="5629" y="4370"/>
                    <a:pt x="5629" y="2814"/>
                  </a:cubicBezTo>
                  <a:cubicBezTo>
                    <a:pt x="5629" y="1260"/>
                    <a:pt x="4369" y="0"/>
                    <a:pt x="2815" y="0"/>
                  </a:cubicBezTo>
                  <a:close/>
                </a:path>
              </a:pathLst>
            </a:custGeom>
            <a:gradFill>
              <a:gsLst>
                <a:gs pos="0">
                  <a:srgbClr val="FFFBF9"/>
                </a:gs>
                <a:gs pos="100000">
                  <a:srgbClr val="FCAC7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1"/>
            <p:cNvSpPr/>
            <p:nvPr/>
          </p:nvSpPr>
          <p:spPr>
            <a:xfrm>
              <a:off x="6868024" y="3381358"/>
              <a:ext cx="92490" cy="164213"/>
            </a:xfrm>
            <a:custGeom>
              <a:avLst/>
              <a:gdLst/>
              <a:ahLst/>
              <a:cxnLst/>
              <a:rect l="l" t="t" r="r" b="b"/>
              <a:pathLst>
                <a:path w="3171" h="5630" extrusionOk="0">
                  <a:moveTo>
                    <a:pt x="2815" y="0"/>
                  </a:moveTo>
                  <a:cubicBezTo>
                    <a:pt x="1261" y="0"/>
                    <a:pt x="1" y="1260"/>
                    <a:pt x="1" y="2814"/>
                  </a:cubicBezTo>
                  <a:cubicBezTo>
                    <a:pt x="1" y="4370"/>
                    <a:pt x="1261" y="5630"/>
                    <a:pt x="2815" y="5630"/>
                  </a:cubicBezTo>
                  <a:cubicBezTo>
                    <a:pt x="2936" y="5630"/>
                    <a:pt x="3054" y="5622"/>
                    <a:pt x="3171" y="5608"/>
                  </a:cubicBezTo>
                  <a:cubicBezTo>
                    <a:pt x="1784" y="5433"/>
                    <a:pt x="711" y="4250"/>
                    <a:pt x="711" y="2814"/>
                  </a:cubicBezTo>
                  <a:cubicBezTo>
                    <a:pt x="711" y="1382"/>
                    <a:pt x="1784" y="197"/>
                    <a:pt x="3171" y="22"/>
                  </a:cubicBezTo>
                  <a:cubicBezTo>
                    <a:pt x="3054" y="8"/>
                    <a:pt x="2936" y="0"/>
                    <a:pt x="281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1"/>
            <p:cNvSpPr/>
            <p:nvPr/>
          </p:nvSpPr>
          <p:spPr>
            <a:xfrm>
              <a:off x="6849969" y="3601514"/>
              <a:ext cx="34418" cy="34418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591" y="1"/>
                  </a:moveTo>
                  <a:cubicBezTo>
                    <a:pt x="264" y="1"/>
                    <a:pt x="0" y="264"/>
                    <a:pt x="0" y="589"/>
                  </a:cubicBezTo>
                  <a:cubicBezTo>
                    <a:pt x="0" y="916"/>
                    <a:pt x="264" y="1180"/>
                    <a:pt x="591" y="1180"/>
                  </a:cubicBezTo>
                  <a:cubicBezTo>
                    <a:pt x="916" y="1180"/>
                    <a:pt x="1180" y="916"/>
                    <a:pt x="1180" y="589"/>
                  </a:cubicBezTo>
                  <a:cubicBezTo>
                    <a:pt x="1180" y="264"/>
                    <a:pt x="914" y="1"/>
                    <a:pt x="59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1"/>
            <p:cNvSpPr/>
            <p:nvPr/>
          </p:nvSpPr>
          <p:spPr>
            <a:xfrm>
              <a:off x="6849911" y="3601514"/>
              <a:ext cx="22430" cy="34418"/>
            </a:xfrm>
            <a:custGeom>
              <a:avLst/>
              <a:gdLst/>
              <a:ahLst/>
              <a:cxnLst/>
              <a:rect l="l" t="t" r="r" b="b"/>
              <a:pathLst>
                <a:path w="769" h="1180" extrusionOk="0">
                  <a:moveTo>
                    <a:pt x="590" y="1"/>
                  </a:moveTo>
                  <a:cubicBezTo>
                    <a:pt x="265" y="1"/>
                    <a:pt x="1" y="264"/>
                    <a:pt x="1" y="589"/>
                  </a:cubicBezTo>
                  <a:cubicBezTo>
                    <a:pt x="1" y="916"/>
                    <a:pt x="265" y="1180"/>
                    <a:pt x="590" y="1180"/>
                  </a:cubicBezTo>
                  <a:cubicBezTo>
                    <a:pt x="653" y="1180"/>
                    <a:pt x="711" y="1169"/>
                    <a:pt x="768" y="1152"/>
                  </a:cubicBezTo>
                  <a:cubicBezTo>
                    <a:pt x="530" y="1077"/>
                    <a:pt x="357" y="853"/>
                    <a:pt x="357" y="589"/>
                  </a:cubicBezTo>
                  <a:cubicBezTo>
                    <a:pt x="357" y="326"/>
                    <a:pt x="530" y="103"/>
                    <a:pt x="768" y="27"/>
                  </a:cubicBezTo>
                  <a:cubicBezTo>
                    <a:pt x="711" y="9"/>
                    <a:pt x="653" y="1"/>
                    <a:pt x="59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1"/>
            <p:cNvSpPr/>
            <p:nvPr/>
          </p:nvSpPr>
          <p:spPr>
            <a:xfrm>
              <a:off x="7015903" y="3601514"/>
              <a:ext cx="34418" cy="34418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591" y="1"/>
                  </a:moveTo>
                  <a:cubicBezTo>
                    <a:pt x="264" y="1"/>
                    <a:pt x="1" y="264"/>
                    <a:pt x="1" y="589"/>
                  </a:cubicBezTo>
                  <a:cubicBezTo>
                    <a:pt x="1" y="916"/>
                    <a:pt x="264" y="1180"/>
                    <a:pt x="591" y="1180"/>
                  </a:cubicBezTo>
                  <a:cubicBezTo>
                    <a:pt x="916" y="1180"/>
                    <a:pt x="1180" y="916"/>
                    <a:pt x="1180" y="589"/>
                  </a:cubicBezTo>
                  <a:cubicBezTo>
                    <a:pt x="1180" y="264"/>
                    <a:pt x="916" y="1"/>
                    <a:pt x="59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1"/>
            <p:cNvSpPr/>
            <p:nvPr/>
          </p:nvSpPr>
          <p:spPr>
            <a:xfrm>
              <a:off x="7015903" y="3601514"/>
              <a:ext cx="22430" cy="34418"/>
            </a:xfrm>
            <a:custGeom>
              <a:avLst/>
              <a:gdLst/>
              <a:ahLst/>
              <a:cxnLst/>
              <a:rect l="l" t="t" r="r" b="b"/>
              <a:pathLst>
                <a:path w="769" h="1180" extrusionOk="0">
                  <a:moveTo>
                    <a:pt x="591" y="1"/>
                  </a:moveTo>
                  <a:cubicBezTo>
                    <a:pt x="264" y="1"/>
                    <a:pt x="1" y="264"/>
                    <a:pt x="1" y="589"/>
                  </a:cubicBezTo>
                  <a:cubicBezTo>
                    <a:pt x="1" y="916"/>
                    <a:pt x="264" y="1180"/>
                    <a:pt x="591" y="1180"/>
                  </a:cubicBezTo>
                  <a:cubicBezTo>
                    <a:pt x="653" y="1180"/>
                    <a:pt x="711" y="1169"/>
                    <a:pt x="768" y="1152"/>
                  </a:cubicBezTo>
                  <a:cubicBezTo>
                    <a:pt x="529" y="1077"/>
                    <a:pt x="357" y="853"/>
                    <a:pt x="357" y="589"/>
                  </a:cubicBezTo>
                  <a:cubicBezTo>
                    <a:pt x="357" y="326"/>
                    <a:pt x="529" y="103"/>
                    <a:pt x="768" y="27"/>
                  </a:cubicBezTo>
                  <a:cubicBezTo>
                    <a:pt x="711" y="9"/>
                    <a:pt x="653" y="1"/>
                    <a:pt x="59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51"/>
          <p:cNvGrpSpPr/>
          <p:nvPr/>
        </p:nvGrpSpPr>
        <p:grpSpPr>
          <a:xfrm>
            <a:off x="1440915" y="2189443"/>
            <a:ext cx="343360" cy="343360"/>
            <a:chOff x="1440915" y="2113243"/>
            <a:chExt cx="343360" cy="343360"/>
          </a:xfrm>
        </p:grpSpPr>
        <p:sp>
          <p:nvSpPr>
            <p:cNvPr id="1921" name="Google Shape;1921;p51"/>
            <p:cNvSpPr/>
            <p:nvPr/>
          </p:nvSpPr>
          <p:spPr>
            <a:xfrm>
              <a:off x="1440915" y="2113243"/>
              <a:ext cx="343360" cy="343360"/>
            </a:xfrm>
            <a:custGeom>
              <a:avLst/>
              <a:gdLst/>
              <a:ahLst/>
              <a:cxnLst/>
              <a:rect l="l" t="t" r="r" b="b"/>
              <a:pathLst>
                <a:path w="11772" h="11772" extrusionOk="0">
                  <a:moveTo>
                    <a:pt x="6441" y="768"/>
                  </a:moveTo>
                  <a:cubicBezTo>
                    <a:pt x="7606" y="892"/>
                    <a:pt x="8685" y="1405"/>
                    <a:pt x="9526" y="2244"/>
                  </a:cubicBezTo>
                  <a:cubicBezTo>
                    <a:pt x="10497" y="3217"/>
                    <a:pt x="11032" y="4509"/>
                    <a:pt x="11032" y="5883"/>
                  </a:cubicBezTo>
                  <a:cubicBezTo>
                    <a:pt x="11032" y="7258"/>
                    <a:pt x="10496" y="8550"/>
                    <a:pt x="9523" y="9523"/>
                  </a:cubicBezTo>
                  <a:cubicBezTo>
                    <a:pt x="8684" y="10364"/>
                    <a:pt x="7604" y="10876"/>
                    <a:pt x="6440" y="11001"/>
                  </a:cubicBezTo>
                  <a:lnTo>
                    <a:pt x="6440" y="9107"/>
                  </a:lnTo>
                  <a:lnTo>
                    <a:pt x="5331" y="9107"/>
                  </a:lnTo>
                  <a:lnTo>
                    <a:pt x="5331" y="11001"/>
                  </a:lnTo>
                  <a:cubicBezTo>
                    <a:pt x="4166" y="10876"/>
                    <a:pt x="3088" y="10364"/>
                    <a:pt x="2248" y="9523"/>
                  </a:cubicBezTo>
                  <a:cubicBezTo>
                    <a:pt x="1275" y="8550"/>
                    <a:pt x="740" y="7258"/>
                    <a:pt x="740" y="5884"/>
                  </a:cubicBezTo>
                  <a:cubicBezTo>
                    <a:pt x="740" y="4510"/>
                    <a:pt x="1275" y="3218"/>
                    <a:pt x="2248" y="2247"/>
                  </a:cubicBezTo>
                  <a:cubicBezTo>
                    <a:pt x="3088" y="1406"/>
                    <a:pt x="4166" y="894"/>
                    <a:pt x="5331" y="769"/>
                  </a:cubicBezTo>
                  <a:lnTo>
                    <a:pt x="5331" y="2662"/>
                  </a:lnTo>
                  <a:lnTo>
                    <a:pt x="6441" y="2662"/>
                  </a:lnTo>
                  <a:lnTo>
                    <a:pt x="6441" y="768"/>
                  </a:lnTo>
                  <a:close/>
                  <a:moveTo>
                    <a:pt x="5885" y="0"/>
                  </a:moveTo>
                  <a:cubicBezTo>
                    <a:pt x="4313" y="0"/>
                    <a:pt x="2835" y="611"/>
                    <a:pt x="1723" y="1723"/>
                  </a:cubicBezTo>
                  <a:cubicBezTo>
                    <a:pt x="611" y="2834"/>
                    <a:pt x="0" y="4312"/>
                    <a:pt x="0" y="5884"/>
                  </a:cubicBezTo>
                  <a:cubicBezTo>
                    <a:pt x="0" y="7457"/>
                    <a:pt x="613" y="8935"/>
                    <a:pt x="1723" y="10047"/>
                  </a:cubicBezTo>
                  <a:cubicBezTo>
                    <a:pt x="2835" y="11158"/>
                    <a:pt x="4313" y="11771"/>
                    <a:pt x="5885" y="11771"/>
                  </a:cubicBezTo>
                  <a:cubicBezTo>
                    <a:pt x="7458" y="11771"/>
                    <a:pt x="8936" y="11160"/>
                    <a:pt x="10048" y="10047"/>
                  </a:cubicBezTo>
                  <a:cubicBezTo>
                    <a:pt x="11158" y="8935"/>
                    <a:pt x="11772" y="7457"/>
                    <a:pt x="11772" y="5884"/>
                  </a:cubicBezTo>
                  <a:cubicBezTo>
                    <a:pt x="11772" y="4312"/>
                    <a:pt x="11159" y="2834"/>
                    <a:pt x="10048" y="1723"/>
                  </a:cubicBezTo>
                  <a:cubicBezTo>
                    <a:pt x="8936" y="611"/>
                    <a:pt x="7458" y="0"/>
                    <a:pt x="588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1"/>
            <p:cNvSpPr/>
            <p:nvPr/>
          </p:nvSpPr>
          <p:spPr>
            <a:xfrm>
              <a:off x="1485862" y="2163556"/>
              <a:ext cx="87269" cy="242586"/>
            </a:xfrm>
            <a:custGeom>
              <a:avLst/>
              <a:gdLst/>
              <a:ahLst/>
              <a:cxnLst/>
              <a:rect l="l" t="t" r="r" b="b"/>
              <a:pathLst>
                <a:path w="2992" h="8317" extrusionOk="0">
                  <a:moveTo>
                    <a:pt x="2992" y="1"/>
                  </a:moveTo>
                  <a:lnTo>
                    <a:pt x="2555" y="200"/>
                  </a:lnTo>
                  <a:cubicBezTo>
                    <a:pt x="2079" y="415"/>
                    <a:pt x="1647" y="714"/>
                    <a:pt x="1273" y="1087"/>
                  </a:cubicBezTo>
                  <a:cubicBezTo>
                    <a:pt x="453" y="1908"/>
                    <a:pt x="0" y="2999"/>
                    <a:pt x="0" y="4158"/>
                  </a:cubicBezTo>
                  <a:cubicBezTo>
                    <a:pt x="0" y="5319"/>
                    <a:pt x="453" y="6408"/>
                    <a:pt x="1273" y="7228"/>
                  </a:cubicBezTo>
                  <a:cubicBezTo>
                    <a:pt x="1648" y="7603"/>
                    <a:pt x="2079" y="7902"/>
                    <a:pt x="2555" y="8119"/>
                  </a:cubicBezTo>
                  <a:lnTo>
                    <a:pt x="2992" y="8316"/>
                  </a:lnTo>
                  <a:lnTo>
                    <a:pt x="2992" y="5507"/>
                  </a:lnTo>
                  <a:lnTo>
                    <a:pt x="1742" y="5507"/>
                  </a:lnTo>
                  <a:lnTo>
                    <a:pt x="1742" y="6124"/>
                  </a:lnTo>
                  <a:lnTo>
                    <a:pt x="2373" y="6124"/>
                  </a:lnTo>
                  <a:lnTo>
                    <a:pt x="2373" y="7323"/>
                  </a:lnTo>
                  <a:cubicBezTo>
                    <a:pt x="2135" y="7174"/>
                    <a:pt x="1914" y="6998"/>
                    <a:pt x="1710" y="6794"/>
                  </a:cubicBezTo>
                  <a:cubicBezTo>
                    <a:pt x="1080" y="6165"/>
                    <a:pt x="702" y="5347"/>
                    <a:pt x="630" y="4467"/>
                  </a:cubicBezTo>
                  <a:lnTo>
                    <a:pt x="1498" y="4467"/>
                  </a:lnTo>
                  <a:lnTo>
                    <a:pt x="1498" y="3850"/>
                  </a:lnTo>
                  <a:lnTo>
                    <a:pt x="632" y="3850"/>
                  </a:lnTo>
                  <a:cubicBezTo>
                    <a:pt x="702" y="2971"/>
                    <a:pt x="1080" y="2154"/>
                    <a:pt x="1710" y="1523"/>
                  </a:cubicBezTo>
                  <a:cubicBezTo>
                    <a:pt x="1914" y="1319"/>
                    <a:pt x="2135" y="1142"/>
                    <a:pt x="2375" y="994"/>
                  </a:cubicBezTo>
                  <a:lnTo>
                    <a:pt x="2375" y="2193"/>
                  </a:lnTo>
                  <a:lnTo>
                    <a:pt x="1742" y="2193"/>
                  </a:lnTo>
                  <a:lnTo>
                    <a:pt x="1742" y="2810"/>
                  </a:lnTo>
                  <a:lnTo>
                    <a:pt x="2992" y="2810"/>
                  </a:lnTo>
                  <a:lnTo>
                    <a:pt x="299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1"/>
            <p:cNvSpPr/>
            <p:nvPr/>
          </p:nvSpPr>
          <p:spPr>
            <a:xfrm>
              <a:off x="1652029" y="2163556"/>
              <a:ext cx="87269" cy="242499"/>
            </a:xfrm>
            <a:custGeom>
              <a:avLst/>
              <a:gdLst/>
              <a:ahLst/>
              <a:cxnLst/>
              <a:rect l="l" t="t" r="r" b="b"/>
              <a:pathLst>
                <a:path w="2992" h="8314" extrusionOk="0">
                  <a:moveTo>
                    <a:pt x="0" y="1"/>
                  </a:moveTo>
                  <a:lnTo>
                    <a:pt x="0" y="2810"/>
                  </a:lnTo>
                  <a:lnTo>
                    <a:pt x="1250" y="2810"/>
                  </a:lnTo>
                  <a:lnTo>
                    <a:pt x="1250" y="2193"/>
                  </a:lnTo>
                  <a:lnTo>
                    <a:pt x="1250" y="2190"/>
                  </a:lnTo>
                  <a:lnTo>
                    <a:pt x="618" y="2190"/>
                  </a:lnTo>
                  <a:lnTo>
                    <a:pt x="618" y="992"/>
                  </a:lnTo>
                  <a:cubicBezTo>
                    <a:pt x="857" y="1140"/>
                    <a:pt x="1080" y="1317"/>
                    <a:pt x="1282" y="1521"/>
                  </a:cubicBezTo>
                  <a:cubicBezTo>
                    <a:pt x="1912" y="2152"/>
                    <a:pt x="2290" y="2970"/>
                    <a:pt x="2361" y="3849"/>
                  </a:cubicBezTo>
                  <a:lnTo>
                    <a:pt x="1494" y="3849"/>
                  </a:lnTo>
                  <a:lnTo>
                    <a:pt x="1494" y="4465"/>
                  </a:lnTo>
                  <a:lnTo>
                    <a:pt x="2361" y="4465"/>
                  </a:lnTo>
                  <a:cubicBezTo>
                    <a:pt x="2290" y="5346"/>
                    <a:pt x="1912" y="6163"/>
                    <a:pt x="1282" y="6793"/>
                  </a:cubicBezTo>
                  <a:cubicBezTo>
                    <a:pt x="1080" y="6995"/>
                    <a:pt x="857" y="7171"/>
                    <a:pt x="618" y="7322"/>
                  </a:cubicBezTo>
                  <a:lnTo>
                    <a:pt x="618" y="6122"/>
                  </a:lnTo>
                  <a:lnTo>
                    <a:pt x="1250" y="6122"/>
                  </a:lnTo>
                  <a:lnTo>
                    <a:pt x="1250" y="5505"/>
                  </a:lnTo>
                  <a:lnTo>
                    <a:pt x="0" y="5505"/>
                  </a:lnTo>
                  <a:lnTo>
                    <a:pt x="0" y="8313"/>
                  </a:lnTo>
                  <a:lnTo>
                    <a:pt x="437" y="8116"/>
                  </a:lnTo>
                  <a:cubicBezTo>
                    <a:pt x="913" y="7902"/>
                    <a:pt x="1345" y="7602"/>
                    <a:pt x="1718" y="7228"/>
                  </a:cubicBezTo>
                  <a:cubicBezTo>
                    <a:pt x="2539" y="6408"/>
                    <a:pt x="2991" y="5316"/>
                    <a:pt x="2991" y="4158"/>
                  </a:cubicBezTo>
                  <a:cubicBezTo>
                    <a:pt x="2991" y="2999"/>
                    <a:pt x="2539" y="1908"/>
                    <a:pt x="1718" y="1087"/>
                  </a:cubicBezTo>
                  <a:cubicBezTo>
                    <a:pt x="1345" y="714"/>
                    <a:pt x="913" y="415"/>
                    <a:pt x="437" y="20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1"/>
            <p:cNvSpPr/>
            <p:nvPr/>
          </p:nvSpPr>
          <p:spPr>
            <a:xfrm>
              <a:off x="1550205" y="2217021"/>
              <a:ext cx="124837" cy="135716"/>
            </a:xfrm>
            <a:custGeom>
              <a:avLst/>
              <a:gdLst/>
              <a:ahLst/>
              <a:cxnLst/>
              <a:rect l="l" t="t" r="r" b="b"/>
              <a:pathLst>
                <a:path w="4280" h="4653" extrusionOk="0">
                  <a:moveTo>
                    <a:pt x="1832" y="0"/>
                  </a:moveTo>
                  <a:lnTo>
                    <a:pt x="1832" y="2017"/>
                  </a:lnTo>
                  <a:lnTo>
                    <a:pt x="0" y="2017"/>
                  </a:lnTo>
                  <a:lnTo>
                    <a:pt x="0" y="2634"/>
                  </a:lnTo>
                  <a:lnTo>
                    <a:pt x="1832" y="2634"/>
                  </a:lnTo>
                  <a:lnTo>
                    <a:pt x="1832" y="4652"/>
                  </a:lnTo>
                  <a:lnTo>
                    <a:pt x="2448" y="4652"/>
                  </a:lnTo>
                  <a:lnTo>
                    <a:pt x="2448" y="2634"/>
                  </a:lnTo>
                  <a:lnTo>
                    <a:pt x="4279" y="2634"/>
                  </a:lnTo>
                  <a:lnTo>
                    <a:pt x="4279" y="2017"/>
                  </a:lnTo>
                  <a:lnTo>
                    <a:pt x="2447" y="2017"/>
                  </a:lnTo>
                  <a:lnTo>
                    <a:pt x="24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925;p51"/>
          <p:cNvGrpSpPr/>
          <p:nvPr/>
        </p:nvGrpSpPr>
        <p:grpSpPr>
          <a:xfrm>
            <a:off x="5477505" y="2804843"/>
            <a:ext cx="320084" cy="343360"/>
            <a:chOff x="5477930" y="2728093"/>
            <a:chExt cx="320084" cy="343360"/>
          </a:xfrm>
        </p:grpSpPr>
        <p:sp>
          <p:nvSpPr>
            <p:cNvPr id="1926" name="Google Shape;1926;p51"/>
            <p:cNvSpPr/>
            <p:nvPr/>
          </p:nvSpPr>
          <p:spPr>
            <a:xfrm>
              <a:off x="5477930" y="2769395"/>
              <a:ext cx="130845" cy="115999"/>
            </a:xfrm>
            <a:custGeom>
              <a:avLst/>
              <a:gdLst/>
              <a:ahLst/>
              <a:cxnLst/>
              <a:rect l="l" t="t" r="r" b="b"/>
              <a:pathLst>
                <a:path w="4486" h="3977" extrusionOk="0">
                  <a:moveTo>
                    <a:pt x="1625" y="1"/>
                  </a:moveTo>
                  <a:cubicBezTo>
                    <a:pt x="1337" y="1"/>
                    <a:pt x="1106" y="334"/>
                    <a:pt x="1287" y="818"/>
                  </a:cubicBezTo>
                  <a:cubicBezTo>
                    <a:pt x="1287" y="818"/>
                    <a:pt x="1007" y="536"/>
                    <a:pt x="722" y="536"/>
                  </a:cubicBezTo>
                  <a:cubicBezTo>
                    <a:pt x="580" y="536"/>
                    <a:pt x="437" y="607"/>
                    <a:pt x="327" y="818"/>
                  </a:cubicBezTo>
                  <a:cubicBezTo>
                    <a:pt x="1" y="1452"/>
                    <a:pt x="881" y="1602"/>
                    <a:pt x="881" y="1602"/>
                  </a:cubicBezTo>
                  <a:cubicBezTo>
                    <a:pt x="138" y="1797"/>
                    <a:pt x="193" y="2544"/>
                    <a:pt x="866" y="2544"/>
                  </a:cubicBezTo>
                  <a:cubicBezTo>
                    <a:pt x="983" y="2544"/>
                    <a:pt x="1119" y="2522"/>
                    <a:pt x="1273" y="2469"/>
                  </a:cubicBezTo>
                  <a:lnTo>
                    <a:pt x="1273" y="2469"/>
                  </a:lnTo>
                  <a:cubicBezTo>
                    <a:pt x="838" y="2728"/>
                    <a:pt x="934" y="3281"/>
                    <a:pt x="1441" y="3281"/>
                  </a:cubicBezTo>
                  <a:cubicBezTo>
                    <a:pt x="1659" y="3281"/>
                    <a:pt x="1952" y="3179"/>
                    <a:pt x="2312" y="2908"/>
                  </a:cubicBezTo>
                  <a:lnTo>
                    <a:pt x="2312" y="2908"/>
                  </a:lnTo>
                  <a:cubicBezTo>
                    <a:pt x="1632" y="3577"/>
                    <a:pt x="1957" y="3977"/>
                    <a:pt x="2422" y="3977"/>
                  </a:cubicBezTo>
                  <a:cubicBezTo>
                    <a:pt x="2766" y="3977"/>
                    <a:pt x="3186" y="3759"/>
                    <a:pt x="3334" y="3270"/>
                  </a:cubicBezTo>
                  <a:lnTo>
                    <a:pt x="4486" y="2973"/>
                  </a:lnTo>
                  <a:lnTo>
                    <a:pt x="3956" y="1925"/>
                  </a:lnTo>
                  <a:cubicBezTo>
                    <a:pt x="4446" y="1296"/>
                    <a:pt x="4060" y="475"/>
                    <a:pt x="3668" y="475"/>
                  </a:cubicBezTo>
                  <a:cubicBezTo>
                    <a:pt x="3470" y="475"/>
                    <a:pt x="3270" y="685"/>
                    <a:pt x="3181" y="1234"/>
                  </a:cubicBezTo>
                  <a:cubicBezTo>
                    <a:pt x="3206" y="412"/>
                    <a:pt x="2899" y="95"/>
                    <a:pt x="2625" y="95"/>
                  </a:cubicBezTo>
                  <a:cubicBezTo>
                    <a:pt x="2399" y="95"/>
                    <a:pt x="2196" y="310"/>
                    <a:pt x="2221" y="636"/>
                  </a:cubicBezTo>
                  <a:lnTo>
                    <a:pt x="2221" y="636"/>
                  </a:lnTo>
                  <a:cubicBezTo>
                    <a:pt x="2089" y="187"/>
                    <a:pt x="1841" y="1"/>
                    <a:pt x="1625" y="1"/>
                  </a:cubicBezTo>
                  <a:close/>
                </a:path>
              </a:pathLst>
            </a:custGeom>
            <a:gradFill>
              <a:gsLst>
                <a:gs pos="0">
                  <a:srgbClr val="59B796"/>
                </a:gs>
                <a:gs pos="100000">
                  <a:srgbClr val="305E4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1"/>
            <p:cNvSpPr/>
            <p:nvPr/>
          </p:nvSpPr>
          <p:spPr>
            <a:xfrm>
              <a:off x="5517365" y="2806525"/>
              <a:ext cx="97303" cy="54689"/>
            </a:xfrm>
            <a:custGeom>
              <a:avLst/>
              <a:gdLst/>
              <a:ahLst/>
              <a:cxnLst/>
              <a:rect l="l" t="t" r="r" b="b"/>
              <a:pathLst>
                <a:path w="3336" h="1875" extrusionOk="0">
                  <a:moveTo>
                    <a:pt x="202" y="0"/>
                  </a:moveTo>
                  <a:cubicBezTo>
                    <a:pt x="138" y="0"/>
                    <a:pt x="76" y="34"/>
                    <a:pt x="44" y="96"/>
                  </a:cubicBezTo>
                  <a:cubicBezTo>
                    <a:pt x="1" y="184"/>
                    <a:pt x="34" y="291"/>
                    <a:pt x="122" y="336"/>
                  </a:cubicBezTo>
                  <a:lnTo>
                    <a:pt x="3052" y="1854"/>
                  </a:lnTo>
                  <a:cubicBezTo>
                    <a:pt x="3080" y="1868"/>
                    <a:pt x="3106" y="1874"/>
                    <a:pt x="3134" y="1874"/>
                  </a:cubicBezTo>
                  <a:cubicBezTo>
                    <a:pt x="3198" y="1874"/>
                    <a:pt x="3260" y="1839"/>
                    <a:pt x="3292" y="1777"/>
                  </a:cubicBezTo>
                  <a:cubicBezTo>
                    <a:pt x="3336" y="1690"/>
                    <a:pt x="3302" y="1583"/>
                    <a:pt x="3214" y="1537"/>
                  </a:cubicBezTo>
                  <a:lnTo>
                    <a:pt x="285" y="20"/>
                  </a:lnTo>
                  <a:cubicBezTo>
                    <a:pt x="258" y="6"/>
                    <a:pt x="230" y="0"/>
                    <a:pt x="202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1"/>
            <p:cNvSpPr/>
            <p:nvPr/>
          </p:nvSpPr>
          <p:spPr>
            <a:xfrm>
              <a:off x="5667169" y="2769395"/>
              <a:ext cx="130845" cy="115999"/>
            </a:xfrm>
            <a:custGeom>
              <a:avLst/>
              <a:gdLst/>
              <a:ahLst/>
              <a:cxnLst/>
              <a:rect l="l" t="t" r="r" b="b"/>
              <a:pathLst>
                <a:path w="4486" h="3977" extrusionOk="0">
                  <a:moveTo>
                    <a:pt x="2859" y="1"/>
                  </a:moveTo>
                  <a:cubicBezTo>
                    <a:pt x="2643" y="1"/>
                    <a:pt x="2395" y="187"/>
                    <a:pt x="2263" y="636"/>
                  </a:cubicBezTo>
                  <a:lnTo>
                    <a:pt x="2263" y="636"/>
                  </a:lnTo>
                  <a:cubicBezTo>
                    <a:pt x="2288" y="310"/>
                    <a:pt x="2086" y="95"/>
                    <a:pt x="1860" y="95"/>
                  </a:cubicBezTo>
                  <a:cubicBezTo>
                    <a:pt x="1587" y="95"/>
                    <a:pt x="1280" y="412"/>
                    <a:pt x="1305" y="1234"/>
                  </a:cubicBezTo>
                  <a:cubicBezTo>
                    <a:pt x="1215" y="685"/>
                    <a:pt x="1015" y="475"/>
                    <a:pt x="817" y="475"/>
                  </a:cubicBezTo>
                  <a:cubicBezTo>
                    <a:pt x="424" y="475"/>
                    <a:pt x="39" y="1296"/>
                    <a:pt x="530" y="1925"/>
                  </a:cubicBezTo>
                  <a:lnTo>
                    <a:pt x="0" y="2973"/>
                  </a:lnTo>
                  <a:lnTo>
                    <a:pt x="1150" y="3270"/>
                  </a:lnTo>
                  <a:cubicBezTo>
                    <a:pt x="1299" y="3759"/>
                    <a:pt x="1719" y="3977"/>
                    <a:pt x="2062" y="3977"/>
                  </a:cubicBezTo>
                  <a:cubicBezTo>
                    <a:pt x="2528" y="3977"/>
                    <a:pt x="2853" y="3577"/>
                    <a:pt x="2173" y="2908"/>
                  </a:cubicBezTo>
                  <a:lnTo>
                    <a:pt x="2173" y="2908"/>
                  </a:lnTo>
                  <a:cubicBezTo>
                    <a:pt x="2532" y="3179"/>
                    <a:pt x="2826" y="3281"/>
                    <a:pt x="3044" y="3281"/>
                  </a:cubicBezTo>
                  <a:cubicBezTo>
                    <a:pt x="3551" y="3281"/>
                    <a:pt x="3648" y="2728"/>
                    <a:pt x="3212" y="2470"/>
                  </a:cubicBezTo>
                  <a:lnTo>
                    <a:pt x="3212" y="2470"/>
                  </a:lnTo>
                  <a:cubicBezTo>
                    <a:pt x="3366" y="2522"/>
                    <a:pt x="3501" y="2544"/>
                    <a:pt x="3618" y="2544"/>
                  </a:cubicBezTo>
                  <a:cubicBezTo>
                    <a:pt x="4292" y="2544"/>
                    <a:pt x="4348" y="1797"/>
                    <a:pt x="3604" y="1602"/>
                  </a:cubicBezTo>
                  <a:cubicBezTo>
                    <a:pt x="3604" y="1602"/>
                    <a:pt x="4485" y="1452"/>
                    <a:pt x="4157" y="818"/>
                  </a:cubicBezTo>
                  <a:cubicBezTo>
                    <a:pt x="4048" y="607"/>
                    <a:pt x="3904" y="536"/>
                    <a:pt x="3762" y="536"/>
                  </a:cubicBezTo>
                  <a:cubicBezTo>
                    <a:pt x="3478" y="536"/>
                    <a:pt x="3198" y="818"/>
                    <a:pt x="3198" y="818"/>
                  </a:cubicBezTo>
                  <a:cubicBezTo>
                    <a:pt x="3378" y="334"/>
                    <a:pt x="3148" y="1"/>
                    <a:pt x="2859" y="1"/>
                  </a:cubicBezTo>
                  <a:close/>
                </a:path>
              </a:pathLst>
            </a:custGeom>
            <a:gradFill>
              <a:gsLst>
                <a:gs pos="0">
                  <a:srgbClr val="59B796"/>
                </a:gs>
                <a:gs pos="100000">
                  <a:srgbClr val="305E4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1"/>
            <p:cNvSpPr/>
            <p:nvPr/>
          </p:nvSpPr>
          <p:spPr>
            <a:xfrm>
              <a:off x="5661277" y="2806554"/>
              <a:ext cx="97390" cy="54660"/>
            </a:xfrm>
            <a:custGeom>
              <a:avLst/>
              <a:gdLst/>
              <a:ahLst/>
              <a:cxnLst/>
              <a:rect l="l" t="t" r="r" b="b"/>
              <a:pathLst>
                <a:path w="3339" h="1874" extrusionOk="0">
                  <a:moveTo>
                    <a:pt x="3133" y="0"/>
                  </a:moveTo>
                  <a:cubicBezTo>
                    <a:pt x="3106" y="0"/>
                    <a:pt x="3078" y="7"/>
                    <a:pt x="3053" y="20"/>
                  </a:cubicBezTo>
                  <a:lnTo>
                    <a:pt x="123" y="1538"/>
                  </a:lnTo>
                  <a:cubicBezTo>
                    <a:pt x="34" y="1585"/>
                    <a:pt x="0" y="1690"/>
                    <a:pt x="45" y="1778"/>
                  </a:cubicBezTo>
                  <a:cubicBezTo>
                    <a:pt x="76" y="1838"/>
                    <a:pt x="139" y="1873"/>
                    <a:pt x="202" y="1873"/>
                  </a:cubicBezTo>
                  <a:cubicBezTo>
                    <a:pt x="230" y="1873"/>
                    <a:pt x="258" y="1867"/>
                    <a:pt x="287" y="1856"/>
                  </a:cubicBezTo>
                  <a:lnTo>
                    <a:pt x="3217" y="337"/>
                  </a:lnTo>
                  <a:cubicBezTo>
                    <a:pt x="3303" y="291"/>
                    <a:pt x="3338" y="186"/>
                    <a:pt x="3292" y="98"/>
                  </a:cubicBezTo>
                  <a:cubicBezTo>
                    <a:pt x="3260" y="36"/>
                    <a:pt x="3197" y="0"/>
                    <a:pt x="3133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1"/>
            <p:cNvSpPr/>
            <p:nvPr/>
          </p:nvSpPr>
          <p:spPr>
            <a:xfrm>
              <a:off x="5571470" y="2728093"/>
              <a:ext cx="132916" cy="136562"/>
            </a:xfrm>
            <a:custGeom>
              <a:avLst/>
              <a:gdLst/>
              <a:ahLst/>
              <a:cxnLst/>
              <a:rect l="l" t="t" r="r" b="b"/>
              <a:pathLst>
                <a:path w="4557" h="4682" extrusionOk="0">
                  <a:moveTo>
                    <a:pt x="2278" y="0"/>
                  </a:moveTo>
                  <a:cubicBezTo>
                    <a:pt x="1564" y="0"/>
                    <a:pt x="1837" y="851"/>
                    <a:pt x="1837" y="851"/>
                  </a:cubicBezTo>
                  <a:cubicBezTo>
                    <a:pt x="1661" y="656"/>
                    <a:pt x="1470" y="574"/>
                    <a:pt x="1308" y="574"/>
                  </a:cubicBezTo>
                  <a:cubicBezTo>
                    <a:pt x="913" y="574"/>
                    <a:pt x="687" y="1061"/>
                    <a:pt x="1246" y="1598"/>
                  </a:cubicBezTo>
                  <a:lnTo>
                    <a:pt x="1246" y="1598"/>
                  </a:lnTo>
                  <a:cubicBezTo>
                    <a:pt x="1141" y="1533"/>
                    <a:pt x="1035" y="1504"/>
                    <a:pt x="938" y="1504"/>
                  </a:cubicBezTo>
                  <a:cubicBezTo>
                    <a:pt x="468" y="1504"/>
                    <a:pt x="214" y="2186"/>
                    <a:pt x="1336" y="2723"/>
                  </a:cubicBezTo>
                  <a:cubicBezTo>
                    <a:pt x="1131" y="2656"/>
                    <a:pt x="963" y="2627"/>
                    <a:pt x="830" y="2627"/>
                  </a:cubicBezTo>
                  <a:cubicBezTo>
                    <a:pt x="1" y="2627"/>
                    <a:pt x="486" y="3749"/>
                    <a:pt x="1387" y="3749"/>
                  </a:cubicBezTo>
                  <a:cubicBezTo>
                    <a:pt x="1454" y="3749"/>
                    <a:pt x="1523" y="3743"/>
                    <a:pt x="1594" y="3730"/>
                  </a:cubicBezTo>
                  <a:lnTo>
                    <a:pt x="2276" y="4682"/>
                  </a:lnTo>
                  <a:lnTo>
                    <a:pt x="2963" y="3730"/>
                  </a:lnTo>
                  <a:cubicBezTo>
                    <a:pt x="3034" y="3743"/>
                    <a:pt x="3103" y="3749"/>
                    <a:pt x="3170" y="3749"/>
                  </a:cubicBezTo>
                  <a:cubicBezTo>
                    <a:pt x="4072" y="3749"/>
                    <a:pt x="4557" y="2628"/>
                    <a:pt x="3726" y="2628"/>
                  </a:cubicBezTo>
                  <a:cubicBezTo>
                    <a:pt x="3592" y="2628"/>
                    <a:pt x="3426" y="2657"/>
                    <a:pt x="3221" y="2723"/>
                  </a:cubicBezTo>
                  <a:cubicBezTo>
                    <a:pt x="4341" y="2186"/>
                    <a:pt x="4088" y="1504"/>
                    <a:pt x="3619" y="1504"/>
                  </a:cubicBezTo>
                  <a:cubicBezTo>
                    <a:pt x="3523" y="1504"/>
                    <a:pt x="3417" y="1532"/>
                    <a:pt x="3312" y="1597"/>
                  </a:cubicBezTo>
                  <a:lnTo>
                    <a:pt x="3312" y="1597"/>
                  </a:lnTo>
                  <a:cubicBezTo>
                    <a:pt x="3871" y="1061"/>
                    <a:pt x="3645" y="574"/>
                    <a:pt x="3250" y="574"/>
                  </a:cubicBezTo>
                  <a:cubicBezTo>
                    <a:pt x="3087" y="574"/>
                    <a:pt x="2897" y="657"/>
                    <a:pt x="2720" y="851"/>
                  </a:cubicBezTo>
                  <a:cubicBezTo>
                    <a:pt x="2720" y="851"/>
                    <a:pt x="2993" y="0"/>
                    <a:pt x="2278" y="0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1"/>
            <p:cNvSpPr/>
            <p:nvPr/>
          </p:nvSpPr>
          <p:spPr>
            <a:xfrm>
              <a:off x="5632809" y="2763240"/>
              <a:ext cx="10354" cy="106636"/>
            </a:xfrm>
            <a:custGeom>
              <a:avLst/>
              <a:gdLst/>
              <a:ahLst/>
              <a:cxnLst/>
              <a:rect l="l" t="t" r="r" b="b"/>
              <a:pathLst>
                <a:path w="355" h="3656" extrusionOk="0">
                  <a:moveTo>
                    <a:pt x="178" y="1"/>
                  </a:moveTo>
                  <a:cubicBezTo>
                    <a:pt x="78" y="1"/>
                    <a:pt x="0" y="78"/>
                    <a:pt x="0" y="178"/>
                  </a:cubicBezTo>
                  <a:lnTo>
                    <a:pt x="0" y="3477"/>
                  </a:lnTo>
                  <a:cubicBezTo>
                    <a:pt x="0" y="3576"/>
                    <a:pt x="78" y="3655"/>
                    <a:pt x="178" y="3655"/>
                  </a:cubicBezTo>
                  <a:cubicBezTo>
                    <a:pt x="274" y="3655"/>
                    <a:pt x="355" y="3576"/>
                    <a:pt x="355" y="3477"/>
                  </a:cubicBezTo>
                  <a:lnTo>
                    <a:pt x="355" y="178"/>
                  </a:lnTo>
                  <a:cubicBezTo>
                    <a:pt x="355" y="78"/>
                    <a:pt x="276" y="1"/>
                    <a:pt x="178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1"/>
            <p:cNvSpPr/>
            <p:nvPr/>
          </p:nvSpPr>
          <p:spPr>
            <a:xfrm>
              <a:off x="5554466" y="2894465"/>
              <a:ext cx="167101" cy="107686"/>
            </a:xfrm>
            <a:custGeom>
              <a:avLst/>
              <a:gdLst/>
              <a:ahLst/>
              <a:cxnLst/>
              <a:rect l="l" t="t" r="r" b="b"/>
              <a:pathLst>
                <a:path w="5729" h="3692" extrusionOk="0">
                  <a:moveTo>
                    <a:pt x="2864" y="0"/>
                  </a:moveTo>
                  <a:lnTo>
                    <a:pt x="168" y="356"/>
                  </a:lnTo>
                  <a:cubicBezTo>
                    <a:pt x="0" y="1336"/>
                    <a:pt x="154" y="2439"/>
                    <a:pt x="513" y="3298"/>
                  </a:cubicBezTo>
                  <a:cubicBezTo>
                    <a:pt x="517" y="3311"/>
                    <a:pt x="523" y="3321"/>
                    <a:pt x="529" y="3334"/>
                  </a:cubicBezTo>
                  <a:lnTo>
                    <a:pt x="2865" y="3692"/>
                  </a:lnTo>
                  <a:lnTo>
                    <a:pt x="5202" y="3334"/>
                  </a:lnTo>
                  <a:cubicBezTo>
                    <a:pt x="5207" y="3321"/>
                    <a:pt x="5212" y="3309"/>
                    <a:pt x="5218" y="3298"/>
                  </a:cubicBezTo>
                  <a:cubicBezTo>
                    <a:pt x="5574" y="2438"/>
                    <a:pt x="5729" y="1335"/>
                    <a:pt x="5559" y="356"/>
                  </a:cubicBezTo>
                  <a:lnTo>
                    <a:pt x="2864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1"/>
            <p:cNvSpPr/>
            <p:nvPr/>
          </p:nvSpPr>
          <p:spPr>
            <a:xfrm>
              <a:off x="5554407" y="2894465"/>
              <a:ext cx="97449" cy="107686"/>
            </a:xfrm>
            <a:custGeom>
              <a:avLst/>
              <a:gdLst/>
              <a:ahLst/>
              <a:cxnLst/>
              <a:rect l="l" t="t" r="r" b="b"/>
              <a:pathLst>
                <a:path w="3341" h="3692" extrusionOk="0">
                  <a:moveTo>
                    <a:pt x="2864" y="0"/>
                  </a:moveTo>
                  <a:lnTo>
                    <a:pt x="169" y="356"/>
                  </a:lnTo>
                  <a:cubicBezTo>
                    <a:pt x="1" y="1336"/>
                    <a:pt x="154" y="2439"/>
                    <a:pt x="513" y="3298"/>
                  </a:cubicBezTo>
                  <a:cubicBezTo>
                    <a:pt x="518" y="3311"/>
                    <a:pt x="523" y="3321"/>
                    <a:pt x="529" y="3334"/>
                  </a:cubicBezTo>
                  <a:lnTo>
                    <a:pt x="2866" y="3692"/>
                  </a:lnTo>
                  <a:lnTo>
                    <a:pt x="3340" y="3618"/>
                  </a:lnTo>
                  <a:lnTo>
                    <a:pt x="1476" y="3334"/>
                  </a:lnTo>
                  <a:cubicBezTo>
                    <a:pt x="1470" y="3321"/>
                    <a:pt x="1465" y="3311"/>
                    <a:pt x="1460" y="3298"/>
                  </a:cubicBezTo>
                  <a:cubicBezTo>
                    <a:pt x="1101" y="2439"/>
                    <a:pt x="947" y="1336"/>
                    <a:pt x="1115" y="356"/>
                  </a:cubicBezTo>
                  <a:lnTo>
                    <a:pt x="3337" y="62"/>
                  </a:lnTo>
                  <a:lnTo>
                    <a:pt x="2864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1"/>
            <p:cNvSpPr/>
            <p:nvPr/>
          </p:nvSpPr>
          <p:spPr>
            <a:xfrm>
              <a:off x="5564966" y="2834846"/>
              <a:ext cx="146071" cy="59589"/>
            </a:xfrm>
            <a:custGeom>
              <a:avLst/>
              <a:gdLst/>
              <a:ahLst/>
              <a:cxnLst/>
              <a:rect l="l" t="t" r="r" b="b"/>
              <a:pathLst>
                <a:path w="5008" h="2043" extrusionOk="0">
                  <a:moveTo>
                    <a:pt x="2504" y="1"/>
                  </a:moveTo>
                  <a:cubicBezTo>
                    <a:pt x="1155" y="1"/>
                    <a:pt x="371" y="717"/>
                    <a:pt x="0" y="1685"/>
                  </a:cubicBezTo>
                  <a:lnTo>
                    <a:pt x="2504" y="2043"/>
                  </a:lnTo>
                  <a:lnTo>
                    <a:pt x="5007" y="1685"/>
                  </a:lnTo>
                  <a:cubicBezTo>
                    <a:pt x="4637" y="719"/>
                    <a:pt x="3853" y="1"/>
                    <a:pt x="2504" y="1"/>
                  </a:cubicBez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1"/>
            <p:cNvSpPr/>
            <p:nvPr/>
          </p:nvSpPr>
          <p:spPr>
            <a:xfrm>
              <a:off x="5564908" y="2834846"/>
              <a:ext cx="86861" cy="59589"/>
            </a:xfrm>
            <a:custGeom>
              <a:avLst/>
              <a:gdLst/>
              <a:ahLst/>
              <a:cxnLst/>
              <a:rect l="l" t="t" r="r" b="b"/>
              <a:pathLst>
                <a:path w="2978" h="2043" extrusionOk="0">
                  <a:moveTo>
                    <a:pt x="2504" y="1"/>
                  </a:moveTo>
                  <a:cubicBezTo>
                    <a:pt x="1154" y="1"/>
                    <a:pt x="370" y="717"/>
                    <a:pt x="1" y="1685"/>
                  </a:cubicBezTo>
                  <a:lnTo>
                    <a:pt x="2504" y="2043"/>
                  </a:lnTo>
                  <a:lnTo>
                    <a:pt x="2977" y="1974"/>
                  </a:lnTo>
                  <a:lnTo>
                    <a:pt x="949" y="1685"/>
                  </a:lnTo>
                  <a:cubicBezTo>
                    <a:pt x="1274" y="836"/>
                    <a:pt x="1915" y="182"/>
                    <a:pt x="2977" y="32"/>
                  </a:cubicBezTo>
                  <a:cubicBezTo>
                    <a:pt x="2828" y="11"/>
                    <a:pt x="2670" y="1"/>
                    <a:pt x="250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1"/>
            <p:cNvSpPr/>
            <p:nvPr/>
          </p:nvSpPr>
          <p:spPr>
            <a:xfrm>
              <a:off x="5581766" y="3002122"/>
              <a:ext cx="112470" cy="69331"/>
            </a:xfrm>
            <a:custGeom>
              <a:avLst/>
              <a:gdLst/>
              <a:ahLst/>
              <a:cxnLst/>
              <a:rect l="l" t="t" r="r" b="b"/>
              <a:pathLst>
                <a:path w="3856" h="2377" extrusionOk="0">
                  <a:moveTo>
                    <a:pt x="1928" y="1"/>
                  </a:moveTo>
                  <a:lnTo>
                    <a:pt x="0" y="358"/>
                  </a:lnTo>
                  <a:cubicBezTo>
                    <a:pt x="602" y="1203"/>
                    <a:pt x="1428" y="1776"/>
                    <a:pt x="1636" y="2193"/>
                  </a:cubicBezTo>
                  <a:cubicBezTo>
                    <a:pt x="1692" y="2306"/>
                    <a:pt x="1803" y="2377"/>
                    <a:pt x="1928" y="2377"/>
                  </a:cubicBezTo>
                  <a:cubicBezTo>
                    <a:pt x="2052" y="2377"/>
                    <a:pt x="2164" y="2306"/>
                    <a:pt x="2219" y="2193"/>
                  </a:cubicBezTo>
                  <a:cubicBezTo>
                    <a:pt x="2427" y="1774"/>
                    <a:pt x="3253" y="1202"/>
                    <a:pt x="3855" y="358"/>
                  </a:cubicBezTo>
                  <a:lnTo>
                    <a:pt x="1928" y="1"/>
                  </a:ln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1"/>
            <p:cNvSpPr/>
            <p:nvPr/>
          </p:nvSpPr>
          <p:spPr>
            <a:xfrm>
              <a:off x="5581679" y="3002122"/>
              <a:ext cx="70090" cy="69331"/>
            </a:xfrm>
            <a:custGeom>
              <a:avLst/>
              <a:gdLst/>
              <a:ahLst/>
              <a:cxnLst/>
              <a:rect l="l" t="t" r="r" b="b"/>
              <a:pathLst>
                <a:path w="2403" h="2377" extrusionOk="0">
                  <a:moveTo>
                    <a:pt x="1929" y="1"/>
                  </a:moveTo>
                  <a:lnTo>
                    <a:pt x="0" y="358"/>
                  </a:lnTo>
                  <a:cubicBezTo>
                    <a:pt x="604" y="1203"/>
                    <a:pt x="1428" y="1776"/>
                    <a:pt x="1638" y="2193"/>
                  </a:cubicBezTo>
                  <a:cubicBezTo>
                    <a:pt x="1692" y="2306"/>
                    <a:pt x="1805" y="2377"/>
                    <a:pt x="1929" y="2377"/>
                  </a:cubicBezTo>
                  <a:cubicBezTo>
                    <a:pt x="2052" y="2377"/>
                    <a:pt x="2165" y="2306"/>
                    <a:pt x="2219" y="2193"/>
                  </a:cubicBezTo>
                  <a:cubicBezTo>
                    <a:pt x="2260" y="2113"/>
                    <a:pt x="2322" y="2028"/>
                    <a:pt x="2402" y="1936"/>
                  </a:cubicBezTo>
                  <a:cubicBezTo>
                    <a:pt x="2070" y="1546"/>
                    <a:pt x="1436" y="1041"/>
                    <a:pt x="949" y="358"/>
                  </a:cubicBezTo>
                  <a:lnTo>
                    <a:pt x="2402" y="88"/>
                  </a:lnTo>
                  <a:lnTo>
                    <a:pt x="192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1"/>
            <p:cNvSpPr/>
            <p:nvPr/>
          </p:nvSpPr>
          <p:spPr>
            <a:xfrm>
              <a:off x="5610292" y="2920686"/>
              <a:ext cx="55272" cy="55243"/>
            </a:xfrm>
            <a:custGeom>
              <a:avLst/>
              <a:gdLst/>
              <a:ahLst/>
              <a:cxnLst/>
              <a:rect l="l" t="t" r="r" b="b"/>
              <a:pathLst>
                <a:path w="1895" h="1894" extrusionOk="0">
                  <a:moveTo>
                    <a:pt x="948" y="1"/>
                  </a:moveTo>
                  <a:cubicBezTo>
                    <a:pt x="424" y="1"/>
                    <a:pt x="1" y="425"/>
                    <a:pt x="1" y="947"/>
                  </a:cubicBezTo>
                  <a:cubicBezTo>
                    <a:pt x="1" y="1470"/>
                    <a:pt x="425" y="1893"/>
                    <a:pt x="948" y="1893"/>
                  </a:cubicBezTo>
                  <a:cubicBezTo>
                    <a:pt x="1471" y="1893"/>
                    <a:pt x="1895" y="1468"/>
                    <a:pt x="1895" y="947"/>
                  </a:cubicBezTo>
                  <a:cubicBezTo>
                    <a:pt x="1895" y="422"/>
                    <a:pt x="1471" y="1"/>
                    <a:pt x="94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1"/>
            <p:cNvSpPr/>
            <p:nvPr/>
          </p:nvSpPr>
          <p:spPr>
            <a:xfrm>
              <a:off x="5627676" y="2937954"/>
              <a:ext cx="20621" cy="20651"/>
            </a:xfrm>
            <a:custGeom>
              <a:avLst/>
              <a:gdLst/>
              <a:ahLst/>
              <a:cxnLst/>
              <a:rect l="l" t="t" r="r" b="b"/>
              <a:pathLst>
                <a:path w="707" h="708" extrusionOk="0">
                  <a:moveTo>
                    <a:pt x="354" y="0"/>
                  </a:moveTo>
                  <a:cubicBezTo>
                    <a:pt x="159" y="0"/>
                    <a:pt x="1" y="159"/>
                    <a:pt x="1" y="355"/>
                  </a:cubicBezTo>
                  <a:cubicBezTo>
                    <a:pt x="1" y="548"/>
                    <a:pt x="159" y="708"/>
                    <a:pt x="354" y="708"/>
                  </a:cubicBezTo>
                  <a:cubicBezTo>
                    <a:pt x="547" y="708"/>
                    <a:pt x="707" y="550"/>
                    <a:pt x="707" y="355"/>
                  </a:cubicBezTo>
                  <a:cubicBezTo>
                    <a:pt x="707" y="159"/>
                    <a:pt x="547" y="0"/>
                    <a:pt x="354" y="0"/>
                  </a:cubicBezTo>
                  <a:close/>
                </a:path>
              </a:pathLst>
            </a:custGeom>
            <a:solidFill>
              <a:srgbClr val="EFC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1"/>
            <p:cNvSpPr/>
            <p:nvPr/>
          </p:nvSpPr>
          <p:spPr>
            <a:xfrm>
              <a:off x="5559278" y="2884023"/>
              <a:ext cx="157329" cy="20855"/>
            </a:xfrm>
            <a:custGeom>
              <a:avLst/>
              <a:gdLst/>
              <a:ahLst/>
              <a:cxnLst/>
              <a:rect l="l" t="t" r="r" b="b"/>
              <a:pathLst>
                <a:path w="5394" h="715" extrusionOk="0">
                  <a:moveTo>
                    <a:pt x="194" y="1"/>
                  </a:moveTo>
                  <a:cubicBezTo>
                    <a:pt x="107" y="226"/>
                    <a:pt x="43" y="468"/>
                    <a:pt x="1" y="714"/>
                  </a:cubicBezTo>
                  <a:lnTo>
                    <a:pt x="5394" y="714"/>
                  </a:lnTo>
                  <a:cubicBezTo>
                    <a:pt x="5352" y="467"/>
                    <a:pt x="5287" y="226"/>
                    <a:pt x="519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1"/>
            <p:cNvSpPr/>
            <p:nvPr/>
          </p:nvSpPr>
          <p:spPr>
            <a:xfrm>
              <a:off x="5559366" y="2883994"/>
              <a:ext cx="33222" cy="20826"/>
            </a:xfrm>
            <a:custGeom>
              <a:avLst/>
              <a:gdLst/>
              <a:ahLst/>
              <a:cxnLst/>
              <a:rect l="l" t="t" r="r" b="b"/>
              <a:pathLst>
                <a:path w="1139" h="714" extrusionOk="0">
                  <a:moveTo>
                    <a:pt x="192" y="0"/>
                  </a:moveTo>
                  <a:cubicBezTo>
                    <a:pt x="106" y="227"/>
                    <a:pt x="41" y="468"/>
                    <a:pt x="0" y="714"/>
                  </a:cubicBezTo>
                  <a:lnTo>
                    <a:pt x="947" y="714"/>
                  </a:lnTo>
                  <a:cubicBezTo>
                    <a:pt x="989" y="468"/>
                    <a:pt x="1054" y="226"/>
                    <a:pt x="113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1"/>
            <p:cNvSpPr/>
            <p:nvPr/>
          </p:nvSpPr>
          <p:spPr>
            <a:xfrm>
              <a:off x="5569837" y="2991709"/>
              <a:ext cx="136329" cy="20855"/>
            </a:xfrm>
            <a:custGeom>
              <a:avLst/>
              <a:gdLst/>
              <a:ahLst/>
              <a:cxnLst/>
              <a:rect l="l" t="t" r="r" b="b"/>
              <a:pathLst>
                <a:path w="4674" h="715" extrusionOk="0">
                  <a:moveTo>
                    <a:pt x="0" y="0"/>
                  </a:moveTo>
                  <a:cubicBezTo>
                    <a:pt x="112" y="258"/>
                    <a:pt x="252" y="495"/>
                    <a:pt x="409" y="715"/>
                  </a:cubicBezTo>
                  <a:lnTo>
                    <a:pt x="4264" y="715"/>
                  </a:lnTo>
                  <a:cubicBezTo>
                    <a:pt x="4420" y="497"/>
                    <a:pt x="4562" y="258"/>
                    <a:pt x="467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1"/>
            <p:cNvSpPr/>
            <p:nvPr/>
          </p:nvSpPr>
          <p:spPr>
            <a:xfrm>
              <a:off x="5569837" y="2991709"/>
              <a:ext cx="39551" cy="20855"/>
            </a:xfrm>
            <a:custGeom>
              <a:avLst/>
              <a:gdLst/>
              <a:ahLst/>
              <a:cxnLst/>
              <a:rect l="l" t="t" r="r" b="b"/>
              <a:pathLst>
                <a:path w="1356" h="715" extrusionOk="0">
                  <a:moveTo>
                    <a:pt x="0" y="0"/>
                  </a:moveTo>
                  <a:cubicBezTo>
                    <a:pt x="112" y="258"/>
                    <a:pt x="252" y="497"/>
                    <a:pt x="408" y="715"/>
                  </a:cubicBezTo>
                  <a:lnTo>
                    <a:pt x="1355" y="715"/>
                  </a:lnTo>
                  <a:cubicBezTo>
                    <a:pt x="1200" y="495"/>
                    <a:pt x="1058" y="258"/>
                    <a:pt x="94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51"/>
          <p:cNvGrpSpPr/>
          <p:nvPr/>
        </p:nvGrpSpPr>
        <p:grpSpPr>
          <a:xfrm>
            <a:off x="2798691" y="2804323"/>
            <a:ext cx="325101" cy="343301"/>
            <a:chOff x="2798691" y="2728123"/>
            <a:chExt cx="325101" cy="343301"/>
          </a:xfrm>
        </p:grpSpPr>
        <p:sp>
          <p:nvSpPr>
            <p:cNvPr id="1945" name="Google Shape;1945;p51"/>
            <p:cNvSpPr/>
            <p:nvPr/>
          </p:nvSpPr>
          <p:spPr>
            <a:xfrm>
              <a:off x="2803299" y="2750727"/>
              <a:ext cx="149017" cy="244190"/>
            </a:xfrm>
            <a:custGeom>
              <a:avLst/>
              <a:gdLst/>
              <a:ahLst/>
              <a:cxnLst/>
              <a:rect l="l" t="t" r="r" b="b"/>
              <a:pathLst>
                <a:path w="5109" h="8372" extrusionOk="0">
                  <a:moveTo>
                    <a:pt x="350" y="0"/>
                  </a:moveTo>
                  <a:cubicBezTo>
                    <a:pt x="298" y="0"/>
                    <a:pt x="245" y="13"/>
                    <a:pt x="197" y="42"/>
                  </a:cubicBezTo>
                  <a:cubicBezTo>
                    <a:pt x="50" y="127"/>
                    <a:pt x="0" y="314"/>
                    <a:pt x="85" y="461"/>
                  </a:cubicBezTo>
                  <a:lnTo>
                    <a:pt x="4609" y="8248"/>
                  </a:lnTo>
                  <a:cubicBezTo>
                    <a:pt x="4654" y="8327"/>
                    <a:pt x="4738" y="8372"/>
                    <a:pt x="4825" y="8372"/>
                  </a:cubicBezTo>
                  <a:cubicBezTo>
                    <a:pt x="4866" y="8372"/>
                    <a:pt x="4908" y="8362"/>
                    <a:pt x="4947" y="8341"/>
                  </a:cubicBezTo>
                  <a:cubicBezTo>
                    <a:pt x="5066" y="8274"/>
                    <a:pt x="5108" y="8122"/>
                    <a:pt x="5041" y="8003"/>
                  </a:cubicBezTo>
                  <a:lnTo>
                    <a:pt x="618" y="156"/>
                  </a:lnTo>
                  <a:cubicBezTo>
                    <a:pt x="618" y="154"/>
                    <a:pt x="617" y="153"/>
                    <a:pt x="617" y="153"/>
                  </a:cubicBezTo>
                  <a:cubicBezTo>
                    <a:pt x="559" y="55"/>
                    <a:pt x="456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1"/>
            <p:cNvSpPr/>
            <p:nvPr/>
          </p:nvSpPr>
          <p:spPr>
            <a:xfrm>
              <a:off x="2854634" y="2728123"/>
              <a:ext cx="98907" cy="266212"/>
            </a:xfrm>
            <a:custGeom>
              <a:avLst/>
              <a:gdLst/>
              <a:ahLst/>
              <a:cxnLst/>
              <a:rect l="l" t="t" r="r" b="b"/>
              <a:pathLst>
                <a:path w="3391" h="9127" extrusionOk="0">
                  <a:moveTo>
                    <a:pt x="345" y="0"/>
                  </a:moveTo>
                  <a:cubicBezTo>
                    <a:pt x="314" y="0"/>
                    <a:pt x="282" y="5"/>
                    <a:pt x="250" y="15"/>
                  </a:cubicBezTo>
                  <a:cubicBezTo>
                    <a:pt x="89" y="70"/>
                    <a:pt x="1" y="241"/>
                    <a:pt x="54" y="402"/>
                  </a:cubicBezTo>
                  <a:lnTo>
                    <a:pt x="2873" y="8955"/>
                  </a:lnTo>
                  <a:cubicBezTo>
                    <a:pt x="2908" y="9059"/>
                    <a:pt x="3008" y="9126"/>
                    <a:pt x="3115" y="9126"/>
                  </a:cubicBezTo>
                  <a:cubicBezTo>
                    <a:pt x="3139" y="9126"/>
                    <a:pt x="3163" y="9123"/>
                    <a:pt x="3187" y="9116"/>
                  </a:cubicBezTo>
                  <a:cubicBezTo>
                    <a:pt x="3317" y="9074"/>
                    <a:pt x="3391" y="8935"/>
                    <a:pt x="3348" y="8804"/>
                  </a:cubicBezTo>
                  <a:lnTo>
                    <a:pt x="638" y="215"/>
                  </a:lnTo>
                  <a:lnTo>
                    <a:pt x="637" y="212"/>
                  </a:lnTo>
                  <a:cubicBezTo>
                    <a:pt x="593" y="82"/>
                    <a:pt x="474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1"/>
            <p:cNvSpPr/>
            <p:nvPr/>
          </p:nvSpPr>
          <p:spPr>
            <a:xfrm>
              <a:off x="2881643" y="2811862"/>
              <a:ext cx="159109" cy="159109"/>
            </a:xfrm>
            <a:custGeom>
              <a:avLst/>
              <a:gdLst/>
              <a:ahLst/>
              <a:cxnLst/>
              <a:rect l="l" t="t" r="r" b="b"/>
              <a:pathLst>
                <a:path w="5455" h="5455" extrusionOk="0">
                  <a:moveTo>
                    <a:pt x="2728" y="1"/>
                  </a:moveTo>
                  <a:cubicBezTo>
                    <a:pt x="1222" y="1"/>
                    <a:pt x="1" y="1222"/>
                    <a:pt x="1" y="2728"/>
                  </a:cubicBezTo>
                  <a:cubicBezTo>
                    <a:pt x="1" y="4233"/>
                    <a:pt x="1222" y="5454"/>
                    <a:pt x="2728" y="5454"/>
                  </a:cubicBezTo>
                  <a:cubicBezTo>
                    <a:pt x="4233" y="5454"/>
                    <a:pt x="5454" y="4233"/>
                    <a:pt x="5454" y="2728"/>
                  </a:cubicBezTo>
                  <a:cubicBezTo>
                    <a:pt x="5454" y="1222"/>
                    <a:pt x="4234" y="2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1"/>
            <p:cNvSpPr/>
            <p:nvPr/>
          </p:nvSpPr>
          <p:spPr>
            <a:xfrm>
              <a:off x="2901302" y="2831521"/>
              <a:ext cx="119791" cy="119791"/>
            </a:xfrm>
            <a:custGeom>
              <a:avLst/>
              <a:gdLst/>
              <a:ahLst/>
              <a:cxnLst/>
              <a:rect l="l" t="t" r="r" b="b"/>
              <a:pathLst>
                <a:path w="4107" h="4107" extrusionOk="0">
                  <a:moveTo>
                    <a:pt x="2054" y="1"/>
                  </a:moveTo>
                  <a:cubicBezTo>
                    <a:pt x="922" y="1"/>
                    <a:pt x="1" y="922"/>
                    <a:pt x="1" y="2054"/>
                  </a:cubicBezTo>
                  <a:cubicBezTo>
                    <a:pt x="1" y="3187"/>
                    <a:pt x="922" y="4106"/>
                    <a:pt x="2054" y="4106"/>
                  </a:cubicBezTo>
                  <a:cubicBezTo>
                    <a:pt x="3185" y="4106"/>
                    <a:pt x="4106" y="3185"/>
                    <a:pt x="4106" y="2054"/>
                  </a:cubicBezTo>
                  <a:cubicBezTo>
                    <a:pt x="4106" y="922"/>
                    <a:pt x="3185" y="1"/>
                    <a:pt x="205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1"/>
            <p:cNvSpPr/>
            <p:nvPr/>
          </p:nvSpPr>
          <p:spPr>
            <a:xfrm>
              <a:off x="2920961" y="2851268"/>
              <a:ext cx="80473" cy="80444"/>
            </a:xfrm>
            <a:custGeom>
              <a:avLst/>
              <a:gdLst/>
              <a:ahLst/>
              <a:cxnLst/>
              <a:rect l="l" t="t" r="r" b="b"/>
              <a:pathLst>
                <a:path w="2759" h="2758" extrusionOk="0">
                  <a:moveTo>
                    <a:pt x="1380" y="0"/>
                  </a:moveTo>
                  <a:cubicBezTo>
                    <a:pt x="620" y="0"/>
                    <a:pt x="0" y="618"/>
                    <a:pt x="0" y="1379"/>
                  </a:cubicBezTo>
                  <a:cubicBezTo>
                    <a:pt x="0" y="2139"/>
                    <a:pt x="620" y="2757"/>
                    <a:pt x="1380" y="2757"/>
                  </a:cubicBezTo>
                  <a:cubicBezTo>
                    <a:pt x="2139" y="2757"/>
                    <a:pt x="2759" y="2139"/>
                    <a:pt x="2759" y="1379"/>
                  </a:cubicBezTo>
                  <a:cubicBezTo>
                    <a:pt x="2759" y="618"/>
                    <a:pt x="2139" y="0"/>
                    <a:pt x="138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1"/>
            <p:cNvSpPr/>
            <p:nvPr/>
          </p:nvSpPr>
          <p:spPr>
            <a:xfrm>
              <a:off x="2817767" y="2857510"/>
              <a:ext cx="159109" cy="159050"/>
            </a:xfrm>
            <a:custGeom>
              <a:avLst/>
              <a:gdLst/>
              <a:ahLst/>
              <a:cxnLst/>
              <a:rect l="l" t="t" r="r" b="b"/>
              <a:pathLst>
                <a:path w="5455" h="5453" extrusionOk="0">
                  <a:moveTo>
                    <a:pt x="2728" y="0"/>
                  </a:moveTo>
                  <a:cubicBezTo>
                    <a:pt x="1222" y="0"/>
                    <a:pt x="1" y="1222"/>
                    <a:pt x="1" y="2726"/>
                  </a:cubicBezTo>
                  <a:cubicBezTo>
                    <a:pt x="1" y="4232"/>
                    <a:pt x="1222" y="5452"/>
                    <a:pt x="2728" y="5452"/>
                  </a:cubicBezTo>
                  <a:cubicBezTo>
                    <a:pt x="4233" y="5452"/>
                    <a:pt x="5454" y="4232"/>
                    <a:pt x="5454" y="2726"/>
                  </a:cubicBezTo>
                  <a:cubicBezTo>
                    <a:pt x="5454" y="1220"/>
                    <a:pt x="4234" y="0"/>
                    <a:pt x="2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1"/>
            <p:cNvSpPr/>
            <p:nvPr/>
          </p:nvSpPr>
          <p:spPr>
            <a:xfrm>
              <a:off x="2837425" y="2877139"/>
              <a:ext cx="119791" cy="119762"/>
            </a:xfrm>
            <a:custGeom>
              <a:avLst/>
              <a:gdLst/>
              <a:ahLst/>
              <a:cxnLst/>
              <a:rect l="l" t="t" r="r" b="b"/>
              <a:pathLst>
                <a:path w="4107" h="4106" extrusionOk="0">
                  <a:moveTo>
                    <a:pt x="2053" y="1"/>
                  </a:moveTo>
                  <a:cubicBezTo>
                    <a:pt x="922" y="1"/>
                    <a:pt x="1" y="921"/>
                    <a:pt x="1" y="2053"/>
                  </a:cubicBezTo>
                  <a:cubicBezTo>
                    <a:pt x="1" y="3184"/>
                    <a:pt x="922" y="4105"/>
                    <a:pt x="2053" y="4105"/>
                  </a:cubicBezTo>
                  <a:cubicBezTo>
                    <a:pt x="3185" y="4105"/>
                    <a:pt x="4107" y="3184"/>
                    <a:pt x="4107" y="2053"/>
                  </a:cubicBezTo>
                  <a:cubicBezTo>
                    <a:pt x="4107" y="921"/>
                    <a:pt x="3185" y="1"/>
                    <a:pt x="205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1"/>
            <p:cNvSpPr/>
            <p:nvPr/>
          </p:nvSpPr>
          <p:spPr>
            <a:xfrm>
              <a:off x="2886485" y="3038173"/>
              <a:ext cx="149425" cy="33251"/>
            </a:xfrm>
            <a:custGeom>
              <a:avLst/>
              <a:gdLst/>
              <a:ahLst/>
              <a:cxnLst/>
              <a:rect l="l" t="t" r="r" b="b"/>
              <a:pathLst>
                <a:path w="5123" h="1140" extrusionOk="0">
                  <a:moveTo>
                    <a:pt x="2562" y="1"/>
                  </a:moveTo>
                  <a:cubicBezTo>
                    <a:pt x="1612" y="1"/>
                    <a:pt x="706" y="336"/>
                    <a:pt x="84" y="921"/>
                  </a:cubicBezTo>
                  <a:cubicBezTo>
                    <a:pt x="0" y="1000"/>
                    <a:pt x="57" y="1139"/>
                    <a:pt x="170" y="1139"/>
                  </a:cubicBezTo>
                  <a:lnTo>
                    <a:pt x="4951" y="1139"/>
                  </a:lnTo>
                  <a:cubicBezTo>
                    <a:pt x="4952" y="1139"/>
                    <a:pt x="4953" y="1139"/>
                    <a:pt x="4953" y="1139"/>
                  </a:cubicBezTo>
                  <a:cubicBezTo>
                    <a:pt x="5068" y="1139"/>
                    <a:pt x="5122" y="999"/>
                    <a:pt x="5039" y="921"/>
                  </a:cubicBezTo>
                  <a:cubicBezTo>
                    <a:pt x="4417" y="335"/>
                    <a:pt x="3511" y="1"/>
                    <a:pt x="2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1"/>
            <p:cNvSpPr/>
            <p:nvPr/>
          </p:nvSpPr>
          <p:spPr>
            <a:xfrm>
              <a:off x="2886485" y="3038173"/>
              <a:ext cx="91965" cy="33251"/>
            </a:xfrm>
            <a:custGeom>
              <a:avLst/>
              <a:gdLst/>
              <a:ahLst/>
              <a:cxnLst/>
              <a:rect l="l" t="t" r="r" b="b"/>
              <a:pathLst>
                <a:path w="3153" h="1140" extrusionOk="0">
                  <a:moveTo>
                    <a:pt x="2561" y="1"/>
                  </a:moveTo>
                  <a:cubicBezTo>
                    <a:pt x="1612" y="1"/>
                    <a:pt x="706" y="338"/>
                    <a:pt x="84" y="921"/>
                  </a:cubicBezTo>
                  <a:cubicBezTo>
                    <a:pt x="0" y="1000"/>
                    <a:pt x="56" y="1139"/>
                    <a:pt x="170" y="1139"/>
                  </a:cubicBezTo>
                  <a:lnTo>
                    <a:pt x="1352" y="1139"/>
                  </a:lnTo>
                  <a:cubicBezTo>
                    <a:pt x="1240" y="1138"/>
                    <a:pt x="1188" y="999"/>
                    <a:pt x="1269" y="921"/>
                  </a:cubicBezTo>
                  <a:cubicBezTo>
                    <a:pt x="1761" y="459"/>
                    <a:pt x="2427" y="152"/>
                    <a:pt x="3153" y="45"/>
                  </a:cubicBezTo>
                  <a:cubicBezTo>
                    <a:pt x="2959" y="16"/>
                    <a:pt x="2761" y="1"/>
                    <a:pt x="2561" y="1"/>
                  </a:cubicBezTo>
                  <a:close/>
                  <a:moveTo>
                    <a:pt x="1352" y="1139"/>
                  </a:moveTo>
                  <a:cubicBezTo>
                    <a:pt x="1352" y="1139"/>
                    <a:pt x="1353" y="1139"/>
                    <a:pt x="1353" y="1139"/>
                  </a:cubicBezTo>
                  <a:cubicBezTo>
                    <a:pt x="1354" y="1139"/>
                    <a:pt x="1355" y="1139"/>
                    <a:pt x="1355" y="1139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1"/>
            <p:cNvSpPr/>
            <p:nvPr/>
          </p:nvSpPr>
          <p:spPr>
            <a:xfrm>
              <a:off x="2945608" y="2857510"/>
              <a:ext cx="159050" cy="159050"/>
            </a:xfrm>
            <a:custGeom>
              <a:avLst/>
              <a:gdLst/>
              <a:ahLst/>
              <a:cxnLst/>
              <a:rect l="l" t="t" r="r" b="b"/>
              <a:pathLst>
                <a:path w="5453" h="5453" extrusionOk="0">
                  <a:moveTo>
                    <a:pt x="2727" y="0"/>
                  </a:moveTo>
                  <a:cubicBezTo>
                    <a:pt x="1221" y="0"/>
                    <a:pt x="1" y="1222"/>
                    <a:pt x="1" y="2726"/>
                  </a:cubicBezTo>
                  <a:cubicBezTo>
                    <a:pt x="1" y="4232"/>
                    <a:pt x="1221" y="5452"/>
                    <a:pt x="2727" y="5452"/>
                  </a:cubicBezTo>
                  <a:cubicBezTo>
                    <a:pt x="4231" y="5452"/>
                    <a:pt x="5453" y="4232"/>
                    <a:pt x="5453" y="2726"/>
                  </a:cubicBezTo>
                  <a:cubicBezTo>
                    <a:pt x="5453" y="1220"/>
                    <a:pt x="4231" y="0"/>
                    <a:pt x="2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1"/>
            <p:cNvSpPr/>
            <p:nvPr/>
          </p:nvSpPr>
          <p:spPr>
            <a:xfrm>
              <a:off x="2965208" y="2877139"/>
              <a:ext cx="119791" cy="119762"/>
            </a:xfrm>
            <a:custGeom>
              <a:avLst/>
              <a:gdLst/>
              <a:ahLst/>
              <a:cxnLst/>
              <a:rect l="l" t="t" r="r" b="b"/>
              <a:pathLst>
                <a:path w="4107" h="4106" extrusionOk="0">
                  <a:moveTo>
                    <a:pt x="2055" y="1"/>
                  </a:moveTo>
                  <a:cubicBezTo>
                    <a:pt x="922" y="1"/>
                    <a:pt x="1" y="921"/>
                    <a:pt x="1" y="2053"/>
                  </a:cubicBezTo>
                  <a:cubicBezTo>
                    <a:pt x="1" y="3184"/>
                    <a:pt x="922" y="4105"/>
                    <a:pt x="2055" y="4105"/>
                  </a:cubicBezTo>
                  <a:cubicBezTo>
                    <a:pt x="3185" y="4105"/>
                    <a:pt x="4107" y="3184"/>
                    <a:pt x="4107" y="2053"/>
                  </a:cubicBezTo>
                  <a:cubicBezTo>
                    <a:pt x="4107" y="921"/>
                    <a:pt x="3185" y="1"/>
                    <a:pt x="205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1"/>
            <p:cNvSpPr/>
            <p:nvPr/>
          </p:nvSpPr>
          <p:spPr>
            <a:xfrm>
              <a:off x="2984867" y="2896798"/>
              <a:ext cx="80473" cy="80444"/>
            </a:xfrm>
            <a:custGeom>
              <a:avLst/>
              <a:gdLst/>
              <a:ahLst/>
              <a:cxnLst/>
              <a:rect l="l" t="t" r="r" b="b"/>
              <a:pathLst>
                <a:path w="2759" h="2758" extrusionOk="0">
                  <a:moveTo>
                    <a:pt x="1381" y="1"/>
                  </a:moveTo>
                  <a:cubicBezTo>
                    <a:pt x="620" y="1"/>
                    <a:pt x="1" y="619"/>
                    <a:pt x="1" y="1379"/>
                  </a:cubicBezTo>
                  <a:cubicBezTo>
                    <a:pt x="1" y="2139"/>
                    <a:pt x="620" y="2758"/>
                    <a:pt x="1381" y="2758"/>
                  </a:cubicBezTo>
                  <a:cubicBezTo>
                    <a:pt x="2141" y="2758"/>
                    <a:pt x="2759" y="2139"/>
                    <a:pt x="2759" y="1379"/>
                  </a:cubicBezTo>
                  <a:cubicBezTo>
                    <a:pt x="2759" y="619"/>
                    <a:pt x="2141" y="1"/>
                    <a:pt x="138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1"/>
            <p:cNvSpPr/>
            <p:nvPr/>
          </p:nvSpPr>
          <p:spPr>
            <a:xfrm>
              <a:off x="2857084" y="2896798"/>
              <a:ext cx="80473" cy="80444"/>
            </a:xfrm>
            <a:custGeom>
              <a:avLst/>
              <a:gdLst/>
              <a:ahLst/>
              <a:cxnLst/>
              <a:rect l="l" t="t" r="r" b="b"/>
              <a:pathLst>
                <a:path w="2759" h="2758" extrusionOk="0">
                  <a:moveTo>
                    <a:pt x="1379" y="1"/>
                  </a:moveTo>
                  <a:cubicBezTo>
                    <a:pt x="620" y="1"/>
                    <a:pt x="0" y="619"/>
                    <a:pt x="0" y="1379"/>
                  </a:cubicBezTo>
                  <a:cubicBezTo>
                    <a:pt x="0" y="2139"/>
                    <a:pt x="620" y="2758"/>
                    <a:pt x="1379" y="2758"/>
                  </a:cubicBezTo>
                  <a:cubicBezTo>
                    <a:pt x="2139" y="2758"/>
                    <a:pt x="2759" y="2139"/>
                    <a:pt x="2759" y="1379"/>
                  </a:cubicBezTo>
                  <a:cubicBezTo>
                    <a:pt x="2759" y="619"/>
                    <a:pt x="2139" y="1"/>
                    <a:pt x="137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1"/>
            <p:cNvSpPr/>
            <p:nvPr/>
          </p:nvSpPr>
          <p:spPr>
            <a:xfrm>
              <a:off x="2798720" y="2916282"/>
              <a:ext cx="325072" cy="37247"/>
            </a:xfrm>
            <a:custGeom>
              <a:avLst/>
              <a:gdLst/>
              <a:ahLst/>
              <a:cxnLst/>
              <a:rect l="l" t="t" r="r" b="b"/>
              <a:pathLst>
                <a:path w="11145" h="1277" extrusionOk="0">
                  <a:moveTo>
                    <a:pt x="1" y="1"/>
                  </a:moveTo>
                  <a:cubicBezTo>
                    <a:pt x="1" y="294"/>
                    <a:pt x="30" y="579"/>
                    <a:pt x="85" y="856"/>
                  </a:cubicBezTo>
                  <a:lnTo>
                    <a:pt x="5573" y="1277"/>
                  </a:lnTo>
                  <a:lnTo>
                    <a:pt x="11060" y="856"/>
                  </a:lnTo>
                  <a:cubicBezTo>
                    <a:pt x="11116" y="579"/>
                    <a:pt x="11145" y="294"/>
                    <a:pt x="11145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1"/>
            <p:cNvSpPr/>
            <p:nvPr/>
          </p:nvSpPr>
          <p:spPr>
            <a:xfrm>
              <a:off x="2798691" y="2916282"/>
              <a:ext cx="179759" cy="37247"/>
            </a:xfrm>
            <a:custGeom>
              <a:avLst/>
              <a:gdLst/>
              <a:ahLst/>
              <a:cxnLst/>
              <a:rect l="l" t="t" r="r" b="b"/>
              <a:pathLst>
                <a:path w="6163" h="1277" extrusionOk="0">
                  <a:moveTo>
                    <a:pt x="0" y="1"/>
                  </a:moveTo>
                  <a:cubicBezTo>
                    <a:pt x="0" y="294"/>
                    <a:pt x="29" y="579"/>
                    <a:pt x="84" y="856"/>
                  </a:cubicBezTo>
                  <a:lnTo>
                    <a:pt x="5572" y="1277"/>
                  </a:lnTo>
                  <a:lnTo>
                    <a:pt x="6163" y="1231"/>
                  </a:lnTo>
                  <a:lnTo>
                    <a:pt x="1269" y="856"/>
                  </a:lnTo>
                  <a:cubicBezTo>
                    <a:pt x="1214" y="579"/>
                    <a:pt x="1184" y="294"/>
                    <a:pt x="118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1"/>
            <p:cNvSpPr/>
            <p:nvPr/>
          </p:nvSpPr>
          <p:spPr>
            <a:xfrm>
              <a:off x="2808725" y="2953587"/>
              <a:ext cx="304946" cy="89661"/>
            </a:xfrm>
            <a:custGeom>
              <a:avLst/>
              <a:gdLst/>
              <a:ahLst/>
              <a:cxnLst/>
              <a:rect l="l" t="t" r="r" b="b"/>
              <a:pathLst>
                <a:path w="10455" h="3074" extrusionOk="0">
                  <a:moveTo>
                    <a:pt x="5228" y="1"/>
                  </a:moveTo>
                  <a:lnTo>
                    <a:pt x="0" y="421"/>
                  </a:lnTo>
                  <a:cubicBezTo>
                    <a:pt x="661" y="1981"/>
                    <a:pt x="2206" y="3074"/>
                    <a:pt x="4008" y="3074"/>
                  </a:cubicBezTo>
                  <a:lnTo>
                    <a:pt x="6447" y="3074"/>
                  </a:lnTo>
                  <a:cubicBezTo>
                    <a:pt x="8247" y="3074"/>
                    <a:pt x="9793" y="1981"/>
                    <a:pt x="10455" y="421"/>
                  </a:cubicBezTo>
                  <a:lnTo>
                    <a:pt x="5228" y="1"/>
                  </a:ln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1"/>
            <p:cNvSpPr/>
            <p:nvPr/>
          </p:nvSpPr>
          <p:spPr>
            <a:xfrm>
              <a:off x="2808754" y="2953587"/>
              <a:ext cx="169755" cy="89661"/>
            </a:xfrm>
            <a:custGeom>
              <a:avLst/>
              <a:gdLst/>
              <a:ahLst/>
              <a:cxnLst/>
              <a:rect l="l" t="t" r="r" b="b"/>
              <a:pathLst>
                <a:path w="5820" h="3074" extrusionOk="0">
                  <a:moveTo>
                    <a:pt x="5229" y="1"/>
                  </a:moveTo>
                  <a:lnTo>
                    <a:pt x="1" y="421"/>
                  </a:lnTo>
                  <a:cubicBezTo>
                    <a:pt x="661" y="1981"/>
                    <a:pt x="2207" y="3074"/>
                    <a:pt x="4008" y="3074"/>
                  </a:cubicBezTo>
                  <a:lnTo>
                    <a:pt x="5194" y="3074"/>
                  </a:lnTo>
                  <a:cubicBezTo>
                    <a:pt x="3392" y="3074"/>
                    <a:pt x="1846" y="1981"/>
                    <a:pt x="1184" y="421"/>
                  </a:cubicBezTo>
                  <a:lnTo>
                    <a:pt x="5819" y="47"/>
                  </a:lnTo>
                  <a:lnTo>
                    <a:pt x="522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1"/>
            <p:cNvSpPr/>
            <p:nvPr/>
          </p:nvSpPr>
          <p:spPr>
            <a:xfrm>
              <a:off x="2801112" y="2941250"/>
              <a:ext cx="320172" cy="24588"/>
            </a:xfrm>
            <a:custGeom>
              <a:avLst/>
              <a:gdLst/>
              <a:ahLst/>
              <a:cxnLst/>
              <a:rect l="l" t="t" r="r" b="b"/>
              <a:pathLst>
                <a:path w="10977" h="843" extrusionOk="0">
                  <a:moveTo>
                    <a:pt x="1" y="0"/>
                  </a:moveTo>
                  <a:cubicBezTo>
                    <a:pt x="59" y="290"/>
                    <a:pt x="147" y="573"/>
                    <a:pt x="261" y="842"/>
                  </a:cubicBezTo>
                  <a:lnTo>
                    <a:pt x="10716" y="842"/>
                  </a:lnTo>
                  <a:cubicBezTo>
                    <a:pt x="10830" y="574"/>
                    <a:pt x="10918" y="293"/>
                    <a:pt x="10976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1"/>
            <p:cNvSpPr/>
            <p:nvPr/>
          </p:nvSpPr>
          <p:spPr>
            <a:xfrm>
              <a:off x="2801170" y="2941250"/>
              <a:ext cx="42176" cy="24588"/>
            </a:xfrm>
            <a:custGeom>
              <a:avLst/>
              <a:gdLst/>
              <a:ahLst/>
              <a:cxnLst/>
              <a:rect l="l" t="t" r="r" b="b"/>
              <a:pathLst>
                <a:path w="1446" h="843" extrusionOk="0">
                  <a:moveTo>
                    <a:pt x="0" y="0"/>
                  </a:moveTo>
                  <a:cubicBezTo>
                    <a:pt x="59" y="293"/>
                    <a:pt x="146" y="574"/>
                    <a:pt x="261" y="842"/>
                  </a:cubicBezTo>
                  <a:lnTo>
                    <a:pt x="1446" y="842"/>
                  </a:lnTo>
                  <a:cubicBezTo>
                    <a:pt x="1332" y="573"/>
                    <a:pt x="1244" y="290"/>
                    <a:pt x="118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51"/>
          <p:cNvGrpSpPr/>
          <p:nvPr/>
        </p:nvGrpSpPr>
        <p:grpSpPr>
          <a:xfrm>
            <a:off x="763237" y="2250169"/>
            <a:ext cx="343301" cy="221702"/>
            <a:chOff x="763237" y="2173969"/>
            <a:chExt cx="343301" cy="221702"/>
          </a:xfrm>
        </p:grpSpPr>
        <p:sp>
          <p:nvSpPr>
            <p:cNvPr id="1965" name="Google Shape;1965;p51"/>
            <p:cNvSpPr/>
            <p:nvPr/>
          </p:nvSpPr>
          <p:spPr>
            <a:xfrm>
              <a:off x="763237" y="2173969"/>
              <a:ext cx="145721" cy="151292"/>
            </a:xfrm>
            <a:custGeom>
              <a:avLst/>
              <a:gdLst/>
              <a:ahLst/>
              <a:cxnLst/>
              <a:rect l="l" t="t" r="r" b="b"/>
              <a:pathLst>
                <a:path w="4996" h="5187" extrusionOk="0">
                  <a:moveTo>
                    <a:pt x="2497" y="1"/>
                  </a:moveTo>
                  <a:cubicBezTo>
                    <a:pt x="2414" y="1"/>
                    <a:pt x="2331" y="28"/>
                    <a:pt x="2264" y="83"/>
                  </a:cubicBezTo>
                  <a:cubicBezTo>
                    <a:pt x="2196" y="138"/>
                    <a:pt x="2113" y="165"/>
                    <a:pt x="2030" y="165"/>
                  </a:cubicBezTo>
                  <a:cubicBezTo>
                    <a:pt x="1948" y="165"/>
                    <a:pt x="1865" y="138"/>
                    <a:pt x="1797" y="83"/>
                  </a:cubicBezTo>
                  <a:cubicBezTo>
                    <a:pt x="1791" y="79"/>
                    <a:pt x="1787" y="74"/>
                    <a:pt x="1781" y="71"/>
                  </a:cubicBezTo>
                  <a:cubicBezTo>
                    <a:pt x="1730" y="35"/>
                    <a:pt x="1673" y="18"/>
                    <a:pt x="1616" y="18"/>
                  </a:cubicBezTo>
                  <a:cubicBezTo>
                    <a:pt x="1491" y="18"/>
                    <a:pt x="1369" y="100"/>
                    <a:pt x="1332" y="232"/>
                  </a:cubicBezTo>
                  <a:cubicBezTo>
                    <a:pt x="1198" y="716"/>
                    <a:pt x="1" y="1735"/>
                    <a:pt x="1" y="3029"/>
                  </a:cubicBezTo>
                  <a:cubicBezTo>
                    <a:pt x="1" y="4473"/>
                    <a:pt x="1259" y="5186"/>
                    <a:pt x="2498" y="5186"/>
                  </a:cubicBezTo>
                  <a:cubicBezTo>
                    <a:pt x="3738" y="5186"/>
                    <a:pt x="4996" y="4473"/>
                    <a:pt x="4996" y="3029"/>
                  </a:cubicBezTo>
                  <a:cubicBezTo>
                    <a:pt x="4995" y="1735"/>
                    <a:pt x="3796" y="716"/>
                    <a:pt x="3663" y="232"/>
                  </a:cubicBezTo>
                  <a:cubicBezTo>
                    <a:pt x="3627" y="100"/>
                    <a:pt x="3504" y="18"/>
                    <a:pt x="3379" y="18"/>
                  </a:cubicBezTo>
                  <a:cubicBezTo>
                    <a:pt x="3322" y="18"/>
                    <a:pt x="3265" y="35"/>
                    <a:pt x="3215" y="71"/>
                  </a:cubicBezTo>
                  <a:cubicBezTo>
                    <a:pt x="3209" y="74"/>
                    <a:pt x="3203" y="80"/>
                    <a:pt x="3197" y="83"/>
                  </a:cubicBezTo>
                  <a:cubicBezTo>
                    <a:pt x="3130" y="138"/>
                    <a:pt x="3047" y="165"/>
                    <a:pt x="2964" y="165"/>
                  </a:cubicBezTo>
                  <a:cubicBezTo>
                    <a:pt x="2882" y="165"/>
                    <a:pt x="2799" y="138"/>
                    <a:pt x="2731" y="83"/>
                  </a:cubicBezTo>
                  <a:cubicBezTo>
                    <a:pt x="2663" y="28"/>
                    <a:pt x="2580" y="1"/>
                    <a:pt x="2497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1"/>
            <p:cNvSpPr/>
            <p:nvPr/>
          </p:nvSpPr>
          <p:spPr>
            <a:xfrm>
              <a:off x="763237" y="2174465"/>
              <a:ext cx="118420" cy="150738"/>
            </a:xfrm>
            <a:custGeom>
              <a:avLst/>
              <a:gdLst/>
              <a:ahLst/>
              <a:cxnLst/>
              <a:rect l="l" t="t" r="r" b="b"/>
              <a:pathLst>
                <a:path w="4060" h="5168" extrusionOk="0">
                  <a:moveTo>
                    <a:pt x="1616" y="1"/>
                  </a:moveTo>
                  <a:cubicBezTo>
                    <a:pt x="1491" y="1"/>
                    <a:pt x="1369" y="82"/>
                    <a:pt x="1332" y="214"/>
                  </a:cubicBezTo>
                  <a:cubicBezTo>
                    <a:pt x="1198" y="697"/>
                    <a:pt x="1" y="1717"/>
                    <a:pt x="1" y="3009"/>
                  </a:cubicBezTo>
                  <a:cubicBezTo>
                    <a:pt x="1" y="4455"/>
                    <a:pt x="1259" y="5168"/>
                    <a:pt x="2498" y="5168"/>
                  </a:cubicBezTo>
                  <a:cubicBezTo>
                    <a:pt x="3054" y="5168"/>
                    <a:pt x="3612" y="5026"/>
                    <a:pt x="4060" y="4737"/>
                  </a:cubicBezTo>
                  <a:lnTo>
                    <a:pt x="4060" y="4737"/>
                  </a:lnTo>
                  <a:cubicBezTo>
                    <a:pt x="3716" y="4868"/>
                    <a:pt x="3342" y="4932"/>
                    <a:pt x="2970" y="4932"/>
                  </a:cubicBezTo>
                  <a:cubicBezTo>
                    <a:pt x="1731" y="4932"/>
                    <a:pt x="473" y="4217"/>
                    <a:pt x="473" y="2773"/>
                  </a:cubicBezTo>
                  <a:cubicBezTo>
                    <a:pt x="473" y="1544"/>
                    <a:pt x="1557" y="561"/>
                    <a:pt x="1779" y="53"/>
                  </a:cubicBezTo>
                  <a:cubicBezTo>
                    <a:pt x="1729" y="17"/>
                    <a:pt x="1673" y="1"/>
                    <a:pt x="161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1"/>
            <p:cNvSpPr/>
            <p:nvPr/>
          </p:nvSpPr>
          <p:spPr>
            <a:xfrm>
              <a:off x="830847" y="2186686"/>
              <a:ext cx="10413" cy="23801"/>
            </a:xfrm>
            <a:custGeom>
              <a:avLst/>
              <a:gdLst/>
              <a:ahLst/>
              <a:cxnLst/>
              <a:rect l="l" t="t" r="r" b="b"/>
              <a:pathLst>
                <a:path w="357" h="816" extrusionOk="0">
                  <a:moveTo>
                    <a:pt x="179" y="0"/>
                  </a:moveTo>
                  <a:cubicBezTo>
                    <a:pt x="79" y="0"/>
                    <a:pt x="0" y="78"/>
                    <a:pt x="0" y="177"/>
                  </a:cubicBezTo>
                  <a:lnTo>
                    <a:pt x="0" y="639"/>
                  </a:lnTo>
                  <a:cubicBezTo>
                    <a:pt x="0" y="737"/>
                    <a:pt x="79" y="816"/>
                    <a:pt x="179" y="816"/>
                  </a:cubicBezTo>
                  <a:cubicBezTo>
                    <a:pt x="277" y="816"/>
                    <a:pt x="356" y="735"/>
                    <a:pt x="356" y="639"/>
                  </a:cubicBezTo>
                  <a:lnTo>
                    <a:pt x="356" y="177"/>
                  </a:lnTo>
                  <a:cubicBezTo>
                    <a:pt x="356" y="78"/>
                    <a:pt x="277" y="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1"/>
            <p:cNvSpPr/>
            <p:nvPr/>
          </p:nvSpPr>
          <p:spPr>
            <a:xfrm>
              <a:off x="806872" y="2187649"/>
              <a:ext cx="15255" cy="21176"/>
            </a:xfrm>
            <a:custGeom>
              <a:avLst/>
              <a:gdLst/>
              <a:ahLst/>
              <a:cxnLst/>
              <a:rect l="l" t="t" r="r" b="b"/>
              <a:pathLst>
                <a:path w="523" h="726" extrusionOk="0">
                  <a:moveTo>
                    <a:pt x="344" y="1"/>
                  </a:moveTo>
                  <a:cubicBezTo>
                    <a:pt x="247" y="1"/>
                    <a:pt x="168" y="78"/>
                    <a:pt x="166" y="175"/>
                  </a:cubicBezTo>
                  <a:cubicBezTo>
                    <a:pt x="163" y="219"/>
                    <a:pt x="153" y="329"/>
                    <a:pt x="65" y="431"/>
                  </a:cubicBezTo>
                  <a:cubicBezTo>
                    <a:pt x="1" y="506"/>
                    <a:pt x="8" y="619"/>
                    <a:pt x="83" y="682"/>
                  </a:cubicBezTo>
                  <a:cubicBezTo>
                    <a:pt x="116" y="711"/>
                    <a:pt x="159" y="726"/>
                    <a:pt x="198" y="726"/>
                  </a:cubicBezTo>
                  <a:cubicBezTo>
                    <a:pt x="248" y="726"/>
                    <a:pt x="299" y="707"/>
                    <a:pt x="335" y="664"/>
                  </a:cubicBezTo>
                  <a:cubicBezTo>
                    <a:pt x="493" y="483"/>
                    <a:pt x="519" y="283"/>
                    <a:pt x="521" y="182"/>
                  </a:cubicBezTo>
                  <a:cubicBezTo>
                    <a:pt x="522" y="84"/>
                    <a:pt x="446" y="4"/>
                    <a:pt x="346" y="1"/>
                  </a:cubicBezTo>
                  <a:cubicBezTo>
                    <a:pt x="345" y="1"/>
                    <a:pt x="344" y="1"/>
                    <a:pt x="34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1"/>
            <p:cNvSpPr/>
            <p:nvPr/>
          </p:nvSpPr>
          <p:spPr>
            <a:xfrm>
              <a:off x="850040" y="2187649"/>
              <a:ext cx="15225" cy="21176"/>
            </a:xfrm>
            <a:custGeom>
              <a:avLst/>
              <a:gdLst/>
              <a:ahLst/>
              <a:cxnLst/>
              <a:rect l="l" t="t" r="r" b="b"/>
              <a:pathLst>
                <a:path w="522" h="726" extrusionOk="0">
                  <a:moveTo>
                    <a:pt x="179" y="1"/>
                  </a:moveTo>
                  <a:cubicBezTo>
                    <a:pt x="178" y="1"/>
                    <a:pt x="177" y="1"/>
                    <a:pt x="176" y="1"/>
                  </a:cubicBezTo>
                  <a:cubicBezTo>
                    <a:pt x="79" y="2"/>
                    <a:pt x="0" y="83"/>
                    <a:pt x="1" y="182"/>
                  </a:cubicBezTo>
                  <a:cubicBezTo>
                    <a:pt x="4" y="283"/>
                    <a:pt x="31" y="481"/>
                    <a:pt x="189" y="664"/>
                  </a:cubicBezTo>
                  <a:cubicBezTo>
                    <a:pt x="224" y="707"/>
                    <a:pt x="272" y="726"/>
                    <a:pt x="322" y="726"/>
                  </a:cubicBezTo>
                  <a:cubicBezTo>
                    <a:pt x="363" y="726"/>
                    <a:pt x="404" y="711"/>
                    <a:pt x="439" y="682"/>
                  </a:cubicBezTo>
                  <a:cubicBezTo>
                    <a:pt x="514" y="617"/>
                    <a:pt x="521" y="506"/>
                    <a:pt x="458" y="431"/>
                  </a:cubicBezTo>
                  <a:cubicBezTo>
                    <a:pt x="371" y="329"/>
                    <a:pt x="357" y="219"/>
                    <a:pt x="357" y="175"/>
                  </a:cubicBezTo>
                  <a:cubicBezTo>
                    <a:pt x="356" y="79"/>
                    <a:pt x="277" y="1"/>
                    <a:pt x="17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1"/>
            <p:cNvSpPr/>
            <p:nvPr/>
          </p:nvSpPr>
          <p:spPr>
            <a:xfrm>
              <a:off x="960818" y="2173969"/>
              <a:ext cx="145721" cy="151292"/>
            </a:xfrm>
            <a:custGeom>
              <a:avLst/>
              <a:gdLst/>
              <a:ahLst/>
              <a:cxnLst/>
              <a:rect l="l" t="t" r="r" b="b"/>
              <a:pathLst>
                <a:path w="4996" h="5187" extrusionOk="0">
                  <a:moveTo>
                    <a:pt x="2498" y="1"/>
                  </a:moveTo>
                  <a:cubicBezTo>
                    <a:pt x="2415" y="1"/>
                    <a:pt x="2332" y="28"/>
                    <a:pt x="2265" y="83"/>
                  </a:cubicBezTo>
                  <a:cubicBezTo>
                    <a:pt x="2197" y="138"/>
                    <a:pt x="2114" y="165"/>
                    <a:pt x="2031" y="165"/>
                  </a:cubicBezTo>
                  <a:cubicBezTo>
                    <a:pt x="1949" y="165"/>
                    <a:pt x="1866" y="138"/>
                    <a:pt x="1798" y="83"/>
                  </a:cubicBezTo>
                  <a:cubicBezTo>
                    <a:pt x="1792" y="80"/>
                    <a:pt x="1787" y="74"/>
                    <a:pt x="1782" y="71"/>
                  </a:cubicBezTo>
                  <a:cubicBezTo>
                    <a:pt x="1731" y="35"/>
                    <a:pt x="1674" y="18"/>
                    <a:pt x="1618" y="18"/>
                  </a:cubicBezTo>
                  <a:cubicBezTo>
                    <a:pt x="1492" y="18"/>
                    <a:pt x="1370" y="100"/>
                    <a:pt x="1333" y="232"/>
                  </a:cubicBezTo>
                  <a:cubicBezTo>
                    <a:pt x="1197" y="716"/>
                    <a:pt x="0" y="1735"/>
                    <a:pt x="0" y="3029"/>
                  </a:cubicBezTo>
                  <a:cubicBezTo>
                    <a:pt x="0" y="4473"/>
                    <a:pt x="1257" y="5186"/>
                    <a:pt x="2498" y="5186"/>
                  </a:cubicBezTo>
                  <a:cubicBezTo>
                    <a:pt x="3737" y="5186"/>
                    <a:pt x="4995" y="4473"/>
                    <a:pt x="4995" y="3029"/>
                  </a:cubicBezTo>
                  <a:cubicBezTo>
                    <a:pt x="4995" y="1735"/>
                    <a:pt x="3797" y="716"/>
                    <a:pt x="3664" y="232"/>
                  </a:cubicBezTo>
                  <a:cubicBezTo>
                    <a:pt x="3627" y="100"/>
                    <a:pt x="3506" y="18"/>
                    <a:pt x="3380" y="18"/>
                  </a:cubicBezTo>
                  <a:cubicBezTo>
                    <a:pt x="3324" y="18"/>
                    <a:pt x="3266" y="35"/>
                    <a:pt x="3216" y="71"/>
                  </a:cubicBezTo>
                  <a:cubicBezTo>
                    <a:pt x="3210" y="74"/>
                    <a:pt x="3204" y="79"/>
                    <a:pt x="3198" y="83"/>
                  </a:cubicBezTo>
                  <a:cubicBezTo>
                    <a:pt x="3131" y="138"/>
                    <a:pt x="3048" y="165"/>
                    <a:pt x="2965" y="165"/>
                  </a:cubicBezTo>
                  <a:cubicBezTo>
                    <a:pt x="2882" y="165"/>
                    <a:pt x="2800" y="138"/>
                    <a:pt x="2732" y="83"/>
                  </a:cubicBezTo>
                  <a:cubicBezTo>
                    <a:pt x="2664" y="28"/>
                    <a:pt x="2581" y="1"/>
                    <a:pt x="2498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1"/>
            <p:cNvSpPr/>
            <p:nvPr/>
          </p:nvSpPr>
          <p:spPr>
            <a:xfrm>
              <a:off x="960847" y="2174494"/>
              <a:ext cx="116553" cy="150767"/>
            </a:xfrm>
            <a:custGeom>
              <a:avLst/>
              <a:gdLst/>
              <a:ahLst/>
              <a:cxnLst/>
              <a:rect l="l" t="t" r="r" b="b"/>
              <a:pathLst>
                <a:path w="3996" h="5169" extrusionOk="0">
                  <a:moveTo>
                    <a:pt x="1615" y="0"/>
                  </a:moveTo>
                  <a:cubicBezTo>
                    <a:pt x="1490" y="0"/>
                    <a:pt x="1368" y="82"/>
                    <a:pt x="1331" y="214"/>
                  </a:cubicBezTo>
                  <a:cubicBezTo>
                    <a:pt x="1198" y="698"/>
                    <a:pt x="1" y="1717"/>
                    <a:pt x="1" y="3011"/>
                  </a:cubicBezTo>
                  <a:cubicBezTo>
                    <a:pt x="1" y="4455"/>
                    <a:pt x="1258" y="5168"/>
                    <a:pt x="2498" y="5168"/>
                  </a:cubicBezTo>
                  <a:cubicBezTo>
                    <a:pt x="3027" y="5168"/>
                    <a:pt x="3560" y="5040"/>
                    <a:pt x="3995" y="4777"/>
                  </a:cubicBezTo>
                  <a:lnTo>
                    <a:pt x="3995" y="4777"/>
                  </a:lnTo>
                  <a:cubicBezTo>
                    <a:pt x="3685" y="4880"/>
                    <a:pt x="3351" y="4931"/>
                    <a:pt x="3018" y="4931"/>
                  </a:cubicBezTo>
                  <a:cubicBezTo>
                    <a:pt x="1778" y="4931"/>
                    <a:pt x="521" y="4216"/>
                    <a:pt x="521" y="2772"/>
                  </a:cubicBezTo>
                  <a:cubicBezTo>
                    <a:pt x="521" y="1564"/>
                    <a:pt x="1568" y="594"/>
                    <a:pt x="1813" y="77"/>
                  </a:cubicBezTo>
                  <a:lnTo>
                    <a:pt x="1797" y="66"/>
                  </a:lnTo>
                  <a:cubicBezTo>
                    <a:pt x="1791" y="61"/>
                    <a:pt x="1786" y="56"/>
                    <a:pt x="1781" y="53"/>
                  </a:cubicBezTo>
                  <a:cubicBezTo>
                    <a:pt x="1729" y="17"/>
                    <a:pt x="1672" y="0"/>
                    <a:pt x="161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1"/>
            <p:cNvSpPr/>
            <p:nvPr/>
          </p:nvSpPr>
          <p:spPr>
            <a:xfrm>
              <a:off x="1028457" y="2186686"/>
              <a:ext cx="10413" cy="23801"/>
            </a:xfrm>
            <a:custGeom>
              <a:avLst/>
              <a:gdLst/>
              <a:ahLst/>
              <a:cxnLst/>
              <a:rect l="l" t="t" r="r" b="b"/>
              <a:pathLst>
                <a:path w="357" h="816" extrusionOk="0">
                  <a:moveTo>
                    <a:pt x="179" y="0"/>
                  </a:moveTo>
                  <a:cubicBezTo>
                    <a:pt x="79" y="0"/>
                    <a:pt x="0" y="78"/>
                    <a:pt x="0" y="177"/>
                  </a:cubicBezTo>
                  <a:lnTo>
                    <a:pt x="0" y="639"/>
                  </a:lnTo>
                  <a:cubicBezTo>
                    <a:pt x="0" y="737"/>
                    <a:pt x="79" y="816"/>
                    <a:pt x="179" y="816"/>
                  </a:cubicBezTo>
                  <a:cubicBezTo>
                    <a:pt x="277" y="816"/>
                    <a:pt x="356" y="735"/>
                    <a:pt x="356" y="639"/>
                  </a:cubicBezTo>
                  <a:lnTo>
                    <a:pt x="356" y="177"/>
                  </a:lnTo>
                  <a:cubicBezTo>
                    <a:pt x="356" y="78"/>
                    <a:pt x="277" y="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1"/>
            <p:cNvSpPr/>
            <p:nvPr/>
          </p:nvSpPr>
          <p:spPr>
            <a:xfrm>
              <a:off x="1047620" y="2187649"/>
              <a:ext cx="15255" cy="21176"/>
            </a:xfrm>
            <a:custGeom>
              <a:avLst/>
              <a:gdLst/>
              <a:ahLst/>
              <a:cxnLst/>
              <a:rect l="l" t="t" r="r" b="b"/>
              <a:pathLst>
                <a:path w="523" h="726" extrusionOk="0">
                  <a:moveTo>
                    <a:pt x="179" y="1"/>
                  </a:moveTo>
                  <a:cubicBezTo>
                    <a:pt x="178" y="1"/>
                    <a:pt x="177" y="1"/>
                    <a:pt x="177" y="1"/>
                  </a:cubicBezTo>
                  <a:cubicBezTo>
                    <a:pt x="80" y="2"/>
                    <a:pt x="1" y="83"/>
                    <a:pt x="2" y="182"/>
                  </a:cubicBezTo>
                  <a:cubicBezTo>
                    <a:pt x="5" y="283"/>
                    <a:pt x="32" y="481"/>
                    <a:pt x="190" y="664"/>
                  </a:cubicBezTo>
                  <a:cubicBezTo>
                    <a:pt x="223" y="707"/>
                    <a:pt x="273" y="726"/>
                    <a:pt x="323" y="726"/>
                  </a:cubicBezTo>
                  <a:cubicBezTo>
                    <a:pt x="364" y="726"/>
                    <a:pt x="405" y="711"/>
                    <a:pt x="440" y="682"/>
                  </a:cubicBezTo>
                  <a:cubicBezTo>
                    <a:pt x="515" y="617"/>
                    <a:pt x="522" y="506"/>
                    <a:pt x="459" y="431"/>
                  </a:cubicBezTo>
                  <a:cubicBezTo>
                    <a:pt x="371" y="329"/>
                    <a:pt x="358" y="219"/>
                    <a:pt x="358" y="175"/>
                  </a:cubicBezTo>
                  <a:cubicBezTo>
                    <a:pt x="355" y="79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1"/>
            <p:cNvSpPr/>
            <p:nvPr/>
          </p:nvSpPr>
          <p:spPr>
            <a:xfrm>
              <a:off x="1004511" y="2187649"/>
              <a:ext cx="15284" cy="21176"/>
            </a:xfrm>
            <a:custGeom>
              <a:avLst/>
              <a:gdLst/>
              <a:ahLst/>
              <a:cxnLst/>
              <a:rect l="l" t="t" r="r" b="b"/>
              <a:pathLst>
                <a:path w="524" h="726" extrusionOk="0">
                  <a:moveTo>
                    <a:pt x="343" y="1"/>
                  </a:moveTo>
                  <a:cubicBezTo>
                    <a:pt x="245" y="1"/>
                    <a:pt x="168" y="79"/>
                    <a:pt x="166" y="175"/>
                  </a:cubicBezTo>
                  <a:cubicBezTo>
                    <a:pt x="165" y="219"/>
                    <a:pt x="153" y="329"/>
                    <a:pt x="65" y="431"/>
                  </a:cubicBezTo>
                  <a:cubicBezTo>
                    <a:pt x="1" y="506"/>
                    <a:pt x="8" y="619"/>
                    <a:pt x="84" y="682"/>
                  </a:cubicBezTo>
                  <a:cubicBezTo>
                    <a:pt x="117" y="711"/>
                    <a:pt x="158" y="726"/>
                    <a:pt x="199" y="726"/>
                  </a:cubicBezTo>
                  <a:cubicBezTo>
                    <a:pt x="248" y="726"/>
                    <a:pt x="298" y="707"/>
                    <a:pt x="335" y="664"/>
                  </a:cubicBezTo>
                  <a:cubicBezTo>
                    <a:pt x="494" y="483"/>
                    <a:pt x="519" y="285"/>
                    <a:pt x="521" y="182"/>
                  </a:cubicBezTo>
                  <a:cubicBezTo>
                    <a:pt x="524" y="84"/>
                    <a:pt x="446" y="4"/>
                    <a:pt x="348" y="1"/>
                  </a:cubicBezTo>
                  <a:cubicBezTo>
                    <a:pt x="346" y="1"/>
                    <a:pt x="344" y="1"/>
                    <a:pt x="34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1"/>
            <p:cNvSpPr/>
            <p:nvPr/>
          </p:nvSpPr>
          <p:spPr>
            <a:xfrm>
              <a:off x="834260" y="2187007"/>
              <a:ext cx="201168" cy="208664"/>
            </a:xfrm>
            <a:custGeom>
              <a:avLst/>
              <a:gdLst/>
              <a:ahLst/>
              <a:cxnLst/>
              <a:rect l="l" t="t" r="r" b="b"/>
              <a:pathLst>
                <a:path w="6897" h="7154" extrusionOk="0">
                  <a:moveTo>
                    <a:pt x="3450" y="1"/>
                  </a:moveTo>
                  <a:cubicBezTo>
                    <a:pt x="3336" y="1"/>
                    <a:pt x="3221" y="39"/>
                    <a:pt x="3126" y="115"/>
                  </a:cubicBezTo>
                  <a:cubicBezTo>
                    <a:pt x="3033" y="191"/>
                    <a:pt x="2920" y="229"/>
                    <a:pt x="2805" y="229"/>
                  </a:cubicBezTo>
                  <a:cubicBezTo>
                    <a:pt x="2691" y="229"/>
                    <a:pt x="2576" y="191"/>
                    <a:pt x="2482" y="115"/>
                  </a:cubicBezTo>
                  <a:cubicBezTo>
                    <a:pt x="2475" y="109"/>
                    <a:pt x="2466" y="102"/>
                    <a:pt x="2458" y="96"/>
                  </a:cubicBezTo>
                  <a:cubicBezTo>
                    <a:pt x="2389" y="46"/>
                    <a:pt x="2309" y="23"/>
                    <a:pt x="2231" y="23"/>
                  </a:cubicBezTo>
                  <a:cubicBezTo>
                    <a:pt x="2057" y="23"/>
                    <a:pt x="1889" y="135"/>
                    <a:pt x="1839" y="319"/>
                  </a:cubicBezTo>
                  <a:cubicBezTo>
                    <a:pt x="1654" y="985"/>
                    <a:pt x="0" y="2393"/>
                    <a:pt x="0" y="4175"/>
                  </a:cubicBezTo>
                  <a:cubicBezTo>
                    <a:pt x="0" y="6168"/>
                    <a:pt x="1736" y="7153"/>
                    <a:pt x="3449" y="7153"/>
                  </a:cubicBezTo>
                  <a:cubicBezTo>
                    <a:pt x="5161" y="7153"/>
                    <a:pt x="6895" y="6168"/>
                    <a:pt x="6895" y="4175"/>
                  </a:cubicBezTo>
                  <a:cubicBezTo>
                    <a:pt x="6897" y="2393"/>
                    <a:pt x="5243" y="985"/>
                    <a:pt x="5059" y="319"/>
                  </a:cubicBezTo>
                  <a:cubicBezTo>
                    <a:pt x="5008" y="135"/>
                    <a:pt x="4840" y="23"/>
                    <a:pt x="4667" y="23"/>
                  </a:cubicBezTo>
                  <a:cubicBezTo>
                    <a:pt x="4588" y="23"/>
                    <a:pt x="4509" y="46"/>
                    <a:pt x="4439" y="96"/>
                  </a:cubicBezTo>
                  <a:cubicBezTo>
                    <a:pt x="4432" y="102"/>
                    <a:pt x="4423" y="108"/>
                    <a:pt x="4415" y="115"/>
                  </a:cubicBezTo>
                  <a:cubicBezTo>
                    <a:pt x="4322" y="191"/>
                    <a:pt x="4209" y="229"/>
                    <a:pt x="4094" y="229"/>
                  </a:cubicBezTo>
                  <a:cubicBezTo>
                    <a:pt x="3980" y="229"/>
                    <a:pt x="3865" y="191"/>
                    <a:pt x="3771" y="115"/>
                  </a:cubicBezTo>
                  <a:cubicBezTo>
                    <a:pt x="3678" y="39"/>
                    <a:pt x="3564" y="1"/>
                    <a:pt x="3450" y="1"/>
                  </a:cubicBezTo>
                  <a:close/>
                </a:path>
              </a:pathLst>
            </a:custGeom>
            <a:gradFill>
              <a:gsLst>
                <a:gs pos="0">
                  <a:srgbClr val="FFFBF9"/>
                </a:gs>
                <a:gs pos="100000">
                  <a:srgbClr val="FCAC7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1"/>
            <p:cNvSpPr/>
            <p:nvPr/>
          </p:nvSpPr>
          <p:spPr>
            <a:xfrm>
              <a:off x="834347" y="2187649"/>
              <a:ext cx="150213" cy="208023"/>
            </a:xfrm>
            <a:custGeom>
              <a:avLst/>
              <a:gdLst/>
              <a:ahLst/>
              <a:cxnLst/>
              <a:rect l="l" t="t" r="r" b="b"/>
              <a:pathLst>
                <a:path w="5150" h="7132" extrusionOk="0">
                  <a:moveTo>
                    <a:pt x="2230" y="1"/>
                  </a:moveTo>
                  <a:cubicBezTo>
                    <a:pt x="2057" y="1"/>
                    <a:pt x="1889" y="113"/>
                    <a:pt x="1839" y="297"/>
                  </a:cubicBezTo>
                  <a:cubicBezTo>
                    <a:pt x="1653" y="963"/>
                    <a:pt x="0" y="2371"/>
                    <a:pt x="0" y="4153"/>
                  </a:cubicBezTo>
                  <a:cubicBezTo>
                    <a:pt x="0" y="6149"/>
                    <a:pt x="1736" y="7131"/>
                    <a:pt x="3447" y="7131"/>
                  </a:cubicBezTo>
                  <a:cubicBezTo>
                    <a:pt x="4036" y="7131"/>
                    <a:pt x="4625" y="7016"/>
                    <a:pt x="5149" y="6781"/>
                  </a:cubicBezTo>
                  <a:lnTo>
                    <a:pt x="5149" y="6781"/>
                  </a:lnTo>
                  <a:cubicBezTo>
                    <a:pt x="4824" y="6859"/>
                    <a:pt x="4490" y="6896"/>
                    <a:pt x="4156" y="6896"/>
                  </a:cubicBezTo>
                  <a:cubicBezTo>
                    <a:pt x="2444" y="6896"/>
                    <a:pt x="711" y="5910"/>
                    <a:pt x="711" y="3918"/>
                  </a:cubicBezTo>
                  <a:cubicBezTo>
                    <a:pt x="711" y="2191"/>
                    <a:pt x="2259" y="817"/>
                    <a:pt x="2527" y="125"/>
                  </a:cubicBezTo>
                  <a:cubicBezTo>
                    <a:pt x="2513" y="116"/>
                    <a:pt x="2495" y="106"/>
                    <a:pt x="2480" y="93"/>
                  </a:cubicBezTo>
                  <a:cubicBezTo>
                    <a:pt x="2473" y="87"/>
                    <a:pt x="2464" y="80"/>
                    <a:pt x="2457" y="74"/>
                  </a:cubicBezTo>
                  <a:cubicBezTo>
                    <a:pt x="2387" y="24"/>
                    <a:pt x="2308" y="1"/>
                    <a:pt x="22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1"/>
            <p:cNvSpPr/>
            <p:nvPr/>
          </p:nvSpPr>
          <p:spPr>
            <a:xfrm>
              <a:off x="929667" y="2206374"/>
              <a:ext cx="10354" cy="28934"/>
            </a:xfrm>
            <a:custGeom>
              <a:avLst/>
              <a:gdLst/>
              <a:ahLst/>
              <a:cxnLst/>
              <a:rect l="l" t="t" r="r" b="b"/>
              <a:pathLst>
                <a:path w="355" h="992" extrusionOk="0">
                  <a:moveTo>
                    <a:pt x="178" y="0"/>
                  </a:moveTo>
                  <a:cubicBezTo>
                    <a:pt x="78" y="0"/>
                    <a:pt x="0" y="79"/>
                    <a:pt x="0" y="178"/>
                  </a:cubicBezTo>
                  <a:lnTo>
                    <a:pt x="0" y="815"/>
                  </a:lnTo>
                  <a:cubicBezTo>
                    <a:pt x="0" y="913"/>
                    <a:pt x="80" y="992"/>
                    <a:pt x="178" y="992"/>
                  </a:cubicBezTo>
                  <a:cubicBezTo>
                    <a:pt x="277" y="992"/>
                    <a:pt x="355" y="914"/>
                    <a:pt x="355" y="815"/>
                  </a:cubicBezTo>
                  <a:lnTo>
                    <a:pt x="355" y="178"/>
                  </a:lnTo>
                  <a:cubicBezTo>
                    <a:pt x="355" y="79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1"/>
            <p:cNvSpPr/>
            <p:nvPr/>
          </p:nvSpPr>
          <p:spPr>
            <a:xfrm>
              <a:off x="896795" y="2207833"/>
              <a:ext cx="16830" cy="25259"/>
            </a:xfrm>
            <a:custGeom>
              <a:avLst/>
              <a:gdLst/>
              <a:ahLst/>
              <a:cxnLst/>
              <a:rect l="l" t="t" r="r" b="b"/>
              <a:pathLst>
                <a:path w="577" h="866" extrusionOk="0">
                  <a:moveTo>
                    <a:pt x="395" y="0"/>
                  </a:moveTo>
                  <a:cubicBezTo>
                    <a:pt x="298" y="0"/>
                    <a:pt x="221" y="77"/>
                    <a:pt x="219" y="173"/>
                  </a:cubicBezTo>
                  <a:cubicBezTo>
                    <a:pt x="219" y="242"/>
                    <a:pt x="200" y="413"/>
                    <a:pt x="65" y="571"/>
                  </a:cubicBezTo>
                  <a:cubicBezTo>
                    <a:pt x="1" y="646"/>
                    <a:pt x="8" y="757"/>
                    <a:pt x="83" y="822"/>
                  </a:cubicBezTo>
                  <a:cubicBezTo>
                    <a:pt x="117" y="851"/>
                    <a:pt x="159" y="866"/>
                    <a:pt x="199" y="866"/>
                  </a:cubicBezTo>
                  <a:cubicBezTo>
                    <a:pt x="249" y="866"/>
                    <a:pt x="298" y="845"/>
                    <a:pt x="335" y="803"/>
                  </a:cubicBezTo>
                  <a:cubicBezTo>
                    <a:pt x="537" y="567"/>
                    <a:pt x="572" y="312"/>
                    <a:pt x="574" y="180"/>
                  </a:cubicBezTo>
                  <a:cubicBezTo>
                    <a:pt x="577" y="82"/>
                    <a:pt x="499" y="2"/>
                    <a:pt x="401" y="0"/>
                  </a:cubicBezTo>
                  <a:cubicBezTo>
                    <a:pt x="399" y="0"/>
                    <a:pt x="397" y="0"/>
                    <a:pt x="39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1"/>
            <p:cNvSpPr/>
            <p:nvPr/>
          </p:nvSpPr>
          <p:spPr>
            <a:xfrm>
              <a:off x="956151" y="2207833"/>
              <a:ext cx="16771" cy="25259"/>
            </a:xfrm>
            <a:custGeom>
              <a:avLst/>
              <a:gdLst/>
              <a:ahLst/>
              <a:cxnLst/>
              <a:rect l="l" t="t" r="r" b="b"/>
              <a:pathLst>
                <a:path w="575" h="866" extrusionOk="0">
                  <a:moveTo>
                    <a:pt x="182" y="0"/>
                  </a:moveTo>
                  <a:cubicBezTo>
                    <a:pt x="180" y="0"/>
                    <a:pt x="178" y="0"/>
                    <a:pt x="176" y="0"/>
                  </a:cubicBezTo>
                  <a:cubicBezTo>
                    <a:pt x="80" y="2"/>
                    <a:pt x="1" y="82"/>
                    <a:pt x="2" y="180"/>
                  </a:cubicBezTo>
                  <a:cubicBezTo>
                    <a:pt x="4" y="312"/>
                    <a:pt x="37" y="567"/>
                    <a:pt x="242" y="803"/>
                  </a:cubicBezTo>
                  <a:cubicBezTo>
                    <a:pt x="277" y="845"/>
                    <a:pt x="326" y="866"/>
                    <a:pt x="376" y="866"/>
                  </a:cubicBezTo>
                  <a:cubicBezTo>
                    <a:pt x="418" y="866"/>
                    <a:pt x="458" y="851"/>
                    <a:pt x="493" y="822"/>
                  </a:cubicBezTo>
                  <a:cubicBezTo>
                    <a:pt x="568" y="757"/>
                    <a:pt x="575" y="646"/>
                    <a:pt x="512" y="570"/>
                  </a:cubicBezTo>
                  <a:cubicBezTo>
                    <a:pt x="376" y="413"/>
                    <a:pt x="360" y="240"/>
                    <a:pt x="358" y="173"/>
                  </a:cubicBezTo>
                  <a:cubicBezTo>
                    <a:pt x="355" y="78"/>
                    <a:pt x="277" y="0"/>
                    <a:pt x="18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0" name="Google Shape;1980;p51"/>
          <p:cNvGrpSpPr/>
          <p:nvPr/>
        </p:nvGrpSpPr>
        <p:grpSpPr>
          <a:xfrm>
            <a:off x="8080400" y="1640889"/>
            <a:ext cx="343331" cy="263003"/>
            <a:chOff x="8080400" y="1564689"/>
            <a:chExt cx="343331" cy="263003"/>
          </a:xfrm>
        </p:grpSpPr>
        <p:sp>
          <p:nvSpPr>
            <p:cNvPr id="1981" name="Google Shape;1981;p51"/>
            <p:cNvSpPr/>
            <p:nvPr/>
          </p:nvSpPr>
          <p:spPr>
            <a:xfrm>
              <a:off x="8206521" y="1564689"/>
              <a:ext cx="91090" cy="161530"/>
            </a:xfrm>
            <a:custGeom>
              <a:avLst/>
              <a:gdLst/>
              <a:ahLst/>
              <a:cxnLst/>
              <a:rect l="l" t="t" r="r" b="b"/>
              <a:pathLst>
                <a:path w="3123" h="5538" extrusionOk="0">
                  <a:moveTo>
                    <a:pt x="1562" y="0"/>
                  </a:moveTo>
                  <a:cubicBezTo>
                    <a:pt x="640" y="489"/>
                    <a:pt x="1" y="1546"/>
                    <a:pt x="1" y="2769"/>
                  </a:cubicBezTo>
                  <a:cubicBezTo>
                    <a:pt x="1" y="3992"/>
                    <a:pt x="641" y="5047"/>
                    <a:pt x="1562" y="5537"/>
                  </a:cubicBezTo>
                  <a:cubicBezTo>
                    <a:pt x="2485" y="5048"/>
                    <a:pt x="3122" y="3992"/>
                    <a:pt x="3122" y="2769"/>
                  </a:cubicBezTo>
                  <a:cubicBezTo>
                    <a:pt x="3122" y="1546"/>
                    <a:pt x="2482" y="489"/>
                    <a:pt x="156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1"/>
            <p:cNvSpPr/>
            <p:nvPr/>
          </p:nvSpPr>
          <p:spPr>
            <a:xfrm>
              <a:off x="8080400" y="1759324"/>
              <a:ext cx="343331" cy="68369"/>
            </a:xfrm>
            <a:custGeom>
              <a:avLst/>
              <a:gdLst/>
              <a:ahLst/>
              <a:cxnLst/>
              <a:rect l="l" t="t" r="r" b="b"/>
              <a:pathLst>
                <a:path w="11771" h="2344" extrusionOk="0">
                  <a:moveTo>
                    <a:pt x="1" y="1"/>
                  </a:moveTo>
                  <a:lnTo>
                    <a:pt x="1" y="691"/>
                  </a:lnTo>
                  <a:cubicBezTo>
                    <a:pt x="1" y="1603"/>
                    <a:pt x="2636" y="2343"/>
                    <a:pt x="5886" y="2343"/>
                  </a:cubicBezTo>
                  <a:cubicBezTo>
                    <a:pt x="9135" y="2343"/>
                    <a:pt x="11771" y="1603"/>
                    <a:pt x="11771" y="691"/>
                  </a:cubicBezTo>
                  <a:lnTo>
                    <a:pt x="11771" y="1"/>
                  </a:ln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1"/>
            <p:cNvSpPr/>
            <p:nvPr/>
          </p:nvSpPr>
          <p:spPr>
            <a:xfrm>
              <a:off x="8080400" y="1711198"/>
              <a:ext cx="343331" cy="96369"/>
            </a:xfrm>
            <a:custGeom>
              <a:avLst/>
              <a:gdLst/>
              <a:ahLst/>
              <a:cxnLst/>
              <a:rect l="l" t="t" r="r" b="b"/>
              <a:pathLst>
                <a:path w="11771" h="3304" extrusionOk="0">
                  <a:moveTo>
                    <a:pt x="5886" y="0"/>
                  </a:moveTo>
                  <a:cubicBezTo>
                    <a:pt x="2636" y="0"/>
                    <a:pt x="1" y="740"/>
                    <a:pt x="1" y="1651"/>
                  </a:cubicBezTo>
                  <a:cubicBezTo>
                    <a:pt x="1" y="2564"/>
                    <a:pt x="2636" y="3303"/>
                    <a:pt x="5886" y="3303"/>
                  </a:cubicBezTo>
                  <a:cubicBezTo>
                    <a:pt x="9135" y="3303"/>
                    <a:pt x="11771" y="2564"/>
                    <a:pt x="11771" y="1651"/>
                  </a:cubicBezTo>
                  <a:cubicBezTo>
                    <a:pt x="11771" y="740"/>
                    <a:pt x="9135" y="0"/>
                    <a:pt x="5886" y="0"/>
                  </a:cubicBezTo>
                  <a:close/>
                </a:path>
              </a:pathLst>
            </a:custGeom>
            <a:gradFill>
              <a:gsLst>
                <a:gs pos="0">
                  <a:srgbClr val="99CEBA"/>
                </a:gs>
                <a:gs pos="100000">
                  <a:srgbClr val="52927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1"/>
            <p:cNvSpPr/>
            <p:nvPr/>
          </p:nvSpPr>
          <p:spPr>
            <a:xfrm>
              <a:off x="8282210" y="1604270"/>
              <a:ext cx="86657" cy="92665"/>
            </a:xfrm>
            <a:custGeom>
              <a:avLst/>
              <a:gdLst/>
              <a:ahLst/>
              <a:cxnLst/>
              <a:rect l="l" t="t" r="r" b="b"/>
              <a:pathLst>
                <a:path w="2971" h="3177" extrusionOk="0">
                  <a:moveTo>
                    <a:pt x="2066" y="1"/>
                  </a:moveTo>
                  <a:cubicBezTo>
                    <a:pt x="1451" y="1"/>
                    <a:pt x="638" y="217"/>
                    <a:pt x="2" y="876"/>
                  </a:cubicBezTo>
                  <a:lnTo>
                    <a:pt x="0" y="876"/>
                  </a:lnTo>
                  <a:lnTo>
                    <a:pt x="0" y="3177"/>
                  </a:lnTo>
                  <a:lnTo>
                    <a:pt x="2363" y="3177"/>
                  </a:lnTo>
                  <a:lnTo>
                    <a:pt x="2363" y="1798"/>
                  </a:lnTo>
                  <a:cubicBezTo>
                    <a:pt x="2363" y="1035"/>
                    <a:pt x="2971" y="713"/>
                    <a:pt x="2971" y="334"/>
                  </a:cubicBezTo>
                  <a:cubicBezTo>
                    <a:pt x="2971" y="159"/>
                    <a:pt x="2591" y="1"/>
                    <a:pt x="20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8135264" y="1604270"/>
              <a:ext cx="86715" cy="92665"/>
            </a:xfrm>
            <a:custGeom>
              <a:avLst/>
              <a:gdLst/>
              <a:ahLst/>
              <a:cxnLst/>
              <a:rect l="l" t="t" r="r" b="b"/>
              <a:pathLst>
                <a:path w="2973" h="3177" extrusionOk="0">
                  <a:moveTo>
                    <a:pt x="906" y="1"/>
                  </a:moveTo>
                  <a:cubicBezTo>
                    <a:pt x="380" y="1"/>
                    <a:pt x="1" y="159"/>
                    <a:pt x="1" y="334"/>
                  </a:cubicBezTo>
                  <a:cubicBezTo>
                    <a:pt x="1" y="713"/>
                    <a:pt x="608" y="1035"/>
                    <a:pt x="608" y="1798"/>
                  </a:cubicBezTo>
                  <a:lnTo>
                    <a:pt x="608" y="3177"/>
                  </a:lnTo>
                  <a:lnTo>
                    <a:pt x="2973" y="3177"/>
                  </a:lnTo>
                  <a:lnTo>
                    <a:pt x="2973" y="876"/>
                  </a:lnTo>
                  <a:lnTo>
                    <a:pt x="2970" y="876"/>
                  </a:lnTo>
                  <a:cubicBezTo>
                    <a:pt x="2333" y="217"/>
                    <a:pt x="1520" y="1"/>
                    <a:pt x="90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8201562" y="1603482"/>
              <a:ext cx="101007" cy="179118"/>
            </a:xfrm>
            <a:custGeom>
              <a:avLst/>
              <a:gdLst/>
              <a:ahLst/>
              <a:cxnLst/>
              <a:rect l="l" t="t" r="r" b="b"/>
              <a:pathLst>
                <a:path w="3463" h="6141" extrusionOk="0">
                  <a:moveTo>
                    <a:pt x="1732" y="0"/>
                  </a:moveTo>
                  <a:cubicBezTo>
                    <a:pt x="708" y="541"/>
                    <a:pt x="1" y="1713"/>
                    <a:pt x="1" y="3071"/>
                  </a:cubicBezTo>
                  <a:cubicBezTo>
                    <a:pt x="1" y="4427"/>
                    <a:pt x="710" y="5597"/>
                    <a:pt x="1732" y="6141"/>
                  </a:cubicBezTo>
                  <a:cubicBezTo>
                    <a:pt x="2755" y="5599"/>
                    <a:pt x="3462" y="4427"/>
                    <a:pt x="3462" y="3071"/>
                  </a:cubicBezTo>
                  <a:cubicBezTo>
                    <a:pt x="3462" y="1713"/>
                    <a:pt x="2753" y="544"/>
                    <a:pt x="17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8111434" y="1656654"/>
              <a:ext cx="149075" cy="130962"/>
            </a:xfrm>
            <a:custGeom>
              <a:avLst/>
              <a:gdLst/>
              <a:ahLst/>
              <a:cxnLst/>
              <a:rect l="l" t="t" r="r" b="b"/>
              <a:pathLst>
                <a:path w="5111" h="4490" extrusionOk="0">
                  <a:moveTo>
                    <a:pt x="1311" y="0"/>
                  </a:moveTo>
                  <a:cubicBezTo>
                    <a:pt x="959" y="0"/>
                    <a:pt x="615" y="57"/>
                    <a:pt x="292" y="172"/>
                  </a:cubicBezTo>
                  <a:cubicBezTo>
                    <a:pt x="0" y="1293"/>
                    <a:pt x="387" y="2605"/>
                    <a:pt x="1389" y="3521"/>
                  </a:cubicBezTo>
                  <a:cubicBezTo>
                    <a:pt x="2092" y="4166"/>
                    <a:pt x="2966" y="4490"/>
                    <a:pt x="3803" y="4490"/>
                  </a:cubicBezTo>
                  <a:cubicBezTo>
                    <a:pt x="4155" y="4490"/>
                    <a:pt x="4499" y="4433"/>
                    <a:pt x="4822" y="4318"/>
                  </a:cubicBezTo>
                  <a:cubicBezTo>
                    <a:pt x="5111" y="3197"/>
                    <a:pt x="4727" y="1885"/>
                    <a:pt x="3725" y="969"/>
                  </a:cubicBezTo>
                  <a:cubicBezTo>
                    <a:pt x="3021" y="325"/>
                    <a:pt x="2147" y="0"/>
                    <a:pt x="131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8243622" y="1656654"/>
              <a:ext cx="149046" cy="130962"/>
            </a:xfrm>
            <a:custGeom>
              <a:avLst/>
              <a:gdLst/>
              <a:ahLst/>
              <a:cxnLst/>
              <a:rect l="l" t="t" r="r" b="b"/>
              <a:pathLst>
                <a:path w="5110" h="4490" extrusionOk="0">
                  <a:moveTo>
                    <a:pt x="3801" y="0"/>
                  </a:moveTo>
                  <a:cubicBezTo>
                    <a:pt x="2965" y="0"/>
                    <a:pt x="2092" y="325"/>
                    <a:pt x="1386" y="969"/>
                  </a:cubicBezTo>
                  <a:cubicBezTo>
                    <a:pt x="386" y="1885"/>
                    <a:pt x="0" y="3197"/>
                    <a:pt x="290" y="4318"/>
                  </a:cubicBezTo>
                  <a:cubicBezTo>
                    <a:pt x="613" y="4433"/>
                    <a:pt x="958" y="4490"/>
                    <a:pt x="1309" y="4490"/>
                  </a:cubicBezTo>
                  <a:cubicBezTo>
                    <a:pt x="2145" y="4490"/>
                    <a:pt x="3018" y="4166"/>
                    <a:pt x="3722" y="3521"/>
                  </a:cubicBezTo>
                  <a:cubicBezTo>
                    <a:pt x="4724" y="2605"/>
                    <a:pt x="5110" y="1293"/>
                    <a:pt x="4820" y="172"/>
                  </a:cubicBezTo>
                  <a:cubicBezTo>
                    <a:pt x="4497" y="57"/>
                    <a:pt x="4152" y="0"/>
                    <a:pt x="380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A64D7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9" name="Google Shape;1989;p51"/>
          <p:cNvGrpSpPr/>
          <p:nvPr/>
        </p:nvGrpSpPr>
        <p:grpSpPr>
          <a:xfrm>
            <a:off x="3471439" y="2804293"/>
            <a:ext cx="327464" cy="343360"/>
            <a:chOff x="3471439" y="2728093"/>
            <a:chExt cx="327464" cy="343360"/>
          </a:xfrm>
        </p:grpSpPr>
        <p:sp>
          <p:nvSpPr>
            <p:cNvPr id="1990" name="Google Shape;1990;p51"/>
            <p:cNvSpPr/>
            <p:nvPr/>
          </p:nvSpPr>
          <p:spPr>
            <a:xfrm>
              <a:off x="3609548" y="2790979"/>
              <a:ext cx="104157" cy="93599"/>
            </a:xfrm>
            <a:custGeom>
              <a:avLst/>
              <a:gdLst/>
              <a:ahLst/>
              <a:cxnLst/>
              <a:rect l="l" t="t" r="r" b="b"/>
              <a:pathLst>
                <a:path w="3571" h="3209" extrusionOk="0">
                  <a:moveTo>
                    <a:pt x="1785" y="746"/>
                  </a:moveTo>
                  <a:cubicBezTo>
                    <a:pt x="2359" y="746"/>
                    <a:pt x="2828" y="1131"/>
                    <a:pt x="2828" y="1607"/>
                  </a:cubicBezTo>
                  <a:cubicBezTo>
                    <a:pt x="2828" y="2079"/>
                    <a:pt x="2361" y="2466"/>
                    <a:pt x="1785" y="2466"/>
                  </a:cubicBezTo>
                  <a:cubicBezTo>
                    <a:pt x="1211" y="2466"/>
                    <a:pt x="744" y="2080"/>
                    <a:pt x="744" y="1607"/>
                  </a:cubicBezTo>
                  <a:cubicBezTo>
                    <a:pt x="744" y="1133"/>
                    <a:pt x="1211" y="746"/>
                    <a:pt x="1785" y="746"/>
                  </a:cubicBezTo>
                  <a:close/>
                  <a:moveTo>
                    <a:pt x="1785" y="0"/>
                  </a:moveTo>
                  <a:cubicBezTo>
                    <a:pt x="801" y="0"/>
                    <a:pt x="1" y="721"/>
                    <a:pt x="1" y="1604"/>
                  </a:cubicBezTo>
                  <a:cubicBezTo>
                    <a:pt x="1" y="2489"/>
                    <a:pt x="801" y="3208"/>
                    <a:pt x="1785" y="3208"/>
                  </a:cubicBezTo>
                  <a:cubicBezTo>
                    <a:pt x="2769" y="3208"/>
                    <a:pt x="3571" y="2489"/>
                    <a:pt x="3571" y="1604"/>
                  </a:cubicBezTo>
                  <a:cubicBezTo>
                    <a:pt x="3571" y="721"/>
                    <a:pt x="2771" y="0"/>
                    <a:pt x="1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3471439" y="2916661"/>
              <a:ext cx="94561" cy="72160"/>
            </a:xfrm>
            <a:custGeom>
              <a:avLst/>
              <a:gdLst/>
              <a:ahLst/>
              <a:cxnLst/>
              <a:rect l="l" t="t" r="r" b="b"/>
              <a:pathLst>
                <a:path w="3242" h="2474" extrusionOk="0">
                  <a:moveTo>
                    <a:pt x="201" y="0"/>
                  </a:moveTo>
                  <a:cubicBezTo>
                    <a:pt x="91" y="0"/>
                    <a:pt x="0" y="90"/>
                    <a:pt x="0" y="202"/>
                  </a:cubicBezTo>
                  <a:lnTo>
                    <a:pt x="0" y="688"/>
                  </a:lnTo>
                  <a:cubicBezTo>
                    <a:pt x="0" y="783"/>
                    <a:pt x="67" y="865"/>
                    <a:pt x="161" y="883"/>
                  </a:cubicBezTo>
                  <a:cubicBezTo>
                    <a:pt x="983" y="1050"/>
                    <a:pt x="1248" y="2473"/>
                    <a:pt x="2287" y="2473"/>
                  </a:cubicBezTo>
                  <a:cubicBezTo>
                    <a:pt x="2352" y="2473"/>
                    <a:pt x="2420" y="2468"/>
                    <a:pt x="2492" y="2456"/>
                  </a:cubicBezTo>
                  <a:lnTo>
                    <a:pt x="3242" y="1710"/>
                  </a:lnTo>
                  <a:lnTo>
                    <a:pt x="2404" y="1000"/>
                  </a:lnTo>
                  <a:cubicBezTo>
                    <a:pt x="1588" y="875"/>
                    <a:pt x="1305" y="95"/>
                    <a:pt x="217" y="1"/>
                  </a:cubicBezTo>
                  <a:cubicBezTo>
                    <a:pt x="212" y="1"/>
                    <a:pt x="207" y="0"/>
                    <a:pt x="201" y="0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3746547" y="2778670"/>
              <a:ext cx="52356" cy="127637"/>
            </a:xfrm>
            <a:custGeom>
              <a:avLst/>
              <a:gdLst/>
              <a:ahLst/>
              <a:cxnLst/>
              <a:rect l="l" t="t" r="r" b="b"/>
              <a:pathLst>
                <a:path w="1795" h="4376" extrusionOk="0">
                  <a:moveTo>
                    <a:pt x="640" y="0"/>
                  </a:moveTo>
                  <a:cubicBezTo>
                    <a:pt x="553" y="0"/>
                    <a:pt x="466" y="30"/>
                    <a:pt x="396" y="91"/>
                  </a:cubicBezTo>
                  <a:cubicBezTo>
                    <a:pt x="240" y="228"/>
                    <a:pt x="223" y="462"/>
                    <a:pt x="359" y="617"/>
                  </a:cubicBezTo>
                  <a:cubicBezTo>
                    <a:pt x="1544" y="1977"/>
                    <a:pt x="397" y="3463"/>
                    <a:pt x="347" y="3526"/>
                  </a:cubicBezTo>
                  <a:cubicBezTo>
                    <a:pt x="220" y="3686"/>
                    <a:pt x="0" y="4168"/>
                    <a:pt x="160" y="4295"/>
                  </a:cubicBezTo>
                  <a:cubicBezTo>
                    <a:pt x="229" y="4350"/>
                    <a:pt x="311" y="4376"/>
                    <a:pt x="391" y="4376"/>
                  </a:cubicBezTo>
                  <a:cubicBezTo>
                    <a:pt x="501" y="4376"/>
                    <a:pt x="857" y="4080"/>
                    <a:pt x="932" y="3991"/>
                  </a:cubicBezTo>
                  <a:cubicBezTo>
                    <a:pt x="948" y="3970"/>
                    <a:pt x="1335" y="3481"/>
                    <a:pt x="1529" y="2771"/>
                  </a:cubicBezTo>
                  <a:cubicBezTo>
                    <a:pt x="1795" y="1802"/>
                    <a:pt x="1584" y="888"/>
                    <a:pt x="921" y="128"/>
                  </a:cubicBezTo>
                  <a:cubicBezTo>
                    <a:pt x="847" y="43"/>
                    <a:pt x="744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3524408" y="2778670"/>
              <a:ext cx="52326" cy="127637"/>
            </a:xfrm>
            <a:custGeom>
              <a:avLst/>
              <a:gdLst/>
              <a:ahLst/>
              <a:cxnLst/>
              <a:rect l="l" t="t" r="r" b="b"/>
              <a:pathLst>
                <a:path w="1794" h="4376" extrusionOk="0">
                  <a:moveTo>
                    <a:pt x="1155" y="0"/>
                  </a:moveTo>
                  <a:cubicBezTo>
                    <a:pt x="1051" y="0"/>
                    <a:pt x="948" y="43"/>
                    <a:pt x="874" y="128"/>
                  </a:cubicBezTo>
                  <a:cubicBezTo>
                    <a:pt x="211" y="888"/>
                    <a:pt x="0" y="1802"/>
                    <a:pt x="266" y="2771"/>
                  </a:cubicBezTo>
                  <a:cubicBezTo>
                    <a:pt x="460" y="3481"/>
                    <a:pt x="847" y="3970"/>
                    <a:pt x="863" y="3991"/>
                  </a:cubicBezTo>
                  <a:cubicBezTo>
                    <a:pt x="935" y="4080"/>
                    <a:pt x="1291" y="4376"/>
                    <a:pt x="1401" y="4376"/>
                  </a:cubicBezTo>
                  <a:cubicBezTo>
                    <a:pt x="1481" y="4376"/>
                    <a:pt x="1565" y="4350"/>
                    <a:pt x="1634" y="4295"/>
                  </a:cubicBezTo>
                  <a:cubicBezTo>
                    <a:pt x="1793" y="4168"/>
                    <a:pt x="1574" y="3686"/>
                    <a:pt x="1445" y="3526"/>
                  </a:cubicBezTo>
                  <a:cubicBezTo>
                    <a:pt x="1396" y="3463"/>
                    <a:pt x="250" y="1977"/>
                    <a:pt x="1435" y="617"/>
                  </a:cubicBezTo>
                  <a:cubicBezTo>
                    <a:pt x="1569" y="462"/>
                    <a:pt x="1553" y="228"/>
                    <a:pt x="1399" y="91"/>
                  </a:cubicBezTo>
                  <a:cubicBezTo>
                    <a:pt x="1329" y="30"/>
                    <a:pt x="1242" y="0"/>
                    <a:pt x="1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3547187" y="2728093"/>
              <a:ext cx="228907" cy="73765"/>
            </a:xfrm>
            <a:custGeom>
              <a:avLst/>
              <a:gdLst/>
              <a:ahLst/>
              <a:cxnLst/>
              <a:rect l="l" t="t" r="r" b="b"/>
              <a:pathLst>
                <a:path w="7848" h="2529" extrusionOk="0">
                  <a:moveTo>
                    <a:pt x="3923" y="0"/>
                  </a:moveTo>
                  <a:cubicBezTo>
                    <a:pt x="2918" y="0"/>
                    <a:pt x="1966" y="199"/>
                    <a:pt x="1245" y="563"/>
                  </a:cubicBezTo>
                  <a:cubicBezTo>
                    <a:pt x="443" y="966"/>
                    <a:pt x="0" y="1532"/>
                    <a:pt x="0" y="2158"/>
                  </a:cubicBezTo>
                  <a:cubicBezTo>
                    <a:pt x="0" y="2362"/>
                    <a:pt x="166" y="2529"/>
                    <a:pt x="371" y="2529"/>
                  </a:cubicBezTo>
                  <a:cubicBezTo>
                    <a:pt x="576" y="2529"/>
                    <a:pt x="743" y="2362"/>
                    <a:pt x="743" y="2158"/>
                  </a:cubicBezTo>
                  <a:cubicBezTo>
                    <a:pt x="743" y="1488"/>
                    <a:pt x="2051" y="744"/>
                    <a:pt x="3923" y="744"/>
                  </a:cubicBezTo>
                  <a:cubicBezTo>
                    <a:pt x="5798" y="744"/>
                    <a:pt x="7105" y="1488"/>
                    <a:pt x="7105" y="2158"/>
                  </a:cubicBezTo>
                  <a:cubicBezTo>
                    <a:pt x="7105" y="2362"/>
                    <a:pt x="7270" y="2529"/>
                    <a:pt x="7475" y="2529"/>
                  </a:cubicBezTo>
                  <a:cubicBezTo>
                    <a:pt x="7680" y="2529"/>
                    <a:pt x="7847" y="2362"/>
                    <a:pt x="7847" y="2158"/>
                  </a:cubicBezTo>
                  <a:cubicBezTo>
                    <a:pt x="7847" y="1532"/>
                    <a:pt x="7406" y="966"/>
                    <a:pt x="6602" y="563"/>
                  </a:cubicBezTo>
                  <a:cubicBezTo>
                    <a:pt x="5882" y="199"/>
                    <a:pt x="4929" y="0"/>
                    <a:pt x="3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3748210" y="2772486"/>
              <a:ext cx="34068" cy="34068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3" y="0"/>
                  </a:moveTo>
                  <a:cubicBezTo>
                    <a:pt x="261" y="0"/>
                    <a:pt x="0" y="261"/>
                    <a:pt x="0" y="583"/>
                  </a:cubicBezTo>
                  <a:cubicBezTo>
                    <a:pt x="0" y="905"/>
                    <a:pt x="261" y="1168"/>
                    <a:pt x="583" y="1168"/>
                  </a:cubicBezTo>
                  <a:cubicBezTo>
                    <a:pt x="905" y="1168"/>
                    <a:pt x="1168" y="907"/>
                    <a:pt x="1168" y="583"/>
                  </a:cubicBezTo>
                  <a:cubicBezTo>
                    <a:pt x="1168" y="262"/>
                    <a:pt x="905" y="0"/>
                    <a:pt x="583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3758331" y="2772486"/>
              <a:ext cx="23947" cy="34068"/>
            </a:xfrm>
            <a:custGeom>
              <a:avLst/>
              <a:gdLst/>
              <a:ahLst/>
              <a:cxnLst/>
              <a:rect l="l" t="t" r="r" b="b"/>
              <a:pathLst>
                <a:path w="821" h="1168" extrusionOk="0">
                  <a:moveTo>
                    <a:pt x="236" y="0"/>
                  </a:moveTo>
                  <a:cubicBezTo>
                    <a:pt x="153" y="0"/>
                    <a:pt x="72" y="18"/>
                    <a:pt x="0" y="50"/>
                  </a:cubicBezTo>
                  <a:cubicBezTo>
                    <a:pt x="205" y="141"/>
                    <a:pt x="349" y="346"/>
                    <a:pt x="349" y="583"/>
                  </a:cubicBezTo>
                  <a:cubicBezTo>
                    <a:pt x="349" y="822"/>
                    <a:pt x="205" y="1027"/>
                    <a:pt x="0" y="1118"/>
                  </a:cubicBezTo>
                  <a:cubicBezTo>
                    <a:pt x="74" y="1152"/>
                    <a:pt x="153" y="1168"/>
                    <a:pt x="236" y="1168"/>
                  </a:cubicBezTo>
                  <a:cubicBezTo>
                    <a:pt x="558" y="1168"/>
                    <a:pt x="821" y="905"/>
                    <a:pt x="821" y="583"/>
                  </a:cubicBezTo>
                  <a:cubicBezTo>
                    <a:pt x="821" y="262"/>
                    <a:pt x="558" y="0"/>
                    <a:pt x="23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3540975" y="2772486"/>
              <a:ext cx="34097" cy="34068"/>
            </a:xfrm>
            <a:custGeom>
              <a:avLst/>
              <a:gdLst/>
              <a:ahLst/>
              <a:cxnLst/>
              <a:rect l="l" t="t" r="r" b="b"/>
              <a:pathLst>
                <a:path w="1169" h="1168" extrusionOk="0">
                  <a:moveTo>
                    <a:pt x="584" y="0"/>
                  </a:moveTo>
                  <a:cubicBezTo>
                    <a:pt x="262" y="0"/>
                    <a:pt x="1" y="261"/>
                    <a:pt x="1" y="583"/>
                  </a:cubicBezTo>
                  <a:cubicBezTo>
                    <a:pt x="1" y="905"/>
                    <a:pt x="262" y="1168"/>
                    <a:pt x="584" y="1168"/>
                  </a:cubicBezTo>
                  <a:cubicBezTo>
                    <a:pt x="906" y="1168"/>
                    <a:pt x="1168" y="907"/>
                    <a:pt x="1168" y="583"/>
                  </a:cubicBezTo>
                  <a:cubicBezTo>
                    <a:pt x="1168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3551125" y="2772486"/>
              <a:ext cx="23947" cy="34068"/>
            </a:xfrm>
            <a:custGeom>
              <a:avLst/>
              <a:gdLst/>
              <a:ahLst/>
              <a:cxnLst/>
              <a:rect l="l" t="t" r="r" b="b"/>
              <a:pathLst>
                <a:path w="821" h="1168" extrusionOk="0">
                  <a:moveTo>
                    <a:pt x="236" y="0"/>
                  </a:moveTo>
                  <a:cubicBezTo>
                    <a:pt x="152" y="0"/>
                    <a:pt x="72" y="18"/>
                    <a:pt x="0" y="50"/>
                  </a:cubicBezTo>
                  <a:cubicBezTo>
                    <a:pt x="205" y="141"/>
                    <a:pt x="349" y="346"/>
                    <a:pt x="349" y="583"/>
                  </a:cubicBezTo>
                  <a:cubicBezTo>
                    <a:pt x="349" y="822"/>
                    <a:pt x="205" y="1027"/>
                    <a:pt x="0" y="1118"/>
                  </a:cubicBezTo>
                  <a:cubicBezTo>
                    <a:pt x="73" y="1152"/>
                    <a:pt x="152" y="1168"/>
                    <a:pt x="236" y="1168"/>
                  </a:cubicBezTo>
                  <a:cubicBezTo>
                    <a:pt x="558" y="1168"/>
                    <a:pt x="820" y="905"/>
                    <a:pt x="820" y="583"/>
                  </a:cubicBezTo>
                  <a:cubicBezTo>
                    <a:pt x="820" y="262"/>
                    <a:pt x="558" y="0"/>
                    <a:pt x="23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3520820" y="2936787"/>
              <a:ext cx="45093" cy="52064"/>
            </a:xfrm>
            <a:custGeom>
              <a:avLst/>
              <a:gdLst/>
              <a:ahLst/>
              <a:cxnLst/>
              <a:rect l="l" t="t" r="r" b="b"/>
              <a:pathLst>
                <a:path w="1546" h="1785" extrusionOk="0">
                  <a:moveTo>
                    <a:pt x="0" y="1"/>
                  </a:moveTo>
                  <a:lnTo>
                    <a:pt x="0" y="1075"/>
                  </a:lnTo>
                  <a:cubicBezTo>
                    <a:pt x="0" y="1265"/>
                    <a:pt x="15" y="1450"/>
                    <a:pt x="44" y="1633"/>
                  </a:cubicBezTo>
                  <a:cubicBezTo>
                    <a:pt x="203" y="1727"/>
                    <a:pt x="383" y="1785"/>
                    <a:pt x="593" y="1785"/>
                  </a:cubicBezTo>
                  <a:cubicBezTo>
                    <a:pt x="658" y="1785"/>
                    <a:pt x="726" y="1779"/>
                    <a:pt x="797" y="1767"/>
                  </a:cubicBezTo>
                  <a:lnTo>
                    <a:pt x="1546" y="1023"/>
                  </a:lnTo>
                  <a:lnTo>
                    <a:pt x="711" y="310"/>
                  </a:lnTo>
                  <a:cubicBezTo>
                    <a:pt x="430" y="269"/>
                    <a:pt x="211" y="14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3541529" y="2919666"/>
              <a:ext cx="240165" cy="140879"/>
            </a:xfrm>
            <a:custGeom>
              <a:avLst/>
              <a:gdLst/>
              <a:ahLst/>
              <a:cxnLst/>
              <a:rect l="l" t="t" r="r" b="b"/>
              <a:pathLst>
                <a:path w="8234" h="4830" extrusionOk="0">
                  <a:moveTo>
                    <a:pt x="4117" y="0"/>
                  </a:moveTo>
                  <a:lnTo>
                    <a:pt x="1" y="373"/>
                  </a:lnTo>
                  <a:lnTo>
                    <a:pt x="1" y="1659"/>
                  </a:lnTo>
                  <a:cubicBezTo>
                    <a:pt x="1" y="3207"/>
                    <a:pt x="1256" y="4459"/>
                    <a:pt x="2802" y="4459"/>
                  </a:cubicBezTo>
                  <a:lnTo>
                    <a:pt x="4117" y="4830"/>
                  </a:lnTo>
                  <a:lnTo>
                    <a:pt x="5434" y="4459"/>
                  </a:lnTo>
                  <a:cubicBezTo>
                    <a:pt x="6981" y="4459"/>
                    <a:pt x="8233" y="3204"/>
                    <a:pt x="8233" y="1659"/>
                  </a:cubicBezTo>
                  <a:lnTo>
                    <a:pt x="8233" y="373"/>
                  </a:lnTo>
                  <a:lnTo>
                    <a:pt x="411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3647786" y="2919666"/>
              <a:ext cx="133908" cy="140879"/>
            </a:xfrm>
            <a:custGeom>
              <a:avLst/>
              <a:gdLst/>
              <a:ahLst/>
              <a:cxnLst/>
              <a:rect l="l" t="t" r="r" b="b"/>
              <a:pathLst>
                <a:path w="4591" h="4830" extrusionOk="0">
                  <a:moveTo>
                    <a:pt x="474" y="0"/>
                  </a:moveTo>
                  <a:lnTo>
                    <a:pt x="1" y="43"/>
                  </a:lnTo>
                  <a:lnTo>
                    <a:pt x="3642" y="373"/>
                  </a:lnTo>
                  <a:lnTo>
                    <a:pt x="3642" y="1659"/>
                  </a:lnTo>
                  <a:cubicBezTo>
                    <a:pt x="3642" y="3207"/>
                    <a:pt x="2389" y="4459"/>
                    <a:pt x="843" y="4459"/>
                  </a:cubicBezTo>
                  <a:lnTo>
                    <a:pt x="1" y="4697"/>
                  </a:lnTo>
                  <a:lnTo>
                    <a:pt x="474" y="4830"/>
                  </a:lnTo>
                  <a:lnTo>
                    <a:pt x="1791" y="4459"/>
                  </a:lnTo>
                  <a:cubicBezTo>
                    <a:pt x="3338" y="4459"/>
                    <a:pt x="4590" y="3204"/>
                    <a:pt x="4590" y="1659"/>
                  </a:cubicBezTo>
                  <a:lnTo>
                    <a:pt x="4590" y="3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3541529" y="2866931"/>
              <a:ext cx="240165" cy="52764"/>
            </a:xfrm>
            <a:custGeom>
              <a:avLst/>
              <a:gdLst/>
              <a:ahLst/>
              <a:cxnLst/>
              <a:rect l="l" t="t" r="r" b="b"/>
              <a:pathLst>
                <a:path w="8234" h="1809" extrusionOk="0">
                  <a:moveTo>
                    <a:pt x="4117" y="1"/>
                  </a:moveTo>
                  <a:lnTo>
                    <a:pt x="1737" y="373"/>
                  </a:lnTo>
                  <a:cubicBezTo>
                    <a:pt x="505" y="785"/>
                    <a:pt x="1" y="1436"/>
                    <a:pt x="1" y="1436"/>
                  </a:cubicBezTo>
                  <a:lnTo>
                    <a:pt x="4117" y="1808"/>
                  </a:lnTo>
                  <a:lnTo>
                    <a:pt x="8233" y="1436"/>
                  </a:lnTo>
                  <a:cubicBezTo>
                    <a:pt x="8233" y="1436"/>
                    <a:pt x="7731" y="785"/>
                    <a:pt x="6497" y="373"/>
                  </a:cubicBezTo>
                  <a:lnTo>
                    <a:pt x="411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3647786" y="2866931"/>
              <a:ext cx="133908" cy="52764"/>
            </a:xfrm>
            <a:custGeom>
              <a:avLst/>
              <a:gdLst/>
              <a:ahLst/>
              <a:cxnLst/>
              <a:rect l="l" t="t" r="r" b="b"/>
              <a:pathLst>
                <a:path w="4591" h="1809" extrusionOk="0">
                  <a:moveTo>
                    <a:pt x="474" y="1"/>
                  </a:moveTo>
                  <a:lnTo>
                    <a:pt x="1" y="74"/>
                  </a:lnTo>
                  <a:lnTo>
                    <a:pt x="1907" y="373"/>
                  </a:lnTo>
                  <a:cubicBezTo>
                    <a:pt x="3139" y="785"/>
                    <a:pt x="3642" y="1436"/>
                    <a:pt x="3642" y="1436"/>
                  </a:cubicBezTo>
                  <a:lnTo>
                    <a:pt x="1" y="1766"/>
                  </a:lnTo>
                  <a:lnTo>
                    <a:pt x="474" y="1808"/>
                  </a:lnTo>
                  <a:lnTo>
                    <a:pt x="4590" y="1436"/>
                  </a:lnTo>
                  <a:cubicBezTo>
                    <a:pt x="4590" y="1436"/>
                    <a:pt x="4085" y="785"/>
                    <a:pt x="2854" y="373"/>
                  </a:cubicBezTo>
                  <a:lnTo>
                    <a:pt x="474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3592164" y="2832455"/>
              <a:ext cx="138896" cy="34476"/>
            </a:xfrm>
            <a:custGeom>
              <a:avLst/>
              <a:gdLst/>
              <a:ahLst/>
              <a:cxnLst/>
              <a:rect l="l" t="t" r="r" b="b"/>
              <a:pathLst>
                <a:path w="4762" h="1182" extrusionOk="0">
                  <a:moveTo>
                    <a:pt x="1593" y="1"/>
                  </a:moveTo>
                  <a:cubicBezTo>
                    <a:pt x="1036" y="1"/>
                    <a:pt x="506" y="238"/>
                    <a:pt x="138" y="656"/>
                  </a:cubicBezTo>
                  <a:lnTo>
                    <a:pt x="1" y="809"/>
                  </a:lnTo>
                  <a:lnTo>
                    <a:pt x="2381" y="1181"/>
                  </a:lnTo>
                  <a:lnTo>
                    <a:pt x="4761" y="809"/>
                  </a:lnTo>
                  <a:lnTo>
                    <a:pt x="4625" y="656"/>
                  </a:lnTo>
                  <a:cubicBezTo>
                    <a:pt x="4256" y="240"/>
                    <a:pt x="3726" y="1"/>
                    <a:pt x="317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3647844" y="2832455"/>
              <a:ext cx="83302" cy="34476"/>
            </a:xfrm>
            <a:custGeom>
              <a:avLst/>
              <a:gdLst/>
              <a:ahLst/>
              <a:cxnLst/>
              <a:rect l="l" t="t" r="r" b="b"/>
              <a:pathLst>
                <a:path w="2856" h="1182" extrusionOk="0">
                  <a:moveTo>
                    <a:pt x="315" y="1"/>
                  </a:moveTo>
                  <a:cubicBezTo>
                    <a:pt x="872" y="1"/>
                    <a:pt x="1401" y="238"/>
                    <a:pt x="1768" y="656"/>
                  </a:cubicBezTo>
                  <a:lnTo>
                    <a:pt x="1906" y="809"/>
                  </a:lnTo>
                  <a:lnTo>
                    <a:pt x="0" y="1108"/>
                  </a:lnTo>
                  <a:lnTo>
                    <a:pt x="475" y="1181"/>
                  </a:lnTo>
                  <a:lnTo>
                    <a:pt x="2855" y="809"/>
                  </a:lnTo>
                  <a:lnTo>
                    <a:pt x="2716" y="656"/>
                  </a:lnTo>
                  <a:cubicBezTo>
                    <a:pt x="2347" y="240"/>
                    <a:pt x="1817" y="1"/>
                    <a:pt x="126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3530737" y="2908815"/>
              <a:ext cx="261807" cy="21730"/>
            </a:xfrm>
            <a:custGeom>
              <a:avLst/>
              <a:gdLst/>
              <a:ahLst/>
              <a:cxnLst/>
              <a:rect l="l" t="t" r="r" b="b"/>
              <a:pathLst>
                <a:path w="8976" h="745" extrusionOk="0">
                  <a:moveTo>
                    <a:pt x="371" y="0"/>
                  </a:moveTo>
                  <a:cubicBezTo>
                    <a:pt x="166" y="0"/>
                    <a:pt x="0" y="167"/>
                    <a:pt x="0" y="372"/>
                  </a:cubicBezTo>
                  <a:cubicBezTo>
                    <a:pt x="0" y="578"/>
                    <a:pt x="166" y="745"/>
                    <a:pt x="371" y="745"/>
                  </a:cubicBezTo>
                  <a:lnTo>
                    <a:pt x="8603" y="745"/>
                  </a:lnTo>
                  <a:cubicBezTo>
                    <a:pt x="8808" y="745"/>
                    <a:pt x="8975" y="578"/>
                    <a:pt x="8975" y="372"/>
                  </a:cubicBezTo>
                  <a:cubicBezTo>
                    <a:pt x="8975" y="167"/>
                    <a:pt x="8808" y="0"/>
                    <a:pt x="8603" y="0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3754043" y="2908815"/>
              <a:ext cx="38501" cy="21730"/>
            </a:xfrm>
            <a:custGeom>
              <a:avLst/>
              <a:gdLst/>
              <a:ahLst/>
              <a:cxnLst/>
              <a:rect l="l" t="t" r="r" b="b"/>
              <a:pathLst>
                <a:path w="1320" h="745" extrusionOk="0">
                  <a:moveTo>
                    <a:pt x="1" y="0"/>
                  </a:moveTo>
                  <a:cubicBezTo>
                    <a:pt x="206" y="0"/>
                    <a:pt x="373" y="167"/>
                    <a:pt x="373" y="372"/>
                  </a:cubicBezTo>
                  <a:cubicBezTo>
                    <a:pt x="373" y="578"/>
                    <a:pt x="206" y="745"/>
                    <a:pt x="1" y="745"/>
                  </a:cubicBezTo>
                  <a:lnTo>
                    <a:pt x="947" y="745"/>
                  </a:lnTo>
                  <a:cubicBezTo>
                    <a:pt x="1152" y="745"/>
                    <a:pt x="1319" y="578"/>
                    <a:pt x="1319" y="372"/>
                  </a:cubicBezTo>
                  <a:cubicBezTo>
                    <a:pt x="1319" y="167"/>
                    <a:pt x="1152" y="0"/>
                    <a:pt x="94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3581372" y="2856080"/>
              <a:ext cx="160538" cy="21730"/>
            </a:xfrm>
            <a:custGeom>
              <a:avLst/>
              <a:gdLst/>
              <a:ahLst/>
              <a:cxnLst/>
              <a:rect l="l" t="t" r="r" b="b"/>
              <a:pathLst>
                <a:path w="5504" h="745" extrusionOk="0">
                  <a:moveTo>
                    <a:pt x="371" y="1"/>
                  </a:moveTo>
                  <a:cubicBezTo>
                    <a:pt x="166" y="1"/>
                    <a:pt x="0" y="168"/>
                    <a:pt x="0" y="373"/>
                  </a:cubicBezTo>
                  <a:cubicBezTo>
                    <a:pt x="0" y="578"/>
                    <a:pt x="166" y="745"/>
                    <a:pt x="371" y="745"/>
                  </a:cubicBezTo>
                  <a:lnTo>
                    <a:pt x="5131" y="745"/>
                  </a:lnTo>
                  <a:cubicBezTo>
                    <a:pt x="5336" y="745"/>
                    <a:pt x="5503" y="578"/>
                    <a:pt x="5503" y="373"/>
                  </a:cubicBezTo>
                  <a:cubicBezTo>
                    <a:pt x="5503" y="168"/>
                    <a:pt x="5336" y="1"/>
                    <a:pt x="5131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3703438" y="2856080"/>
              <a:ext cx="38472" cy="21730"/>
            </a:xfrm>
            <a:custGeom>
              <a:avLst/>
              <a:gdLst/>
              <a:ahLst/>
              <a:cxnLst/>
              <a:rect l="l" t="t" r="r" b="b"/>
              <a:pathLst>
                <a:path w="1319" h="745" extrusionOk="0">
                  <a:moveTo>
                    <a:pt x="0" y="1"/>
                  </a:moveTo>
                  <a:cubicBezTo>
                    <a:pt x="205" y="1"/>
                    <a:pt x="372" y="168"/>
                    <a:pt x="372" y="373"/>
                  </a:cubicBezTo>
                  <a:cubicBezTo>
                    <a:pt x="372" y="578"/>
                    <a:pt x="205" y="745"/>
                    <a:pt x="0" y="745"/>
                  </a:cubicBezTo>
                  <a:lnTo>
                    <a:pt x="946" y="745"/>
                  </a:lnTo>
                  <a:cubicBezTo>
                    <a:pt x="1151" y="745"/>
                    <a:pt x="1318" y="578"/>
                    <a:pt x="1318" y="373"/>
                  </a:cubicBezTo>
                  <a:cubicBezTo>
                    <a:pt x="1318" y="168"/>
                    <a:pt x="1151" y="1"/>
                    <a:pt x="94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3612377" y="3049753"/>
              <a:ext cx="98499" cy="21701"/>
            </a:xfrm>
            <a:custGeom>
              <a:avLst/>
              <a:gdLst/>
              <a:ahLst/>
              <a:cxnLst/>
              <a:rect l="l" t="t" r="r" b="b"/>
              <a:pathLst>
                <a:path w="3377" h="744" extrusionOk="0">
                  <a:moveTo>
                    <a:pt x="373" y="1"/>
                  </a:moveTo>
                  <a:cubicBezTo>
                    <a:pt x="168" y="1"/>
                    <a:pt x="1" y="168"/>
                    <a:pt x="1" y="373"/>
                  </a:cubicBezTo>
                  <a:cubicBezTo>
                    <a:pt x="1" y="578"/>
                    <a:pt x="168" y="744"/>
                    <a:pt x="373" y="744"/>
                  </a:cubicBezTo>
                  <a:lnTo>
                    <a:pt x="3005" y="744"/>
                  </a:lnTo>
                  <a:cubicBezTo>
                    <a:pt x="3210" y="744"/>
                    <a:pt x="3377" y="578"/>
                    <a:pt x="3377" y="373"/>
                  </a:cubicBezTo>
                  <a:cubicBezTo>
                    <a:pt x="3377" y="168"/>
                    <a:pt x="3210" y="1"/>
                    <a:pt x="3005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3672403" y="3049753"/>
              <a:ext cx="38472" cy="21701"/>
            </a:xfrm>
            <a:custGeom>
              <a:avLst/>
              <a:gdLst/>
              <a:ahLst/>
              <a:cxnLst/>
              <a:rect l="l" t="t" r="r" b="b"/>
              <a:pathLst>
                <a:path w="1319" h="744" extrusionOk="0">
                  <a:moveTo>
                    <a:pt x="1" y="1"/>
                  </a:moveTo>
                  <a:cubicBezTo>
                    <a:pt x="206" y="1"/>
                    <a:pt x="373" y="168"/>
                    <a:pt x="373" y="373"/>
                  </a:cubicBezTo>
                  <a:cubicBezTo>
                    <a:pt x="373" y="578"/>
                    <a:pt x="206" y="744"/>
                    <a:pt x="1" y="744"/>
                  </a:cubicBezTo>
                  <a:lnTo>
                    <a:pt x="947" y="744"/>
                  </a:lnTo>
                  <a:cubicBezTo>
                    <a:pt x="1152" y="744"/>
                    <a:pt x="1319" y="578"/>
                    <a:pt x="1319" y="373"/>
                  </a:cubicBezTo>
                  <a:cubicBezTo>
                    <a:pt x="1319" y="168"/>
                    <a:pt x="1152" y="1"/>
                    <a:pt x="947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2" name="Google Shape;2012;p51"/>
          <p:cNvGrpSpPr/>
          <p:nvPr/>
        </p:nvGrpSpPr>
        <p:grpSpPr>
          <a:xfrm>
            <a:off x="1428431" y="3432561"/>
            <a:ext cx="368327" cy="343360"/>
            <a:chOff x="1428431" y="3356361"/>
            <a:chExt cx="368327" cy="343360"/>
          </a:xfrm>
        </p:grpSpPr>
        <p:sp>
          <p:nvSpPr>
            <p:cNvPr id="2013" name="Google Shape;2013;p51"/>
            <p:cNvSpPr/>
            <p:nvPr/>
          </p:nvSpPr>
          <p:spPr>
            <a:xfrm>
              <a:off x="1549359" y="3430301"/>
              <a:ext cx="87473" cy="87532"/>
            </a:xfrm>
            <a:custGeom>
              <a:avLst/>
              <a:gdLst/>
              <a:ahLst/>
              <a:cxnLst/>
              <a:rect l="l" t="t" r="r" b="b"/>
              <a:pathLst>
                <a:path w="2999" h="3001" extrusionOk="0">
                  <a:moveTo>
                    <a:pt x="1839" y="946"/>
                  </a:moveTo>
                  <a:cubicBezTo>
                    <a:pt x="1957" y="946"/>
                    <a:pt x="2052" y="1044"/>
                    <a:pt x="2052" y="1161"/>
                  </a:cubicBezTo>
                  <a:lnTo>
                    <a:pt x="2052" y="1839"/>
                  </a:lnTo>
                  <a:cubicBezTo>
                    <a:pt x="2052" y="1959"/>
                    <a:pt x="1954" y="2055"/>
                    <a:pt x="1839" y="2055"/>
                  </a:cubicBezTo>
                  <a:lnTo>
                    <a:pt x="1159" y="2055"/>
                  </a:lnTo>
                  <a:cubicBezTo>
                    <a:pt x="1040" y="2055"/>
                    <a:pt x="945" y="1957"/>
                    <a:pt x="945" y="1839"/>
                  </a:cubicBezTo>
                  <a:lnTo>
                    <a:pt x="945" y="1161"/>
                  </a:lnTo>
                  <a:cubicBezTo>
                    <a:pt x="945" y="1041"/>
                    <a:pt x="1042" y="946"/>
                    <a:pt x="1159" y="946"/>
                  </a:cubicBezTo>
                  <a:close/>
                  <a:moveTo>
                    <a:pt x="1499" y="1"/>
                  </a:moveTo>
                  <a:cubicBezTo>
                    <a:pt x="671" y="1"/>
                    <a:pt x="0" y="673"/>
                    <a:pt x="0" y="1501"/>
                  </a:cubicBezTo>
                  <a:cubicBezTo>
                    <a:pt x="0" y="2329"/>
                    <a:pt x="671" y="3001"/>
                    <a:pt x="1499" y="3001"/>
                  </a:cubicBezTo>
                  <a:cubicBezTo>
                    <a:pt x="2326" y="3001"/>
                    <a:pt x="2999" y="2329"/>
                    <a:pt x="2999" y="1501"/>
                  </a:cubicBezTo>
                  <a:cubicBezTo>
                    <a:pt x="2999" y="673"/>
                    <a:pt x="2326" y="1"/>
                    <a:pt x="149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1549301" y="3430301"/>
              <a:ext cx="50664" cy="87532"/>
            </a:xfrm>
            <a:custGeom>
              <a:avLst/>
              <a:gdLst/>
              <a:ahLst/>
              <a:cxnLst/>
              <a:rect l="l" t="t" r="r" b="b"/>
              <a:pathLst>
                <a:path w="1737" h="3001" extrusionOk="0">
                  <a:moveTo>
                    <a:pt x="1501" y="1"/>
                  </a:moveTo>
                  <a:cubicBezTo>
                    <a:pt x="673" y="1"/>
                    <a:pt x="1" y="673"/>
                    <a:pt x="1" y="1501"/>
                  </a:cubicBezTo>
                  <a:cubicBezTo>
                    <a:pt x="1" y="2329"/>
                    <a:pt x="673" y="3001"/>
                    <a:pt x="1501" y="3001"/>
                  </a:cubicBezTo>
                  <a:cubicBezTo>
                    <a:pt x="1581" y="3001"/>
                    <a:pt x="1660" y="2994"/>
                    <a:pt x="1737" y="2982"/>
                  </a:cubicBezTo>
                  <a:cubicBezTo>
                    <a:pt x="1022" y="2869"/>
                    <a:pt x="474" y="2248"/>
                    <a:pt x="474" y="1501"/>
                  </a:cubicBezTo>
                  <a:cubicBezTo>
                    <a:pt x="474" y="754"/>
                    <a:pt x="1022" y="133"/>
                    <a:pt x="1737" y="20"/>
                  </a:cubicBezTo>
                  <a:cubicBezTo>
                    <a:pt x="1660" y="7"/>
                    <a:pt x="1581" y="1"/>
                    <a:pt x="150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1630095" y="3356361"/>
              <a:ext cx="87502" cy="87532"/>
            </a:xfrm>
            <a:custGeom>
              <a:avLst/>
              <a:gdLst/>
              <a:ahLst/>
              <a:cxnLst/>
              <a:rect l="l" t="t" r="r" b="b"/>
              <a:pathLst>
                <a:path w="3000" h="3001" extrusionOk="0">
                  <a:moveTo>
                    <a:pt x="1841" y="945"/>
                  </a:moveTo>
                  <a:cubicBezTo>
                    <a:pt x="1959" y="945"/>
                    <a:pt x="2054" y="1042"/>
                    <a:pt x="2054" y="1159"/>
                  </a:cubicBezTo>
                  <a:lnTo>
                    <a:pt x="2054" y="1839"/>
                  </a:lnTo>
                  <a:cubicBezTo>
                    <a:pt x="2054" y="1957"/>
                    <a:pt x="1958" y="2053"/>
                    <a:pt x="1841" y="2053"/>
                  </a:cubicBezTo>
                  <a:lnTo>
                    <a:pt x="1161" y="2053"/>
                  </a:lnTo>
                  <a:cubicBezTo>
                    <a:pt x="1042" y="2053"/>
                    <a:pt x="947" y="1956"/>
                    <a:pt x="947" y="1839"/>
                  </a:cubicBezTo>
                  <a:lnTo>
                    <a:pt x="947" y="1159"/>
                  </a:lnTo>
                  <a:cubicBezTo>
                    <a:pt x="947" y="1040"/>
                    <a:pt x="1044" y="945"/>
                    <a:pt x="1161" y="945"/>
                  </a:cubicBezTo>
                  <a:close/>
                  <a:moveTo>
                    <a:pt x="1499" y="0"/>
                  </a:moveTo>
                  <a:cubicBezTo>
                    <a:pt x="672" y="0"/>
                    <a:pt x="1" y="673"/>
                    <a:pt x="1" y="1500"/>
                  </a:cubicBezTo>
                  <a:cubicBezTo>
                    <a:pt x="1" y="2328"/>
                    <a:pt x="672" y="3000"/>
                    <a:pt x="1499" y="3000"/>
                  </a:cubicBezTo>
                  <a:cubicBezTo>
                    <a:pt x="2327" y="3000"/>
                    <a:pt x="2999" y="2328"/>
                    <a:pt x="2999" y="1500"/>
                  </a:cubicBezTo>
                  <a:cubicBezTo>
                    <a:pt x="2999" y="673"/>
                    <a:pt x="2330" y="0"/>
                    <a:pt x="149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1630153" y="3356361"/>
              <a:ext cx="50635" cy="87532"/>
            </a:xfrm>
            <a:custGeom>
              <a:avLst/>
              <a:gdLst/>
              <a:ahLst/>
              <a:cxnLst/>
              <a:rect l="l" t="t" r="r" b="b"/>
              <a:pathLst>
                <a:path w="1736" h="3001" extrusionOk="0">
                  <a:moveTo>
                    <a:pt x="1500" y="0"/>
                  </a:moveTo>
                  <a:cubicBezTo>
                    <a:pt x="673" y="0"/>
                    <a:pt x="0" y="673"/>
                    <a:pt x="0" y="1500"/>
                  </a:cubicBezTo>
                  <a:cubicBezTo>
                    <a:pt x="0" y="2328"/>
                    <a:pt x="671" y="3000"/>
                    <a:pt x="1500" y="3000"/>
                  </a:cubicBezTo>
                  <a:cubicBezTo>
                    <a:pt x="1581" y="3000"/>
                    <a:pt x="1658" y="2993"/>
                    <a:pt x="1736" y="2981"/>
                  </a:cubicBezTo>
                  <a:cubicBezTo>
                    <a:pt x="1020" y="2869"/>
                    <a:pt x="472" y="2247"/>
                    <a:pt x="472" y="1500"/>
                  </a:cubicBezTo>
                  <a:cubicBezTo>
                    <a:pt x="472" y="753"/>
                    <a:pt x="1020" y="132"/>
                    <a:pt x="1736" y="19"/>
                  </a:cubicBezTo>
                  <a:cubicBezTo>
                    <a:pt x="1658" y="6"/>
                    <a:pt x="1581" y="0"/>
                    <a:pt x="150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1514650" y="3494732"/>
              <a:ext cx="195801" cy="43576"/>
            </a:xfrm>
            <a:custGeom>
              <a:avLst/>
              <a:gdLst/>
              <a:ahLst/>
              <a:cxnLst/>
              <a:rect l="l" t="t" r="r" b="b"/>
              <a:pathLst>
                <a:path w="6713" h="1494" extrusionOk="0">
                  <a:moveTo>
                    <a:pt x="3358" y="1"/>
                  </a:moveTo>
                  <a:lnTo>
                    <a:pt x="327" y="421"/>
                  </a:lnTo>
                  <a:cubicBezTo>
                    <a:pt x="147" y="421"/>
                    <a:pt x="4" y="568"/>
                    <a:pt x="1" y="747"/>
                  </a:cubicBezTo>
                  <a:cubicBezTo>
                    <a:pt x="1" y="925"/>
                    <a:pt x="147" y="1072"/>
                    <a:pt x="327" y="1072"/>
                  </a:cubicBezTo>
                  <a:lnTo>
                    <a:pt x="3358" y="1494"/>
                  </a:lnTo>
                  <a:lnTo>
                    <a:pt x="6387" y="1072"/>
                  </a:lnTo>
                  <a:cubicBezTo>
                    <a:pt x="6568" y="1072"/>
                    <a:pt x="6713" y="927"/>
                    <a:pt x="6713" y="748"/>
                  </a:cubicBezTo>
                  <a:cubicBezTo>
                    <a:pt x="6713" y="566"/>
                    <a:pt x="6568" y="421"/>
                    <a:pt x="6387" y="42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514650" y="3494732"/>
              <a:ext cx="108299" cy="43576"/>
            </a:xfrm>
            <a:custGeom>
              <a:avLst/>
              <a:gdLst/>
              <a:ahLst/>
              <a:cxnLst/>
              <a:rect l="l" t="t" r="r" b="b"/>
              <a:pathLst>
                <a:path w="3713" h="1494" extrusionOk="0">
                  <a:moveTo>
                    <a:pt x="3357" y="1"/>
                  </a:moveTo>
                  <a:lnTo>
                    <a:pt x="327" y="421"/>
                  </a:lnTo>
                  <a:cubicBezTo>
                    <a:pt x="147" y="421"/>
                    <a:pt x="1" y="566"/>
                    <a:pt x="1" y="748"/>
                  </a:cubicBezTo>
                  <a:cubicBezTo>
                    <a:pt x="1" y="927"/>
                    <a:pt x="146" y="1072"/>
                    <a:pt x="327" y="1072"/>
                  </a:cubicBezTo>
                  <a:lnTo>
                    <a:pt x="3357" y="1494"/>
                  </a:lnTo>
                  <a:lnTo>
                    <a:pt x="3713" y="1444"/>
                  </a:lnTo>
                  <a:lnTo>
                    <a:pt x="1038" y="1072"/>
                  </a:lnTo>
                  <a:cubicBezTo>
                    <a:pt x="858" y="1072"/>
                    <a:pt x="711" y="927"/>
                    <a:pt x="711" y="748"/>
                  </a:cubicBezTo>
                  <a:cubicBezTo>
                    <a:pt x="711" y="568"/>
                    <a:pt x="858" y="421"/>
                    <a:pt x="1038" y="421"/>
                  </a:cubicBezTo>
                  <a:lnTo>
                    <a:pt x="3713" y="51"/>
                  </a:lnTo>
                  <a:lnTo>
                    <a:pt x="3357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502429" y="3482452"/>
              <a:ext cx="220331" cy="24588"/>
            </a:xfrm>
            <a:custGeom>
              <a:avLst/>
              <a:gdLst/>
              <a:ahLst/>
              <a:cxnLst/>
              <a:rect l="l" t="t" r="r" b="b"/>
              <a:pathLst>
                <a:path w="7554" h="843" extrusionOk="0">
                  <a:moveTo>
                    <a:pt x="423" y="0"/>
                  </a:moveTo>
                  <a:cubicBezTo>
                    <a:pt x="190" y="0"/>
                    <a:pt x="1" y="189"/>
                    <a:pt x="1" y="422"/>
                  </a:cubicBezTo>
                  <a:cubicBezTo>
                    <a:pt x="1" y="655"/>
                    <a:pt x="190" y="842"/>
                    <a:pt x="423" y="842"/>
                  </a:cubicBezTo>
                  <a:lnTo>
                    <a:pt x="7133" y="842"/>
                  </a:lnTo>
                  <a:cubicBezTo>
                    <a:pt x="7364" y="842"/>
                    <a:pt x="7553" y="655"/>
                    <a:pt x="7553" y="422"/>
                  </a:cubicBezTo>
                  <a:cubicBezTo>
                    <a:pt x="7553" y="189"/>
                    <a:pt x="7364" y="0"/>
                    <a:pt x="713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502429" y="3482452"/>
              <a:ext cx="33076" cy="24588"/>
            </a:xfrm>
            <a:custGeom>
              <a:avLst/>
              <a:gdLst/>
              <a:ahLst/>
              <a:cxnLst/>
              <a:rect l="l" t="t" r="r" b="b"/>
              <a:pathLst>
                <a:path w="1134" h="843" extrusionOk="0">
                  <a:moveTo>
                    <a:pt x="423" y="0"/>
                  </a:moveTo>
                  <a:cubicBezTo>
                    <a:pt x="190" y="0"/>
                    <a:pt x="1" y="189"/>
                    <a:pt x="1" y="422"/>
                  </a:cubicBezTo>
                  <a:cubicBezTo>
                    <a:pt x="1" y="655"/>
                    <a:pt x="190" y="842"/>
                    <a:pt x="423" y="842"/>
                  </a:cubicBezTo>
                  <a:lnTo>
                    <a:pt x="1133" y="842"/>
                  </a:lnTo>
                  <a:cubicBezTo>
                    <a:pt x="900" y="842"/>
                    <a:pt x="711" y="655"/>
                    <a:pt x="711" y="422"/>
                  </a:cubicBezTo>
                  <a:cubicBezTo>
                    <a:pt x="711" y="189"/>
                    <a:pt x="900" y="0"/>
                    <a:pt x="113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28431" y="3525970"/>
              <a:ext cx="368327" cy="173751"/>
            </a:xfrm>
            <a:custGeom>
              <a:avLst/>
              <a:gdLst/>
              <a:ahLst/>
              <a:cxnLst/>
              <a:rect l="l" t="t" r="r" b="b"/>
              <a:pathLst>
                <a:path w="12628" h="5957" extrusionOk="0">
                  <a:moveTo>
                    <a:pt x="3283" y="1"/>
                  </a:moveTo>
                  <a:cubicBezTo>
                    <a:pt x="1357" y="1"/>
                    <a:pt x="1" y="5957"/>
                    <a:pt x="6314" y="5957"/>
                  </a:cubicBezTo>
                  <a:cubicBezTo>
                    <a:pt x="12628" y="5957"/>
                    <a:pt x="11270" y="1"/>
                    <a:pt x="934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428431" y="3525970"/>
              <a:ext cx="194518" cy="173751"/>
            </a:xfrm>
            <a:custGeom>
              <a:avLst/>
              <a:gdLst/>
              <a:ahLst/>
              <a:cxnLst/>
              <a:rect l="l" t="t" r="r" b="b"/>
              <a:pathLst>
                <a:path w="6669" h="5957" extrusionOk="0">
                  <a:moveTo>
                    <a:pt x="3283" y="1"/>
                  </a:moveTo>
                  <a:cubicBezTo>
                    <a:pt x="1357" y="1"/>
                    <a:pt x="1" y="5957"/>
                    <a:pt x="6314" y="5957"/>
                  </a:cubicBezTo>
                  <a:cubicBezTo>
                    <a:pt x="6434" y="5957"/>
                    <a:pt x="6553" y="5955"/>
                    <a:pt x="6669" y="5949"/>
                  </a:cubicBezTo>
                  <a:cubicBezTo>
                    <a:pt x="764" y="5730"/>
                    <a:pt x="2104" y="1"/>
                    <a:pt x="399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543847" y="3508645"/>
              <a:ext cx="34855" cy="97740"/>
            </a:xfrm>
            <a:custGeom>
              <a:avLst/>
              <a:gdLst/>
              <a:ahLst/>
              <a:cxnLst/>
              <a:rect l="l" t="t" r="r" b="b"/>
              <a:pathLst>
                <a:path w="1195" h="3351" extrusionOk="0">
                  <a:moveTo>
                    <a:pt x="891" y="0"/>
                  </a:moveTo>
                  <a:cubicBezTo>
                    <a:pt x="779" y="0"/>
                    <a:pt x="675" y="72"/>
                    <a:pt x="637" y="183"/>
                  </a:cubicBezTo>
                  <a:cubicBezTo>
                    <a:pt x="611" y="259"/>
                    <a:pt x="0" y="2093"/>
                    <a:pt x="0" y="3079"/>
                  </a:cubicBezTo>
                  <a:cubicBezTo>
                    <a:pt x="0" y="3230"/>
                    <a:pt x="119" y="3350"/>
                    <a:pt x="267" y="3350"/>
                  </a:cubicBezTo>
                  <a:cubicBezTo>
                    <a:pt x="415" y="3350"/>
                    <a:pt x="536" y="3230"/>
                    <a:pt x="536" y="3082"/>
                  </a:cubicBezTo>
                  <a:cubicBezTo>
                    <a:pt x="536" y="2181"/>
                    <a:pt x="1138" y="374"/>
                    <a:pt x="1146" y="354"/>
                  </a:cubicBezTo>
                  <a:cubicBezTo>
                    <a:pt x="1194" y="214"/>
                    <a:pt x="1116" y="62"/>
                    <a:pt x="977" y="15"/>
                  </a:cubicBezTo>
                  <a:cubicBezTo>
                    <a:pt x="949" y="5"/>
                    <a:pt x="920" y="0"/>
                    <a:pt x="891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565927" y="3508645"/>
              <a:ext cx="34943" cy="97740"/>
            </a:xfrm>
            <a:custGeom>
              <a:avLst/>
              <a:gdLst/>
              <a:ahLst/>
              <a:cxnLst/>
              <a:rect l="l" t="t" r="r" b="b"/>
              <a:pathLst>
                <a:path w="1198" h="3351" extrusionOk="0">
                  <a:moveTo>
                    <a:pt x="303" y="0"/>
                  </a:moveTo>
                  <a:cubicBezTo>
                    <a:pt x="275" y="0"/>
                    <a:pt x="246" y="5"/>
                    <a:pt x="217" y="15"/>
                  </a:cubicBezTo>
                  <a:cubicBezTo>
                    <a:pt x="78" y="62"/>
                    <a:pt x="1" y="214"/>
                    <a:pt x="49" y="354"/>
                  </a:cubicBezTo>
                  <a:cubicBezTo>
                    <a:pt x="56" y="374"/>
                    <a:pt x="658" y="2181"/>
                    <a:pt x="658" y="3082"/>
                  </a:cubicBezTo>
                  <a:cubicBezTo>
                    <a:pt x="658" y="3230"/>
                    <a:pt x="780" y="3350"/>
                    <a:pt x="928" y="3350"/>
                  </a:cubicBezTo>
                  <a:cubicBezTo>
                    <a:pt x="1076" y="3350"/>
                    <a:pt x="1197" y="3230"/>
                    <a:pt x="1194" y="3079"/>
                  </a:cubicBezTo>
                  <a:cubicBezTo>
                    <a:pt x="1194" y="2093"/>
                    <a:pt x="584" y="259"/>
                    <a:pt x="557" y="183"/>
                  </a:cubicBezTo>
                  <a:cubicBezTo>
                    <a:pt x="520" y="72"/>
                    <a:pt x="415" y="0"/>
                    <a:pt x="303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566014" y="3508703"/>
              <a:ext cx="25522" cy="42264"/>
            </a:xfrm>
            <a:custGeom>
              <a:avLst/>
              <a:gdLst/>
              <a:ahLst/>
              <a:cxnLst/>
              <a:rect l="l" t="t" r="r" b="b"/>
              <a:pathLst>
                <a:path w="875" h="1449" extrusionOk="0">
                  <a:moveTo>
                    <a:pt x="302" y="0"/>
                  </a:moveTo>
                  <a:cubicBezTo>
                    <a:pt x="273" y="0"/>
                    <a:pt x="244" y="5"/>
                    <a:pt x="216" y="14"/>
                  </a:cubicBezTo>
                  <a:cubicBezTo>
                    <a:pt x="75" y="62"/>
                    <a:pt x="0" y="213"/>
                    <a:pt x="47" y="355"/>
                  </a:cubicBezTo>
                  <a:cubicBezTo>
                    <a:pt x="52" y="364"/>
                    <a:pt x="214" y="853"/>
                    <a:pt x="370" y="1448"/>
                  </a:cubicBezTo>
                  <a:cubicBezTo>
                    <a:pt x="557" y="1422"/>
                    <a:pt x="727" y="1356"/>
                    <a:pt x="875" y="1258"/>
                  </a:cubicBezTo>
                  <a:cubicBezTo>
                    <a:pt x="721" y="681"/>
                    <a:pt x="567" y="221"/>
                    <a:pt x="557" y="183"/>
                  </a:cubicBezTo>
                  <a:cubicBezTo>
                    <a:pt x="519" y="70"/>
                    <a:pt x="414" y="0"/>
                    <a:pt x="30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553064" y="3508703"/>
              <a:ext cx="25551" cy="42264"/>
            </a:xfrm>
            <a:custGeom>
              <a:avLst/>
              <a:gdLst/>
              <a:ahLst/>
              <a:cxnLst/>
              <a:rect l="l" t="t" r="r" b="b"/>
              <a:pathLst>
                <a:path w="876" h="1449" extrusionOk="0">
                  <a:moveTo>
                    <a:pt x="575" y="0"/>
                  </a:moveTo>
                  <a:cubicBezTo>
                    <a:pt x="462" y="0"/>
                    <a:pt x="357" y="71"/>
                    <a:pt x="320" y="183"/>
                  </a:cubicBezTo>
                  <a:cubicBezTo>
                    <a:pt x="307" y="221"/>
                    <a:pt x="153" y="681"/>
                    <a:pt x="1" y="1258"/>
                  </a:cubicBezTo>
                  <a:cubicBezTo>
                    <a:pt x="149" y="1356"/>
                    <a:pt x="321" y="1422"/>
                    <a:pt x="506" y="1448"/>
                  </a:cubicBezTo>
                  <a:cubicBezTo>
                    <a:pt x="664" y="853"/>
                    <a:pt x="827" y="364"/>
                    <a:pt x="828" y="355"/>
                  </a:cubicBezTo>
                  <a:cubicBezTo>
                    <a:pt x="875" y="212"/>
                    <a:pt x="800" y="60"/>
                    <a:pt x="660" y="14"/>
                  </a:cubicBezTo>
                  <a:cubicBezTo>
                    <a:pt x="632" y="5"/>
                    <a:pt x="603" y="0"/>
                    <a:pt x="57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558401" y="3502607"/>
              <a:ext cx="27942" cy="27884"/>
            </a:xfrm>
            <a:custGeom>
              <a:avLst/>
              <a:gdLst/>
              <a:ahLst/>
              <a:cxnLst/>
              <a:rect l="l" t="t" r="r" b="b"/>
              <a:pathLst>
                <a:path w="958" h="956" extrusionOk="0">
                  <a:moveTo>
                    <a:pt x="484" y="0"/>
                  </a:moveTo>
                  <a:cubicBezTo>
                    <a:pt x="482" y="0"/>
                    <a:pt x="480" y="0"/>
                    <a:pt x="478" y="0"/>
                  </a:cubicBezTo>
                  <a:cubicBezTo>
                    <a:pt x="215" y="0"/>
                    <a:pt x="1" y="214"/>
                    <a:pt x="1" y="478"/>
                  </a:cubicBezTo>
                  <a:cubicBezTo>
                    <a:pt x="1" y="742"/>
                    <a:pt x="215" y="956"/>
                    <a:pt x="478" y="956"/>
                  </a:cubicBezTo>
                  <a:cubicBezTo>
                    <a:pt x="742" y="956"/>
                    <a:pt x="957" y="742"/>
                    <a:pt x="957" y="478"/>
                  </a:cubicBezTo>
                  <a:cubicBezTo>
                    <a:pt x="957" y="215"/>
                    <a:pt x="745" y="0"/>
                    <a:pt x="484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538247" y="3609944"/>
              <a:ext cx="26951" cy="43780"/>
            </a:xfrm>
            <a:custGeom>
              <a:avLst/>
              <a:gdLst/>
              <a:ahLst/>
              <a:cxnLst/>
              <a:rect l="l" t="t" r="r" b="b"/>
              <a:pathLst>
                <a:path w="924" h="1501" extrusionOk="0">
                  <a:moveTo>
                    <a:pt x="230" y="0"/>
                  </a:moveTo>
                  <a:cubicBezTo>
                    <a:pt x="53" y="374"/>
                    <a:pt x="3" y="806"/>
                    <a:pt x="0" y="1157"/>
                  </a:cubicBezTo>
                  <a:lnTo>
                    <a:pt x="462" y="1500"/>
                  </a:lnTo>
                  <a:lnTo>
                    <a:pt x="923" y="1157"/>
                  </a:lnTo>
                  <a:cubicBezTo>
                    <a:pt x="917" y="806"/>
                    <a:pt x="868" y="374"/>
                    <a:pt x="690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80190" y="3616302"/>
              <a:ext cx="26951" cy="43780"/>
            </a:xfrm>
            <a:custGeom>
              <a:avLst/>
              <a:gdLst/>
              <a:ahLst/>
              <a:cxnLst/>
              <a:rect l="l" t="t" r="r" b="b"/>
              <a:pathLst>
                <a:path w="924" h="1501" extrusionOk="0">
                  <a:moveTo>
                    <a:pt x="232" y="0"/>
                  </a:moveTo>
                  <a:cubicBezTo>
                    <a:pt x="54" y="374"/>
                    <a:pt x="5" y="806"/>
                    <a:pt x="1" y="1158"/>
                  </a:cubicBezTo>
                  <a:lnTo>
                    <a:pt x="462" y="1500"/>
                  </a:lnTo>
                  <a:lnTo>
                    <a:pt x="924" y="1158"/>
                  </a:lnTo>
                  <a:cubicBezTo>
                    <a:pt x="918" y="806"/>
                    <a:pt x="869" y="374"/>
                    <a:pt x="691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39618" y="3587981"/>
              <a:ext cx="24034" cy="24063"/>
            </a:xfrm>
            <a:custGeom>
              <a:avLst/>
              <a:gdLst/>
              <a:ahLst/>
              <a:cxnLst/>
              <a:rect l="l" t="t" r="r" b="b"/>
              <a:pathLst>
                <a:path w="824" h="825" extrusionOk="0">
                  <a:moveTo>
                    <a:pt x="412" y="0"/>
                  </a:moveTo>
                  <a:cubicBezTo>
                    <a:pt x="185" y="0"/>
                    <a:pt x="0" y="186"/>
                    <a:pt x="0" y="413"/>
                  </a:cubicBezTo>
                  <a:cubicBezTo>
                    <a:pt x="0" y="640"/>
                    <a:pt x="185" y="825"/>
                    <a:pt x="412" y="825"/>
                  </a:cubicBezTo>
                  <a:cubicBezTo>
                    <a:pt x="639" y="825"/>
                    <a:pt x="823" y="640"/>
                    <a:pt x="823" y="413"/>
                  </a:cubicBezTo>
                  <a:cubicBezTo>
                    <a:pt x="823" y="183"/>
                    <a:pt x="639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81619" y="3594339"/>
              <a:ext cx="24034" cy="24092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5" y="0"/>
                    <a:pt x="0" y="185"/>
                    <a:pt x="0" y="412"/>
                  </a:cubicBezTo>
                  <a:cubicBezTo>
                    <a:pt x="0" y="639"/>
                    <a:pt x="185" y="825"/>
                    <a:pt x="412" y="825"/>
                  </a:cubicBezTo>
                  <a:cubicBezTo>
                    <a:pt x="639" y="825"/>
                    <a:pt x="823" y="639"/>
                    <a:pt x="823" y="412"/>
                  </a:cubicBezTo>
                  <a:cubicBezTo>
                    <a:pt x="823" y="185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38072" y="3643690"/>
              <a:ext cx="27155" cy="20009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3" y="0"/>
                  </a:moveTo>
                  <a:cubicBezTo>
                    <a:pt x="0" y="393"/>
                    <a:pt x="53" y="686"/>
                    <a:pt x="53" y="686"/>
                  </a:cubicBezTo>
                  <a:lnTo>
                    <a:pt x="876" y="686"/>
                  </a:lnTo>
                  <a:cubicBezTo>
                    <a:pt x="876" y="686"/>
                    <a:pt x="931" y="393"/>
                    <a:pt x="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580015" y="3650049"/>
              <a:ext cx="27184" cy="19980"/>
            </a:xfrm>
            <a:custGeom>
              <a:avLst/>
              <a:gdLst/>
              <a:ahLst/>
              <a:cxnLst/>
              <a:rect l="l" t="t" r="r" b="b"/>
              <a:pathLst>
                <a:path w="932" h="685" extrusionOk="0">
                  <a:moveTo>
                    <a:pt x="5" y="1"/>
                  </a:moveTo>
                  <a:cubicBezTo>
                    <a:pt x="1" y="392"/>
                    <a:pt x="55" y="685"/>
                    <a:pt x="55" y="685"/>
                  </a:cubicBezTo>
                  <a:lnTo>
                    <a:pt x="878" y="685"/>
                  </a:lnTo>
                  <a:cubicBezTo>
                    <a:pt x="878" y="685"/>
                    <a:pt x="931" y="395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51"/>
          <p:cNvGrpSpPr/>
          <p:nvPr/>
        </p:nvGrpSpPr>
        <p:grpSpPr>
          <a:xfrm>
            <a:off x="7430519" y="1667665"/>
            <a:ext cx="343360" cy="209393"/>
            <a:chOff x="7430519" y="1591465"/>
            <a:chExt cx="343360" cy="209393"/>
          </a:xfrm>
        </p:grpSpPr>
        <p:sp>
          <p:nvSpPr>
            <p:cNvPr id="2035" name="Google Shape;2035;p51"/>
            <p:cNvSpPr/>
            <p:nvPr/>
          </p:nvSpPr>
          <p:spPr>
            <a:xfrm>
              <a:off x="7469020" y="1748240"/>
              <a:ext cx="37539" cy="52618"/>
            </a:xfrm>
            <a:custGeom>
              <a:avLst/>
              <a:gdLst/>
              <a:ahLst/>
              <a:cxnLst/>
              <a:rect l="l" t="t" r="r" b="b"/>
              <a:pathLst>
                <a:path w="1287" h="1804" extrusionOk="0">
                  <a:moveTo>
                    <a:pt x="0" y="0"/>
                  </a:moveTo>
                  <a:lnTo>
                    <a:pt x="0" y="1519"/>
                  </a:lnTo>
                  <a:cubicBezTo>
                    <a:pt x="0" y="1676"/>
                    <a:pt x="129" y="1803"/>
                    <a:pt x="286" y="1803"/>
                  </a:cubicBezTo>
                  <a:lnTo>
                    <a:pt x="1001" y="1803"/>
                  </a:lnTo>
                  <a:cubicBezTo>
                    <a:pt x="1157" y="1803"/>
                    <a:pt x="1286" y="1676"/>
                    <a:pt x="1286" y="1519"/>
                  </a:cubicBezTo>
                  <a:lnTo>
                    <a:pt x="1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7697985" y="1748240"/>
              <a:ext cx="37451" cy="52618"/>
            </a:xfrm>
            <a:custGeom>
              <a:avLst/>
              <a:gdLst/>
              <a:ahLst/>
              <a:cxnLst/>
              <a:rect l="l" t="t" r="r" b="b"/>
              <a:pathLst>
                <a:path w="1284" h="1804" extrusionOk="0">
                  <a:moveTo>
                    <a:pt x="0" y="0"/>
                  </a:moveTo>
                  <a:lnTo>
                    <a:pt x="0" y="1519"/>
                  </a:lnTo>
                  <a:cubicBezTo>
                    <a:pt x="0" y="1676"/>
                    <a:pt x="128" y="1803"/>
                    <a:pt x="286" y="1803"/>
                  </a:cubicBezTo>
                  <a:lnTo>
                    <a:pt x="998" y="1803"/>
                  </a:lnTo>
                  <a:cubicBezTo>
                    <a:pt x="1156" y="1803"/>
                    <a:pt x="1283" y="1676"/>
                    <a:pt x="1283" y="1519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7686406" y="1591465"/>
              <a:ext cx="85052" cy="49410"/>
            </a:xfrm>
            <a:custGeom>
              <a:avLst/>
              <a:gdLst/>
              <a:ahLst/>
              <a:cxnLst/>
              <a:rect l="l" t="t" r="r" b="b"/>
              <a:pathLst>
                <a:path w="2916" h="1694" extrusionOk="0">
                  <a:moveTo>
                    <a:pt x="2493" y="0"/>
                  </a:moveTo>
                  <a:cubicBezTo>
                    <a:pt x="2470" y="0"/>
                    <a:pt x="2448" y="5"/>
                    <a:pt x="2426" y="14"/>
                  </a:cubicBezTo>
                  <a:lnTo>
                    <a:pt x="466" y="849"/>
                  </a:lnTo>
                  <a:lnTo>
                    <a:pt x="0" y="1547"/>
                  </a:lnTo>
                  <a:lnTo>
                    <a:pt x="825" y="1694"/>
                  </a:lnTo>
                  <a:lnTo>
                    <a:pt x="2785" y="859"/>
                  </a:lnTo>
                  <a:cubicBezTo>
                    <a:pt x="2874" y="822"/>
                    <a:pt x="2915" y="721"/>
                    <a:pt x="2876" y="633"/>
                  </a:cubicBezTo>
                  <a:lnTo>
                    <a:pt x="2651" y="106"/>
                  </a:lnTo>
                  <a:cubicBezTo>
                    <a:pt x="2624" y="40"/>
                    <a:pt x="2560" y="0"/>
                    <a:pt x="249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7468583" y="1670130"/>
              <a:ext cx="132741" cy="67114"/>
            </a:xfrm>
            <a:custGeom>
              <a:avLst/>
              <a:gdLst/>
              <a:ahLst/>
              <a:cxnLst/>
              <a:rect l="l" t="t" r="r" b="b"/>
              <a:pathLst>
                <a:path w="4551" h="2301" extrusionOk="0">
                  <a:moveTo>
                    <a:pt x="4347" y="1"/>
                  </a:moveTo>
                  <a:cubicBezTo>
                    <a:pt x="4321" y="1"/>
                    <a:pt x="4296" y="6"/>
                    <a:pt x="4272" y="18"/>
                  </a:cubicBezTo>
                  <a:lnTo>
                    <a:pt x="129" y="1960"/>
                  </a:lnTo>
                  <a:cubicBezTo>
                    <a:pt x="39" y="2003"/>
                    <a:pt x="0" y="2110"/>
                    <a:pt x="43" y="2198"/>
                  </a:cubicBezTo>
                  <a:cubicBezTo>
                    <a:pt x="74" y="2261"/>
                    <a:pt x="138" y="2300"/>
                    <a:pt x="204" y="2300"/>
                  </a:cubicBezTo>
                  <a:cubicBezTo>
                    <a:pt x="229" y="2300"/>
                    <a:pt x="255" y="2294"/>
                    <a:pt x="279" y="2283"/>
                  </a:cubicBezTo>
                  <a:lnTo>
                    <a:pt x="4423" y="340"/>
                  </a:lnTo>
                  <a:cubicBezTo>
                    <a:pt x="4512" y="298"/>
                    <a:pt x="4550" y="192"/>
                    <a:pt x="4509" y="104"/>
                  </a:cubicBezTo>
                  <a:cubicBezTo>
                    <a:pt x="4478" y="39"/>
                    <a:pt x="4413" y="1"/>
                    <a:pt x="4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7566411" y="1616258"/>
              <a:ext cx="144146" cy="80327"/>
            </a:xfrm>
            <a:custGeom>
              <a:avLst/>
              <a:gdLst/>
              <a:ahLst/>
              <a:cxnLst/>
              <a:rect l="l" t="t" r="r" b="b"/>
              <a:pathLst>
                <a:path w="4942" h="2754" extrusionOk="0">
                  <a:moveTo>
                    <a:pt x="4583" y="0"/>
                  </a:moveTo>
                  <a:lnTo>
                    <a:pt x="130" y="1897"/>
                  </a:lnTo>
                  <a:cubicBezTo>
                    <a:pt x="42" y="1934"/>
                    <a:pt x="1" y="2035"/>
                    <a:pt x="38" y="2123"/>
                  </a:cubicBezTo>
                  <a:lnTo>
                    <a:pt x="263" y="2650"/>
                  </a:lnTo>
                  <a:cubicBezTo>
                    <a:pt x="290" y="2715"/>
                    <a:pt x="354" y="2753"/>
                    <a:pt x="420" y="2753"/>
                  </a:cubicBezTo>
                  <a:cubicBezTo>
                    <a:pt x="443" y="2753"/>
                    <a:pt x="465" y="2749"/>
                    <a:pt x="487" y="2739"/>
                  </a:cubicBezTo>
                  <a:lnTo>
                    <a:pt x="4942" y="844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1"/>
            <p:cNvSpPr/>
            <p:nvPr/>
          </p:nvSpPr>
          <p:spPr>
            <a:xfrm>
              <a:off x="7697985" y="1748240"/>
              <a:ext cx="37451" cy="33688"/>
            </a:xfrm>
            <a:custGeom>
              <a:avLst/>
              <a:gdLst/>
              <a:ahLst/>
              <a:cxnLst/>
              <a:rect l="l" t="t" r="r" b="b"/>
              <a:pathLst>
                <a:path w="1284" h="1155" extrusionOk="0">
                  <a:moveTo>
                    <a:pt x="0" y="0"/>
                  </a:moveTo>
                  <a:lnTo>
                    <a:pt x="0" y="1154"/>
                  </a:lnTo>
                  <a:lnTo>
                    <a:pt x="1283" y="115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1"/>
            <p:cNvSpPr/>
            <p:nvPr/>
          </p:nvSpPr>
          <p:spPr>
            <a:xfrm>
              <a:off x="7469020" y="1748240"/>
              <a:ext cx="37451" cy="33688"/>
            </a:xfrm>
            <a:custGeom>
              <a:avLst/>
              <a:gdLst/>
              <a:ahLst/>
              <a:cxnLst/>
              <a:rect l="l" t="t" r="r" b="b"/>
              <a:pathLst>
                <a:path w="1284" h="1155" extrusionOk="0">
                  <a:moveTo>
                    <a:pt x="0" y="0"/>
                  </a:moveTo>
                  <a:lnTo>
                    <a:pt x="0" y="1154"/>
                  </a:lnTo>
                  <a:lnTo>
                    <a:pt x="1283" y="115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1"/>
            <p:cNvSpPr/>
            <p:nvPr/>
          </p:nvSpPr>
          <p:spPr>
            <a:xfrm>
              <a:off x="7430519" y="1721319"/>
              <a:ext cx="343360" cy="43343"/>
            </a:xfrm>
            <a:custGeom>
              <a:avLst/>
              <a:gdLst/>
              <a:ahLst/>
              <a:cxnLst/>
              <a:rect l="l" t="t" r="r" b="b"/>
              <a:pathLst>
                <a:path w="11772" h="1486" extrusionOk="0">
                  <a:moveTo>
                    <a:pt x="933" y="0"/>
                  </a:moveTo>
                  <a:cubicBezTo>
                    <a:pt x="419" y="0"/>
                    <a:pt x="0" y="418"/>
                    <a:pt x="0" y="935"/>
                  </a:cubicBezTo>
                  <a:cubicBezTo>
                    <a:pt x="0" y="1238"/>
                    <a:pt x="248" y="1486"/>
                    <a:pt x="551" y="1486"/>
                  </a:cubicBezTo>
                  <a:lnTo>
                    <a:pt x="11219" y="1486"/>
                  </a:lnTo>
                  <a:cubicBezTo>
                    <a:pt x="11523" y="1486"/>
                    <a:pt x="11770" y="1238"/>
                    <a:pt x="11770" y="935"/>
                  </a:cubicBezTo>
                  <a:cubicBezTo>
                    <a:pt x="11772" y="418"/>
                    <a:pt x="11354" y="0"/>
                    <a:pt x="1084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1"/>
            <p:cNvSpPr/>
            <p:nvPr/>
          </p:nvSpPr>
          <p:spPr>
            <a:xfrm>
              <a:off x="7430548" y="1721319"/>
              <a:ext cx="54893" cy="43343"/>
            </a:xfrm>
            <a:custGeom>
              <a:avLst/>
              <a:gdLst/>
              <a:ahLst/>
              <a:cxnLst/>
              <a:rect l="l" t="t" r="r" b="b"/>
              <a:pathLst>
                <a:path w="1882" h="1486" extrusionOk="0">
                  <a:moveTo>
                    <a:pt x="934" y="0"/>
                  </a:moveTo>
                  <a:cubicBezTo>
                    <a:pt x="420" y="0"/>
                    <a:pt x="1" y="418"/>
                    <a:pt x="1" y="935"/>
                  </a:cubicBezTo>
                  <a:cubicBezTo>
                    <a:pt x="1" y="1238"/>
                    <a:pt x="248" y="1486"/>
                    <a:pt x="552" y="1486"/>
                  </a:cubicBezTo>
                  <a:lnTo>
                    <a:pt x="1499" y="1486"/>
                  </a:lnTo>
                  <a:cubicBezTo>
                    <a:pt x="1195" y="1486"/>
                    <a:pt x="947" y="1238"/>
                    <a:pt x="947" y="935"/>
                  </a:cubicBezTo>
                  <a:cubicBezTo>
                    <a:pt x="947" y="421"/>
                    <a:pt x="1365" y="0"/>
                    <a:pt x="188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51"/>
          <p:cNvGrpSpPr/>
          <p:nvPr/>
        </p:nvGrpSpPr>
        <p:grpSpPr>
          <a:xfrm>
            <a:off x="4170030" y="3432561"/>
            <a:ext cx="284966" cy="343447"/>
            <a:chOff x="4170030" y="3356361"/>
            <a:chExt cx="284966" cy="343447"/>
          </a:xfrm>
        </p:grpSpPr>
        <p:sp>
          <p:nvSpPr>
            <p:cNvPr id="2045" name="Google Shape;2045;p51"/>
            <p:cNvSpPr/>
            <p:nvPr/>
          </p:nvSpPr>
          <p:spPr>
            <a:xfrm>
              <a:off x="4318784" y="3613940"/>
              <a:ext cx="96078" cy="85752"/>
            </a:xfrm>
            <a:custGeom>
              <a:avLst/>
              <a:gdLst/>
              <a:ahLst/>
              <a:cxnLst/>
              <a:rect l="l" t="t" r="r" b="b"/>
              <a:pathLst>
                <a:path w="3294" h="2940" extrusionOk="0">
                  <a:moveTo>
                    <a:pt x="2308" y="1"/>
                  </a:moveTo>
                  <a:lnTo>
                    <a:pt x="492" y="962"/>
                  </a:lnTo>
                  <a:lnTo>
                    <a:pt x="1" y="2939"/>
                  </a:lnTo>
                  <a:lnTo>
                    <a:pt x="1595" y="2939"/>
                  </a:lnTo>
                  <a:lnTo>
                    <a:pt x="3245" y="2309"/>
                  </a:lnTo>
                  <a:lnTo>
                    <a:pt x="3294" y="405"/>
                  </a:lnTo>
                  <a:cubicBezTo>
                    <a:pt x="3037" y="182"/>
                    <a:pt x="2708" y="61"/>
                    <a:pt x="230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1"/>
            <p:cNvSpPr/>
            <p:nvPr/>
          </p:nvSpPr>
          <p:spPr>
            <a:xfrm>
              <a:off x="4210106" y="3613998"/>
              <a:ext cx="96165" cy="85723"/>
            </a:xfrm>
            <a:custGeom>
              <a:avLst/>
              <a:gdLst/>
              <a:ahLst/>
              <a:cxnLst/>
              <a:rect l="l" t="t" r="r" b="b"/>
              <a:pathLst>
                <a:path w="3297" h="2939" extrusionOk="0">
                  <a:moveTo>
                    <a:pt x="988" y="0"/>
                  </a:moveTo>
                  <a:cubicBezTo>
                    <a:pt x="586" y="60"/>
                    <a:pt x="258" y="182"/>
                    <a:pt x="0" y="405"/>
                  </a:cubicBezTo>
                  <a:lnTo>
                    <a:pt x="50" y="2309"/>
                  </a:lnTo>
                  <a:lnTo>
                    <a:pt x="1698" y="2939"/>
                  </a:lnTo>
                  <a:lnTo>
                    <a:pt x="3295" y="2939"/>
                  </a:lnTo>
                  <a:cubicBezTo>
                    <a:pt x="3296" y="2937"/>
                    <a:pt x="3296" y="2937"/>
                    <a:pt x="3295" y="2937"/>
                  </a:cubicBezTo>
                  <a:lnTo>
                    <a:pt x="2804" y="961"/>
                  </a:lnTo>
                  <a:lnTo>
                    <a:pt x="988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1"/>
            <p:cNvSpPr/>
            <p:nvPr/>
          </p:nvSpPr>
          <p:spPr>
            <a:xfrm>
              <a:off x="4170030" y="3461977"/>
              <a:ext cx="56993" cy="59385"/>
            </a:xfrm>
            <a:custGeom>
              <a:avLst/>
              <a:gdLst/>
              <a:ahLst/>
              <a:cxnLst/>
              <a:rect l="l" t="t" r="r" b="b"/>
              <a:pathLst>
                <a:path w="1954" h="2036" extrusionOk="0">
                  <a:moveTo>
                    <a:pt x="1040" y="1"/>
                  </a:moveTo>
                  <a:cubicBezTo>
                    <a:pt x="162" y="1"/>
                    <a:pt x="0" y="1590"/>
                    <a:pt x="1502" y="2035"/>
                  </a:cubicBezTo>
                  <a:lnTo>
                    <a:pt x="1953" y="1719"/>
                  </a:lnTo>
                  <a:lnTo>
                    <a:pt x="1289" y="40"/>
                  </a:lnTo>
                  <a:cubicBezTo>
                    <a:pt x="1201" y="13"/>
                    <a:pt x="1118" y="1"/>
                    <a:pt x="1040" y="1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1"/>
            <p:cNvSpPr/>
            <p:nvPr/>
          </p:nvSpPr>
          <p:spPr>
            <a:xfrm>
              <a:off x="4398062" y="3461977"/>
              <a:ext cx="56935" cy="59385"/>
            </a:xfrm>
            <a:custGeom>
              <a:avLst/>
              <a:gdLst/>
              <a:ahLst/>
              <a:cxnLst/>
              <a:rect l="l" t="t" r="r" b="b"/>
              <a:pathLst>
                <a:path w="1952" h="2036" extrusionOk="0">
                  <a:moveTo>
                    <a:pt x="912" y="1"/>
                  </a:moveTo>
                  <a:cubicBezTo>
                    <a:pt x="834" y="1"/>
                    <a:pt x="751" y="13"/>
                    <a:pt x="662" y="40"/>
                  </a:cubicBezTo>
                  <a:lnTo>
                    <a:pt x="0" y="1719"/>
                  </a:lnTo>
                  <a:lnTo>
                    <a:pt x="450" y="2035"/>
                  </a:lnTo>
                  <a:cubicBezTo>
                    <a:pt x="1952" y="1590"/>
                    <a:pt x="1789" y="1"/>
                    <a:pt x="912" y="1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1"/>
            <p:cNvSpPr/>
            <p:nvPr/>
          </p:nvSpPr>
          <p:spPr>
            <a:xfrm>
              <a:off x="4209494" y="3437360"/>
              <a:ext cx="206098" cy="150563"/>
            </a:xfrm>
            <a:custGeom>
              <a:avLst/>
              <a:gdLst/>
              <a:ahLst/>
              <a:cxnLst/>
              <a:rect l="l" t="t" r="r" b="b"/>
              <a:pathLst>
                <a:path w="7066" h="5162" extrusionOk="0">
                  <a:moveTo>
                    <a:pt x="3538" y="1"/>
                  </a:moveTo>
                  <a:lnTo>
                    <a:pt x="761" y="297"/>
                  </a:lnTo>
                  <a:lnTo>
                    <a:pt x="1" y="2437"/>
                  </a:lnTo>
                  <a:lnTo>
                    <a:pt x="8" y="2462"/>
                  </a:lnTo>
                  <a:cubicBezTo>
                    <a:pt x="426" y="4016"/>
                    <a:pt x="1845" y="5161"/>
                    <a:pt x="3533" y="5161"/>
                  </a:cubicBezTo>
                  <a:cubicBezTo>
                    <a:pt x="5222" y="5161"/>
                    <a:pt x="6642" y="4014"/>
                    <a:pt x="7060" y="2457"/>
                  </a:cubicBezTo>
                  <a:lnTo>
                    <a:pt x="7066" y="2435"/>
                  </a:lnTo>
                  <a:lnTo>
                    <a:pt x="6305" y="294"/>
                  </a:lnTo>
                  <a:lnTo>
                    <a:pt x="3538" y="1"/>
                  </a:ln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1"/>
            <p:cNvSpPr/>
            <p:nvPr/>
          </p:nvSpPr>
          <p:spPr>
            <a:xfrm>
              <a:off x="4238807" y="3465331"/>
              <a:ext cx="58773" cy="23246"/>
            </a:xfrm>
            <a:custGeom>
              <a:avLst/>
              <a:gdLst/>
              <a:ahLst/>
              <a:cxnLst/>
              <a:rect l="l" t="t" r="r" b="b"/>
              <a:pathLst>
                <a:path w="2015" h="797" extrusionOk="0">
                  <a:moveTo>
                    <a:pt x="645" y="0"/>
                  </a:moveTo>
                  <a:cubicBezTo>
                    <a:pt x="368" y="0"/>
                    <a:pt x="171" y="50"/>
                    <a:pt x="153" y="55"/>
                  </a:cubicBezTo>
                  <a:cubicBezTo>
                    <a:pt x="58" y="79"/>
                    <a:pt x="1" y="175"/>
                    <a:pt x="27" y="271"/>
                  </a:cubicBezTo>
                  <a:cubicBezTo>
                    <a:pt x="48" y="350"/>
                    <a:pt x="120" y="403"/>
                    <a:pt x="198" y="403"/>
                  </a:cubicBezTo>
                  <a:cubicBezTo>
                    <a:pt x="214" y="403"/>
                    <a:pt x="230" y="401"/>
                    <a:pt x="245" y="397"/>
                  </a:cubicBezTo>
                  <a:cubicBezTo>
                    <a:pt x="249" y="396"/>
                    <a:pt x="412" y="355"/>
                    <a:pt x="642" y="355"/>
                  </a:cubicBezTo>
                  <a:cubicBezTo>
                    <a:pt x="944" y="355"/>
                    <a:pt x="1364" y="425"/>
                    <a:pt x="1697" y="747"/>
                  </a:cubicBezTo>
                  <a:cubicBezTo>
                    <a:pt x="1729" y="780"/>
                    <a:pt x="1776" y="797"/>
                    <a:pt x="1820" y="797"/>
                  </a:cubicBezTo>
                  <a:cubicBezTo>
                    <a:pt x="1867" y="797"/>
                    <a:pt x="1912" y="777"/>
                    <a:pt x="1948" y="744"/>
                  </a:cubicBezTo>
                  <a:cubicBezTo>
                    <a:pt x="2015" y="673"/>
                    <a:pt x="2013" y="561"/>
                    <a:pt x="1942" y="492"/>
                  </a:cubicBezTo>
                  <a:cubicBezTo>
                    <a:pt x="1525" y="89"/>
                    <a:pt x="1014" y="0"/>
                    <a:pt x="645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1"/>
            <p:cNvSpPr/>
            <p:nvPr/>
          </p:nvSpPr>
          <p:spPr>
            <a:xfrm>
              <a:off x="4242307" y="3510482"/>
              <a:ext cx="50372" cy="16859"/>
            </a:xfrm>
            <a:custGeom>
              <a:avLst/>
              <a:gdLst/>
              <a:ahLst/>
              <a:cxnLst/>
              <a:rect l="l" t="t" r="r" b="b"/>
              <a:pathLst>
                <a:path w="1727" h="578" extrusionOk="0">
                  <a:moveTo>
                    <a:pt x="1525" y="1"/>
                  </a:moveTo>
                  <a:cubicBezTo>
                    <a:pt x="1494" y="1"/>
                    <a:pt x="1464" y="8"/>
                    <a:pt x="1436" y="25"/>
                  </a:cubicBezTo>
                  <a:cubicBezTo>
                    <a:pt x="1164" y="182"/>
                    <a:pt x="869" y="221"/>
                    <a:pt x="641" y="221"/>
                  </a:cubicBezTo>
                  <a:cubicBezTo>
                    <a:pt x="410" y="221"/>
                    <a:pt x="247" y="181"/>
                    <a:pt x="243" y="180"/>
                  </a:cubicBezTo>
                  <a:cubicBezTo>
                    <a:pt x="227" y="176"/>
                    <a:pt x="212" y="174"/>
                    <a:pt x="197" y="174"/>
                  </a:cubicBezTo>
                  <a:cubicBezTo>
                    <a:pt x="118" y="174"/>
                    <a:pt x="48" y="226"/>
                    <a:pt x="26" y="306"/>
                  </a:cubicBezTo>
                  <a:cubicBezTo>
                    <a:pt x="1" y="401"/>
                    <a:pt x="57" y="499"/>
                    <a:pt x="152" y="524"/>
                  </a:cubicBezTo>
                  <a:cubicBezTo>
                    <a:pt x="169" y="529"/>
                    <a:pt x="364" y="577"/>
                    <a:pt x="641" y="577"/>
                  </a:cubicBezTo>
                  <a:cubicBezTo>
                    <a:pt x="918" y="577"/>
                    <a:pt x="1275" y="526"/>
                    <a:pt x="1612" y="333"/>
                  </a:cubicBezTo>
                  <a:cubicBezTo>
                    <a:pt x="1697" y="284"/>
                    <a:pt x="1726" y="174"/>
                    <a:pt x="1678" y="91"/>
                  </a:cubicBezTo>
                  <a:cubicBezTo>
                    <a:pt x="1646" y="33"/>
                    <a:pt x="1586" y="1"/>
                    <a:pt x="152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1"/>
            <p:cNvSpPr/>
            <p:nvPr/>
          </p:nvSpPr>
          <p:spPr>
            <a:xfrm>
              <a:off x="4243211" y="3487615"/>
              <a:ext cx="51131" cy="19076"/>
            </a:xfrm>
            <a:custGeom>
              <a:avLst/>
              <a:gdLst/>
              <a:ahLst/>
              <a:cxnLst/>
              <a:rect l="l" t="t" r="r" b="b"/>
              <a:pathLst>
                <a:path w="1753" h="654" extrusionOk="0">
                  <a:moveTo>
                    <a:pt x="557" y="0"/>
                  </a:moveTo>
                  <a:cubicBezTo>
                    <a:pt x="434" y="0"/>
                    <a:pt x="302" y="11"/>
                    <a:pt x="162" y="35"/>
                  </a:cubicBezTo>
                  <a:cubicBezTo>
                    <a:pt x="65" y="55"/>
                    <a:pt x="1" y="145"/>
                    <a:pt x="17" y="243"/>
                  </a:cubicBezTo>
                  <a:cubicBezTo>
                    <a:pt x="31" y="329"/>
                    <a:pt x="106" y="390"/>
                    <a:pt x="190" y="390"/>
                  </a:cubicBezTo>
                  <a:cubicBezTo>
                    <a:pt x="200" y="390"/>
                    <a:pt x="211" y="389"/>
                    <a:pt x="222" y="387"/>
                  </a:cubicBezTo>
                  <a:cubicBezTo>
                    <a:pt x="337" y="367"/>
                    <a:pt x="449" y="357"/>
                    <a:pt x="559" y="357"/>
                  </a:cubicBezTo>
                  <a:cubicBezTo>
                    <a:pt x="752" y="357"/>
                    <a:pt x="937" y="388"/>
                    <a:pt x="1114" y="450"/>
                  </a:cubicBezTo>
                  <a:cubicBezTo>
                    <a:pt x="1320" y="520"/>
                    <a:pt x="1438" y="611"/>
                    <a:pt x="1442" y="614"/>
                  </a:cubicBezTo>
                  <a:cubicBezTo>
                    <a:pt x="1474" y="640"/>
                    <a:pt x="1512" y="654"/>
                    <a:pt x="1552" y="654"/>
                  </a:cubicBezTo>
                  <a:cubicBezTo>
                    <a:pt x="1603" y="654"/>
                    <a:pt x="1656" y="632"/>
                    <a:pt x="1693" y="585"/>
                  </a:cubicBezTo>
                  <a:cubicBezTo>
                    <a:pt x="1753" y="510"/>
                    <a:pt x="1742" y="399"/>
                    <a:pt x="1665" y="336"/>
                  </a:cubicBezTo>
                  <a:cubicBezTo>
                    <a:pt x="1645" y="321"/>
                    <a:pt x="1236" y="0"/>
                    <a:pt x="55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1"/>
            <p:cNvSpPr/>
            <p:nvPr/>
          </p:nvSpPr>
          <p:spPr>
            <a:xfrm>
              <a:off x="4327418" y="3465273"/>
              <a:ext cx="58743" cy="23305"/>
            </a:xfrm>
            <a:custGeom>
              <a:avLst/>
              <a:gdLst/>
              <a:ahLst/>
              <a:cxnLst/>
              <a:rect l="l" t="t" r="r" b="b"/>
              <a:pathLst>
                <a:path w="2014" h="799" extrusionOk="0">
                  <a:moveTo>
                    <a:pt x="1371" y="1"/>
                  </a:moveTo>
                  <a:cubicBezTo>
                    <a:pt x="1002" y="1"/>
                    <a:pt x="490" y="89"/>
                    <a:pt x="73" y="492"/>
                  </a:cubicBezTo>
                  <a:cubicBezTo>
                    <a:pt x="2" y="560"/>
                    <a:pt x="1" y="673"/>
                    <a:pt x="68" y="743"/>
                  </a:cubicBezTo>
                  <a:cubicBezTo>
                    <a:pt x="103" y="779"/>
                    <a:pt x="152" y="799"/>
                    <a:pt x="197" y="799"/>
                  </a:cubicBezTo>
                  <a:cubicBezTo>
                    <a:pt x="241" y="799"/>
                    <a:pt x="285" y="782"/>
                    <a:pt x="319" y="747"/>
                  </a:cubicBezTo>
                  <a:cubicBezTo>
                    <a:pt x="651" y="426"/>
                    <a:pt x="1072" y="356"/>
                    <a:pt x="1375" y="356"/>
                  </a:cubicBezTo>
                  <a:cubicBezTo>
                    <a:pt x="1604" y="356"/>
                    <a:pt x="1766" y="396"/>
                    <a:pt x="1772" y="397"/>
                  </a:cubicBezTo>
                  <a:cubicBezTo>
                    <a:pt x="1787" y="402"/>
                    <a:pt x="1802" y="404"/>
                    <a:pt x="1818" y="404"/>
                  </a:cubicBezTo>
                  <a:cubicBezTo>
                    <a:pt x="1895" y="404"/>
                    <a:pt x="1966" y="351"/>
                    <a:pt x="1987" y="271"/>
                  </a:cubicBezTo>
                  <a:cubicBezTo>
                    <a:pt x="2013" y="177"/>
                    <a:pt x="1956" y="81"/>
                    <a:pt x="1861" y="54"/>
                  </a:cubicBezTo>
                  <a:cubicBezTo>
                    <a:pt x="1843" y="50"/>
                    <a:pt x="1647" y="1"/>
                    <a:pt x="137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1"/>
            <p:cNvSpPr/>
            <p:nvPr/>
          </p:nvSpPr>
          <p:spPr>
            <a:xfrm>
              <a:off x="4332347" y="3510512"/>
              <a:ext cx="50401" cy="16830"/>
            </a:xfrm>
            <a:custGeom>
              <a:avLst/>
              <a:gdLst/>
              <a:ahLst/>
              <a:cxnLst/>
              <a:rect l="l" t="t" r="r" b="b"/>
              <a:pathLst>
                <a:path w="1728" h="577" extrusionOk="0">
                  <a:moveTo>
                    <a:pt x="202" y="1"/>
                  </a:moveTo>
                  <a:cubicBezTo>
                    <a:pt x="141" y="1"/>
                    <a:pt x="81" y="33"/>
                    <a:pt x="47" y="90"/>
                  </a:cubicBezTo>
                  <a:cubicBezTo>
                    <a:pt x="0" y="173"/>
                    <a:pt x="30" y="282"/>
                    <a:pt x="115" y="332"/>
                  </a:cubicBezTo>
                  <a:cubicBezTo>
                    <a:pt x="453" y="528"/>
                    <a:pt x="810" y="576"/>
                    <a:pt x="1086" y="576"/>
                  </a:cubicBezTo>
                  <a:cubicBezTo>
                    <a:pt x="1363" y="576"/>
                    <a:pt x="1559" y="525"/>
                    <a:pt x="1575" y="522"/>
                  </a:cubicBezTo>
                  <a:cubicBezTo>
                    <a:pt x="1670" y="498"/>
                    <a:pt x="1727" y="400"/>
                    <a:pt x="1701" y="305"/>
                  </a:cubicBezTo>
                  <a:cubicBezTo>
                    <a:pt x="1680" y="225"/>
                    <a:pt x="1608" y="173"/>
                    <a:pt x="1529" y="173"/>
                  </a:cubicBezTo>
                  <a:cubicBezTo>
                    <a:pt x="1513" y="173"/>
                    <a:pt x="1498" y="175"/>
                    <a:pt x="1483" y="179"/>
                  </a:cubicBezTo>
                  <a:cubicBezTo>
                    <a:pt x="1480" y="179"/>
                    <a:pt x="1317" y="221"/>
                    <a:pt x="1084" y="221"/>
                  </a:cubicBezTo>
                  <a:cubicBezTo>
                    <a:pt x="856" y="221"/>
                    <a:pt x="563" y="181"/>
                    <a:pt x="289" y="24"/>
                  </a:cubicBezTo>
                  <a:cubicBezTo>
                    <a:pt x="262" y="8"/>
                    <a:pt x="232" y="1"/>
                    <a:pt x="2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1"/>
            <p:cNvSpPr/>
            <p:nvPr/>
          </p:nvSpPr>
          <p:spPr>
            <a:xfrm>
              <a:off x="4330685" y="3487673"/>
              <a:ext cx="51189" cy="19017"/>
            </a:xfrm>
            <a:custGeom>
              <a:avLst/>
              <a:gdLst/>
              <a:ahLst/>
              <a:cxnLst/>
              <a:rect l="l" t="t" r="r" b="b"/>
              <a:pathLst>
                <a:path w="1755" h="652" extrusionOk="0">
                  <a:moveTo>
                    <a:pt x="1194" y="0"/>
                  </a:moveTo>
                  <a:cubicBezTo>
                    <a:pt x="517" y="0"/>
                    <a:pt x="111" y="320"/>
                    <a:pt x="91" y="335"/>
                  </a:cubicBezTo>
                  <a:cubicBezTo>
                    <a:pt x="13" y="397"/>
                    <a:pt x="0" y="508"/>
                    <a:pt x="63" y="586"/>
                  </a:cubicBezTo>
                  <a:cubicBezTo>
                    <a:pt x="98" y="630"/>
                    <a:pt x="151" y="652"/>
                    <a:pt x="202" y="652"/>
                  </a:cubicBezTo>
                  <a:cubicBezTo>
                    <a:pt x="240" y="652"/>
                    <a:pt x="281" y="638"/>
                    <a:pt x="314" y="614"/>
                  </a:cubicBezTo>
                  <a:cubicBezTo>
                    <a:pt x="317" y="611"/>
                    <a:pt x="643" y="357"/>
                    <a:pt x="1197" y="357"/>
                  </a:cubicBezTo>
                  <a:cubicBezTo>
                    <a:pt x="1301" y="357"/>
                    <a:pt x="1412" y="366"/>
                    <a:pt x="1531" y="386"/>
                  </a:cubicBezTo>
                  <a:cubicBezTo>
                    <a:pt x="1542" y="388"/>
                    <a:pt x="1553" y="389"/>
                    <a:pt x="1563" y="389"/>
                  </a:cubicBezTo>
                  <a:cubicBezTo>
                    <a:pt x="1649" y="389"/>
                    <a:pt x="1723" y="329"/>
                    <a:pt x="1739" y="243"/>
                  </a:cubicBezTo>
                  <a:cubicBezTo>
                    <a:pt x="1755" y="146"/>
                    <a:pt x="1691" y="53"/>
                    <a:pt x="1594" y="36"/>
                  </a:cubicBezTo>
                  <a:cubicBezTo>
                    <a:pt x="1452" y="11"/>
                    <a:pt x="1319" y="0"/>
                    <a:pt x="119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1"/>
            <p:cNvSpPr/>
            <p:nvPr/>
          </p:nvSpPr>
          <p:spPr>
            <a:xfrm>
              <a:off x="4210106" y="3613910"/>
              <a:ext cx="35351" cy="61048"/>
            </a:xfrm>
            <a:custGeom>
              <a:avLst/>
              <a:gdLst/>
              <a:ahLst/>
              <a:cxnLst/>
              <a:rect l="l" t="t" r="r" b="b"/>
              <a:pathLst>
                <a:path w="1212" h="2093" extrusionOk="0">
                  <a:moveTo>
                    <a:pt x="989" y="0"/>
                  </a:moveTo>
                  <a:cubicBezTo>
                    <a:pt x="865" y="18"/>
                    <a:pt x="746" y="44"/>
                    <a:pt x="633" y="75"/>
                  </a:cubicBezTo>
                  <a:cubicBezTo>
                    <a:pt x="478" y="119"/>
                    <a:pt x="337" y="179"/>
                    <a:pt x="207" y="257"/>
                  </a:cubicBezTo>
                  <a:cubicBezTo>
                    <a:pt x="134" y="301"/>
                    <a:pt x="65" y="349"/>
                    <a:pt x="0" y="406"/>
                  </a:cubicBezTo>
                  <a:lnTo>
                    <a:pt x="46" y="2092"/>
                  </a:lnTo>
                  <a:cubicBezTo>
                    <a:pt x="128" y="1245"/>
                    <a:pt x="351" y="722"/>
                    <a:pt x="712" y="406"/>
                  </a:cubicBezTo>
                  <a:cubicBezTo>
                    <a:pt x="857" y="280"/>
                    <a:pt x="1024" y="186"/>
                    <a:pt x="1212" y="119"/>
                  </a:cubicBezTo>
                  <a:lnTo>
                    <a:pt x="989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1"/>
            <p:cNvSpPr/>
            <p:nvPr/>
          </p:nvSpPr>
          <p:spPr>
            <a:xfrm>
              <a:off x="4189602" y="3625782"/>
              <a:ext cx="70090" cy="73940"/>
            </a:xfrm>
            <a:custGeom>
              <a:avLst/>
              <a:gdLst/>
              <a:ahLst/>
              <a:cxnLst/>
              <a:rect l="l" t="t" r="r" b="b"/>
              <a:pathLst>
                <a:path w="2403" h="2535" extrusionOk="0">
                  <a:moveTo>
                    <a:pt x="703" y="1"/>
                  </a:moveTo>
                  <a:cubicBezTo>
                    <a:pt x="233" y="411"/>
                    <a:pt x="0" y="1169"/>
                    <a:pt x="0" y="2535"/>
                  </a:cubicBezTo>
                  <a:lnTo>
                    <a:pt x="2403" y="2535"/>
                  </a:lnTo>
                  <a:cubicBezTo>
                    <a:pt x="1934" y="2041"/>
                    <a:pt x="1505" y="1462"/>
                    <a:pt x="1130" y="816"/>
                  </a:cubicBezTo>
                  <a:cubicBezTo>
                    <a:pt x="961" y="526"/>
                    <a:pt x="821" y="250"/>
                    <a:pt x="70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1"/>
            <p:cNvSpPr/>
            <p:nvPr/>
          </p:nvSpPr>
          <p:spPr>
            <a:xfrm>
              <a:off x="4189602" y="3625782"/>
              <a:ext cx="29168" cy="74027"/>
            </a:xfrm>
            <a:custGeom>
              <a:avLst/>
              <a:gdLst/>
              <a:ahLst/>
              <a:cxnLst/>
              <a:rect l="l" t="t" r="r" b="b"/>
              <a:pathLst>
                <a:path w="1000" h="2538" extrusionOk="0">
                  <a:moveTo>
                    <a:pt x="703" y="1"/>
                  </a:moveTo>
                  <a:cubicBezTo>
                    <a:pt x="512" y="168"/>
                    <a:pt x="359" y="392"/>
                    <a:pt x="248" y="692"/>
                  </a:cubicBezTo>
                  <a:cubicBezTo>
                    <a:pt x="221" y="761"/>
                    <a:pt x="198" y="833"/>
                    <a:pt x="176" y="912"/>
                  </a:cubicBezTo>
                  <a:cubicBezTo>
                    <a:pt x="59" y="1323"/>
                    <a:pt x="0" y="1854"/>
                    <a:pt x="0" y="2538"/>
                  </a:cubicBezTo>
                  <a:lnTo>
                    <a:pt x="711" y="2538"/>
                  </a:lnTo>
                  <a:lnTo>
                    <a:pt x="711" y="2535"/>
                  </a:lnTo>
                  <a:cubicBezTo>
                    <a:pt x="711" y="1656"/>
                    <a:pt x="807" y="1030"/>
                    <a:pt x="999" y="585"/>
                  </a:cubicBezTo>
                  <a:cubicBezTo>
                    <a:pt x="888" y="380"/>
                    <a:pt x="790" y="182"/>
                    <a:pt x="70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1"/>
            <p:cNvSpPr/>
            <p:nvPr/>
          </p:nvSpPr>
          <p:spPr>
            <a:xfrm>
              <a:off x="4238895" y="3595360"/>
              <a:ext cx="147208" cy="104361"/>
            </a:xfrm>
            <a:custGeom>
              <a:avLst/>
              <a:gdLst/>
              <a:ahLst/>
              <a:cxnLst/>
              <a:rect l="l" t="t" r="r" b="b"/>
              <a:pathLst>
                <a:path w="5047" h="3578" extrusionOk="0">
                  <a:moveTo>
                    <a:pt x="859" y="1"/>
                  </a:moveTo>
                  <a:cubicBezTo>
                    <a:pt x="543" y="1"/>
                    <a:pt x="257" y="600"/>
                    <a:pt x="1" y="638"/>
                  </a:cubicBezTo>
                  <a:cubicBezTo>
                    <a:pt x="105" y="858"/>
                    <a:pt x="229" y="1098"/>
                    <a:pt x="376" y="1348"/>
                  </a:cubicBezTo>
                  <a:cubicBezTo>
                    <a:pt x="774" y="2035"/>
                    <a:pt x="1410" y="2916"/>
                    <a:pt x="2309" y="3578"/>
                  </a:cubicBezTo>
                  <a:lnTo>
                    <a:pt x="2740" y="3578"/>
                  </a:lnTo>
                  <a:cubicBezTo>
                    <a:pt x="3894" y="2728"/>
                    <a:pt x="4632" y="1503"/>
                    <a:pt x="5047" y="638"/>
                  </a:cubicBezTo>
                  <a:cubicBezTo>
                    <a:pt x="4791" y="600"/>
                    <a:pt x="4505" y="1"/>
                    <a:pt x="418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1"/>
            <p:cNvSpPr/>
            <p:nvPr/>
          </p:nvSpPr>
          <p:spPr>
            <a:xfrm>
              <a:off x="4365365" y="3625782"/>
              <a:ext cx="70090" cy="73940"/>
            </a:xfrm>
            <a:custGeom>
              <a:avLst/>
              <a:gdLst/>
              <a:ahLst/>
              <a:cxnLst/>
              <a:rect l="l" t="t" r="r" b="b"/>
              <a:pathLst>
                <a:path w="2403" h="2535" extrusionOk="0">
                  <a:moveTo>
                    <a:pt x="1700" y="1"/>
                  </a:moveTo>
                  <a:cubicBezTo>
                    <a:pt x="1583" y="250"/>
                    <a:pt x="1440" y="526"/>
                    <a:pt x="1272" y="816"/>
                  </a:cubicBezTo>
                  <a:cubicBezTo>
                    <a:pt x="897" y="1464"/>
                    <a:pt x="469" y="2041"/>
                    <a:pt x="1" y="2535"/>
                  </a:cubicBezTo>
                  <a:lnTo>
                    <a:pt x="2403" y="2535"/>
                  </a:lnTo>
                  <a:cubicBezTo>
                    <a:pt x="2403" y="1169"/>
                    <a:pt x="2170" y="411"/>
                    <a:pt x="170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1"/>
            <p:cNvSpPr/>
            <p:nvPr/>
          </p:nvSpPr>
          <p:spPr>
            <a:xfrm>
              <a:off x="4254353" y="3536996"/>
              <a:ext cx="116262" cy="144350"/>
            </a:xfrm>
            <a:custGeom>
              <a:avLst/>
              <a:gdLst/>
              <a:ahLst/>
              <a:cxnLst/>
              <a:rect l="l" t="t" r="r" b="b"/>
              <a:pathLst>
                <a:path w="3986" h="4949" extrusionOk="0">
                  <a:moveTo>
                    <a:pt x="1993" y="1"/>
                  </a:moveTo>
                  <a:lnTo>
                    <a:pt x="1" y="2088"/>
                  </a:lnTo>
                  <a:cubicBezTo>
                    <a:pt x="1" y="2088"/>
                    <a:pt x="410" y="3548"/>
                    <a:pt x="1993" y="4949"/>
                  </a:cubicBezTo>
                  <a:cubicBezTo>
                    <a:pt x="3580" y="3548"/>
                    <a:pt x="3985" y="2088"/>
                    <a:pt x="3985" y="2088"/>
                  </a:cubicBezTo>
                  <a:lnTo>
                    <a:pt x="1993" y="1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1"/>
            <p:cNvSpPr/>
            <p:nvPr/>
          </p:nvSpPr>
          <p:spPr>
            <a:xfrm>
              <a:off x="4254412" y="3571851"/>
              <a:ext cx="56818" cy="108299"/>
            </a:xfrm>
            <a:custGeom>
              <a:avLst/>
              <a:gdLst/>
              <a:ahLst/>
              <a:cxnLst/>
              <a:rect l="l" t="t" r="r" b="b"/>
              <a:pathLst>
                <a:path w="1948" h="3713" extrusionOk="0">
                  <a:moveTo>
                    <a:pt x="850" y="1"/>
                  </a:moveTo>
                  <a:lnTo>
                    <a:pt x="0" y="890"/>
                  </a:lnTo>
                  <a:cubicBezTo>
                    <a:pt x="0" y="890"/>
                    <a:pt x="400" y="2323"/>
                    <a:pt x="1947" y="3713"/>
                  </a:cubicBezTo>
                  <a:cubicBezTo>
                    <a:pt x="885" y="1967"/>
                    <a:pt x="592" y="402"/>
                    <a:pt x="592" y="402"/>
                  </a:cubicBezTo>
                  <a:lnTo>
                    <a:pt x="850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1"/>
            <p:cNvSpPr/>
            <p:nvPr/>
          </p:nvSpPr>
          <p:spPr>
            <a:xfrm>
              <a:off x="4220169" y="3526612"/>
              <a:ext cx="184630" cy="92140"/>
            </a:xfrm>
            <a:custGeom>
              <a:avLst/>
              <a:gdLst/>
              <a:ahLst/>
              <a:cxnLst/>
              <a:rect l="l" t="t" r="r" b="b"/>
              <a:pathLst>
                <a:path w="6330" h="3159" extrusionOk="0">
                  <a:moveTo>
                    <a:pt x="3165" y="1"/>
                  </a:moveTo>
                  <a:cubicBezTo>
                    <a:pt x="1232" y="1"/>
                    <a:pt x="2020" y="1499"/>
                    <a:pt x="68" y="3011"/>
                  </a:cubicBezTo>
                  <a:cubicBezTo>
                    <a:pt x="1" y="3064"/>
                    <a:pt x="48" y="3159"/>
                    <a:pt x="131" y="3159"/>
                  </a:cubicBezTo>
                  <a:cubicBezTo>
                    <a:pt x="139" y="3159"/>
                    <a:pt x="148" y="3158"/>
                    <a:pt x="156" y="3156"/>
                  </a:cubicBezTo>
                  <a:cubicBezTo>
                    <a:pt x="965" y="2986"/>
                    <a:pt x="2814" y="2421"/>
                    <a:pt x="3165" y="776"/>
                  </a:cubicBezTo>
                  <a:cubicBezTo>
                    <a:pt x="3517" y="2419"/>
                    <a:pt x="5367" y="2986"/>
                    <a:pt x="6174" y="3156"/>
                  </a:cubicBezTo>
                  <a:cubicBezTo>
                    <a:pt x="6183" y="3158"/>
                    <a:pt x="6191" y="3159"/>
                    <a:pt x="6199" y="3159"/>
                  </a:cubicBezTo>
                  <a:cubicBezTo>
                    <a:pt x="6282" y="3159"/>
                    <a:pt x="6330" y="3064"/>
                    <a:pt x="6262" y="3011"/>
                  </a:cubicBezTo>
                  <a:cubicBezTo>
                    <a:pt x="4312" y="1499"/>
                    <a:pt x="5100" y="1"/>
                    <a:pt x="3165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1"/>
            <p:cNvSpPr/>
            <p:nvPr/>
          </p:nvSpPr>
          <p:spPr>
            <a:xfrm>
              <a:off x="4221890" y="3374999"/>
              <a:ext cx="181480" cy="62389"/>
            </a:xfrm>
            <a:custGeom>
              <a:avLst/>
              <a:gdLst/>
              <a:ahLst/>
              <a:cxnLst/>
              <a:rect l="l" t="t" r="r" b="b"/>
              <a:pathLst>
                <a:path w="6222" h="2139" extrusionOk="0">
                  <a:moveTo>
                    <a:pt x="3106" y="0"/>
                  </a:moveTo>
                  <a:cubicBezTo>
                    <a:pt x="1819" y="0"/>
                    <a:pt x="653" y="724"/>
                    <a:pt x="1" y="1772"/>
                  </a:cubicBezTo>
                  <a:lnTo>
                    <a:pt x="3112" y="2139"/>
                  </a:lnTo>
                  <a:lnTo>
                    <a:pt x="6222" y="1772"/>
                  </a:lnTo>
                  <a:cubicBezTo>
                    <a:pt x="5579" y="716"/>
                    <a:pt x="4414" y="0"/>
                    <a:pt x="310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1"/>
            <p:cNvSpPr/>
            <p:nvPr/>
          </p:nvSpPr>
          <p:spPr>
            <a:xfrm>
              <a:off x="4221890" y="3374999"/>
              <a:ext cx="104595" cy="62389"/>
            </a:xfrm>
            <a:custGeom>
              <a:avLst/>
              <a:gdLst/>
              <a:ahLst/>
              <a:cxnLst/>
              <a:rect l="l" t="t" r="r" b="b"/>
              <a:pathLst>
                <a:path w="3586" h="2139" extrusionOk="0">
                  <a:moveTo>
                    <a:pt x="3106" y="0"/>
                  </a:moveTo>
                  <a:cubicBezTo>
                    <a:pt x="1819" y="0"/>
                    <a:pt x="653" y="724"/>
                    <a:pt x="1" y="1772"/>
                  </a:cubicBezTo>
                  <a:lnTo>
                    <a:pt x="3112" y="2139"/>
                  </a:lnTo>
                  <a:lnTo>
                    <a:pt x="3585" y="2084"/>
                  </a:lnTo>
                  <a:lnTo>
                    <a:pt x="950" y="1772"/>
                  </a:lnTo>
                  <a:cubicBezTo>
                    <a:pt x="1521" y="853"/>
                    <a:pt x="2488" y="183"/>
                    <a:pt x="3584" y="34"/>
                  </a:cubicBezTo>
                  <a:cubicBezTo>
                    <a:pt x="3427" y="12"/>
                    <a:pt x="3267" y="0"/>
                    <a:pt x="310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1"/>
            <p:cNvSpPr/>
            <p:nvPr/>
          </p:nvSpPr>
          <p:spPr>
            <a:xfrm>
              <a:off x="4301955" y="3392208"/>
              <a:ext cx="21059" cy="21059"/>
            </a:xfrm>
            <a:custGeom>
              <a:avLst/>
              <a:gdLst/>
              <a:ahLst/>
              <a:cxnLst/>
              <a:rect l="l" t="t" r="r" b="b"/>
              <a:pathLst>
                <a:path w="722" h="722" extrusionOk="0">
                  <a:moveTo>
                    <a:pt x="361" y="0"/>
                  </a:moveTo>
                  <a:cubicBezTo>
                    <a:pt x="162" y="0"/>
                    <a:pt x="1" y="162"/>
                    <a:pt x="1" y="361"/>
                  </a:cubicBezTo>
                  <a:cubicBezTo>
                    <a:pt x="1" y="560"/>
                    <a:pt x="162" y="721"/>
                    <a:pt x="361" y="721"/>
                  </a:cubicBezTo>
                  <a:cubicBezTo>
                    <a:pt x="560" y="721"/>
                    <a:pt x="721" y="560"/>
                    <a:pt x="721" y="361"/>
                  </a:cubicBezTo>
                  <a:cubicBezTo>
                    <a:pt x="721" y="163"/>
                    <a:pt x="560" y="2"/>
                    <a:pt x="36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1"/>
            <p:cNvSpPr/>
            <p:nvPr/>
          </p:nvSpPr>
          <p:spPr>
            <a:xfrm>
              <a:off x="4206081" y="3445906"/>
              <a:ext cx="28234" cy="62506"/>
            </a:xfrm>
            <a:custGeom>
              <a:avLst/>
              <a:gdLst/>
              <a:ahLst/>
              <a:cxnLst/>
              <a:rect l="l" t="t" r="r" b="b"/>
              <a:pathLst>
                <a:path w="968" h="2143" extrusionOk="0">
                  <a:moveTo>
                    <a:pt x="880" y="1"/>
                  </a:moveTo>
                  <a:lnTo>
                    <a:pt x="197" y="74"/>
                  </a:lnTo>
                  <a:cubicBezTo>
                    <a:pt x="138" y="241"/>
                    <a:pt x="93" y="415"/>
                    <a:pt x="59" y="591"/>
                  </a:cubicBezTo>
                  <a:lnTo>
                    <a:pt x="53" y="619"/>
                  </a:lnTo>
                  <a:cubicBezTo>
                    <a:pt x="20" y="814"/>
                    <a:pt x="1" y="1016"/>
                    <a:pt x="1" y="1219"/>
                  </a:cubicBezTo>
                  <a:cubicBezTo>
                    <a:pt x="1" y="1537"/>
                    <a:pt x="42" y="1846"/>
                    <a:pt x="118" y="2142"/>
                  </a:cubicBezTo>
                  <a:cubicBezTo>
                    <a:pt x="717" y="2142"/>
                    <a:pt x="968" y="74"/>
                    <a:pt x="968" y="74"/>
                  </a:cubicBezTo>
                  <a:lnTo>
                    <a:pt x="880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1"/>
            <p:cNvSpPr/>
            <p:nvPr/>
          </p:nvSpPr>
          <p:spPr>
            <a:xfrm>
              <a:off x="4390712" y="3445906"/>
              <a:ext cx="28205" cy="62506"/>
            </a:xfrm>
            <a:custGeom>
              <a:avLst/>
              <a:gdLst/>
              <a:ahLst/>
              <a:cxnLst/>
              <a:rect l="l" t="t" r="r" b="b"/>
              <a:pathLst>
                <a:path w="967" h="2143" extrusionOk="0">
                  <a:moveTo>
                    <a:pt x="92" y="1"/>
                  </a:moveTo>
                  <a:lnTo>
                    <a:pt x="0" y="74"/>
                  </a:lnTo>
                  <a:cubicBezTo>
                    <a:pt x="0" y="74"/>
                    <a:pt x="252" y="2142"/>
                    <a:pt x="850" y="2142"/>
                  </a:cubicBezTo>
                  <a:cubicBezTo>
                    <a:pt x="927" y="1846"/>
                    <a:pt x="967" y="1537"/>
                    <a:pt x="967" y="1219"/>
                  </a:cubicBezTo>
                  <a:cubicBezTo>
                    <a:pt x="967" y="1010"/>
                    <a:pt x="949" y="803"/>
                    <a:pt x="916" y="604"/>
                  </a:cubicBezTo>
                  <a:lnTo>
                    <a:pt x="914" y="591"/>
                  </a:lnTo>
                  <a:cubicBezTo>
                    <a:pt x="897" y="491"/>
                    <a:pt x="875" y="393"/>
                    <a:pt x="848" y="297"/>
                  </a:cubicBezTo>
                  <a:cubicBezTo>
                    <a:pt x="828" y="220"/>
                    <a:pt x="806" y="147"/>
                    <a:pt x="781" y="7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1"/>
            <p:cNvSpPr/>
            <p:nvPr/>
          </p:nvSpPr>
          <p:spPr>
            <a:xfrm>
              <a:off x="4234286" y="3356361"/>
              <a:ext cx="156454" cy="20738"/>
            </a:xfrm>
            <a:custGeom>
              <a:avLst/>
              <a:gdLst/>
              <a:ahLst/>
              <a:cxnLst/>
              <a:rect l="l" t="t" r="r" b="b"/>
              <a:pathLst>
                <a:path w="5364" h="711" extrusionOk="0">
                  <a:moveTo>
                    <a:pt x="1" y="0"/>
                  </a:moveTo>
                  <a:lnTo>
                    <a:pt x="1" y="711"/>
                  </a:lnTo>
                  <a:lnTo>
                    <a:pt x="5363" y="711"/>
                  </a:lnTo>
                  <a:lnTo>
                    <a:pt x="536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1"/>
            <p:cNvSpPr/>
            <p:nvPr/>
          </p:nvSpPr>
          <p:spPr>
            <a:xfrm>
              <a:off x="4211769" y="3426684"/>
              <a:ext cx="201693" cy="21380"/>
            </a:xfrm>
            <a:custGeom>
              <a:avLst/>
              <a:gdLst/>
              <a:ahLst/>
              <a:cxnLst/>
              <a:rect l="l" t="t" r="r" b="b"/>
              <a:pathLst>
                <a:path w="6915" h="733" extrusionOk="0">
                  <a:moveTo>
                    <a:pt x="349" y="0"/>
                  </a:moveTo>
                  <a:cubicBezTo>
                    <a:pt x="207" y="230"/>
                    <a:pt x="90" y="475"/>
                    <a:pt x="1" y="733"/>
                  </a:cubicBezTo>
                  <a:lnTo>
                    <a:pt x="6914" y="733"/>
                  </a:lnTo>
                  <a:cubicBezTo>
                    <a:pt x="6828" y="475"/>
                    <a:pt x="6711" y="230"/>
                    <a:pt x="657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1"/>
            <p:cNvSpPr/>
            <p:nvPr/>
          </p:nvSpPr>
          <p:spPr>
            <a:xfrm>
              <a:off x="4211769" y="3426684"/>
              <a:ext cx="37830" cy="21380"/>
            </a:xfrm>
            <a:custGeom>
              <a:avLst/>
              <a:gdLst/>
              <a:ahLst/>
              <a:cxnLst/>
              <a:rect l="l" t="t" r="r" b="b"/>
              <a:pathLst>
                <a:path w="1297" h="733" extrusionOk="0">
                  <a:moveTo>
                    <a:pt x="349" y="0"/>
                  </a:moveTo>
                  <a:cubicBezTo>
                    <a:pt x="207" y="232"/>
                    <a:pt x="90" y="477"/>
                    <a:pt x="1" y="733"/>
                  </a:cubicBezTo>
                  <a:lnTo>
                    <a:pt x="947" y="733"/>
                  </a:lnTo>
                  <a:cubicBezTo>
                    <a:pt x="1036" y="475"/>
                    <a:pt x="1153" y="230"/>
                    <a:pt x="129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2" name="Google Shape;2072;p51"/>
          <p:cNvGrpSpPr/>
          <p:nvPr/>
        </p:nvGrpSpPr>
        <p:grpSpPr>
          <a:xfrm>
            <a:off x="6778480" y="1603847"/>
            <a:ext cx="343360" cy="337089"/>
            <a:chOff x="6778480" y="1527647"/>
            <a:chExt cx="343360" cy="337089"/>
          </a:xfrm>
        </p:grpSpPr>
        <p:sp>
          <p:nvSpPr>
            <p:cNvPr id="2073" name="Google Shape;2073;p51"/>
            <p:cNvSpPr/>
            <p:nvPr/>
          </p:nvSpPr>
          <p:spPr>
            <a:xfrm>
              <a:off x="6796097" y="1697722"/>
              <a:ext cx="29488" cy="53493"/>
            </a:xfrm>
            <a:custGeom>
              <a:avLst/>
              <a:gdLst/>
              <a:ahLst/>
              <a:cxnLst/>
              <a:rect l="l" t="t" r="r" b="b"/>
              <a:pathLst>
                <a:path w="1011" h="1834" extrusionOk="0">
                  <a:moveTo>
                    <a:pt x="258" y="1"/>
                  </a:moveTo>
                  <a:cubicBezTo>
                    <a:pt x="258" y="1"/>
                    <a:pt x="60" y="468"/>
                    <a:pt x="0" y="1517"/>
                  </a:cubicBezTo>
                  <a:lnTo>
                    <a:pt x="506" y="1833"/>
                  </a:lnTo>
                  <a:lnTo>
                    <a:pt x="1011" y="1517"/>
                  </a:lnTo>
                  <a:cubicBezTo>
                    <a:pt x="951" y="468"/>
                    <a:pt x="753" y="1"/>
                    <a:pt x="75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1"/>
            <p:cNvSpPr/>
            <p:nvPr/>
          </p:nvSpPr>
          <p:spPr>
            <a:xfrm>
              <a:off x="6796097" y="1697693"/>
              <a:ext cx="19921" cy="53464"/>
            </a:xfrm>
            <a:custGeom>
              <a:avLst/>
              <a:gdLst/>
              <a:ahLst/>
              <a:cxnLst/>
              <a:rect l="l" t="t" r="r" b="b"/>
              <a:pathLst>
                <a:path w="683" h="1833" extrusionOk="0">
                  <a:moveTo>
                    <a:pt x="258" y="0"/>
                  </a:moveTo>
                  <a:cubicBezTo>
                    <a:pt x="258" y="0"/>
                    <a:pt x="60" y="466"/>
                    <a:pt x="0" y="1516"/>
                  </a:cubicBezTo>
                  <a:lnTo>
                    <a:pt x="506" y="1833"/>
                  </a:lnTo>
                  <a:lnTo>
                    <a:pt x="683" y="1721"/>
                  </a:lnTo>
                  <a:lnTo>
                    <a:pt x="356" y="1516"/>
                  </a:lnTo>
                  <a:cubicBezTo>
                    <a:pt x="416" y="469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1"/>
            <p:cNvSpPr/>
            <p:nvPr/>
          </p:nvSpPr>
          <p:spPr>
            <a:xfrm>
              <a:off x="7074705" y="1697722"/>
              <a:ext cx="29488" cy="53493"/>
            </a:xfrm>
            <a:custGeom>
              <a:avLst/>
              <a:gdLst/>
              <a:ahLst/>
              <a:cxnLst/>
              <a:rect l="l" t="t" r="r" b="b"/>
              <a:pathLst>
                <a:path w="1011" h="1834" extrusionOk="0">
                  <a:moveTo>
                    <a:pt x="260" y="1"/>
                  </a:moveTo>
                  <a:cubicBezTo>
                    <a:pt x="260" y="1"/>
                    <a:pt x="62" y="468"/>
                    <a:pt x="0" y="1517"/>
                  </a:cubicBezTo>
                  <a:lnTo>
                    <a:pt x="506" y="1833"/>
                  </a:lnTo>
                  <a:lnTo>
                    <a:pt x="1011" y="1517"/>
                  </a:lnTo>
                  <a:cubicBezTo>
                    <a:pt x="951" y="468"/>
                    <a:pt x="753" y="1"/>
                    <a:pt x="75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1"/>
            <p:cNvSpPr/>
            <p:nvPr/>
          </p:nvSpPr>
          <p:spPr>
            <a:xfrm>
              <a:off x="7074705" y="1697693"/>
              <a:ext cx="19980" cy="53464"/>
            </a:xfrm>
            <a:custGeom>
              <a:avLst/>
              <a:gdLst/>
              <a:ahLst/>
              <a:cxnLst/>
              <a:rect l="l" t="t" r="r" b="b"/>
              <a:pathLst>
                <a:path w="685" h="1833" extrusionOk="0">
                  <a:moveTo>
                    <a:pt x="260" y="0"/>
                  </a:moveTo>
                  <a:cubicBezTo>
                    <a:pt x="260" y="0"/>
                    <a:pt x="62" y="466"/>
                    <a:pt x="0" y="1516"/>
                  </a:cubicBezTo>
                  <a:lnTo>
                    <a:pt x="506" y="1833"/>
                  </a:lnTo>
                  <a:lnTo>
                    <a:pt x="684" y="1721"/>
                  </a:lnTo>
                  <a:lnTo>
                    <a:pt x="356" y="1516"/>
                  </a:lnTo>
                  <a:cubicBezTo>
                    <a:pt x="416" y="469"/>
                    <a:pt x="614" y="0"/>
                    <a:pt x="614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1"/>
            <p:cNvSpPr/>
            <p:nvPr/>
          </p:nvSpPr>
          <p:spPr>
            <a:xfrm>
              <a:off x="6805664" y="1560664"/>
              <a:ext cx="10354" cy="134958"/>
            </a:xfrm>
            <a:custGeom>
              <a:avLst/>
              <a:gdLst/>
              <a:ahLst/>
              <a:cxnLst/>
              <a:rect l="l" t="t" r="r" b="b"/>
              <a:pathLst>
                <a:path w="355" h="4627" extrusionOk="0">
                  <a:moveTo>
                    <a:pt x="178" y="1"/>
                  </a:moveTo>
                  <a:cubicBezTo>
                    <a:pt x="79" y="1"/>
                    <a:pt x="0" y="80"/>
                    <a:pt x="0" y="179"/>
                  </a:cubicBezTo>
                  <a:lnTo>
                    <a:pt x="0" y="4449"/>
                  </a:lnTo>
                  <a:cubicBezTo>
                    <a:pt x="0" y="4547"/>
                    <a:pt x="79" y="4626"/>
                    <a:pt x="178" y="4626"/>
                  </a:cubicBezTo>
                  <a:cubicBezTo>
                    <a:pt x="274" y="4626"/>
                    <a:pt x="355" y="4546"/>
                    <a:pt x="355" y="4449"/>
                  </a:cubicBezTo>
                  <a:lnTo>
                    <a:pt x="355" y="179"/>
                  </a:lnTo>
                  <a:cubicBezTo>
                    <a:pt x="355" y="80"/>
                    <a:pt x="277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1"/>
            <p:cNvSpPr/>
            <p:nvPr/>
          </p:nvSpPr>
          <p:spPr>
            <a:xfrm>
              <a:off x="7084272" y="1560664"/>
              <a:ext cx="10413" cy="134958"/>
            </a:xfrm>
            <a:custGeom>
              <a:avLst/>
              <a:gdLst/>
              <a:ahLst/>
              <a:cxnLst/>
              <a:rect l="l" t="t" r="r" b="b"/>
              <a:pathLst>
                <a:path w="357" h="4627" extrusionOk="0">
                  <a:moveTo>
                    <a:pt x="178" y="1"/>
                  </a:moveTo>
                  <a:cubicBezTo>
                    <a:pt x="80" y="1"/>
                    <a:pt x="0" y="80"/>
                    <a:pt x="0" y="179"/>
                  </a:cubicBezTo>
                  <a:lnTo>
                    <a:pt x="0" y="4449"/>
                  </a:lnTo>
                  <a:cubicBezTo>
                    <a:pt x="0" y="4547"/>
                    <a:pt x="80" y="4626"/>
                    <a:pt x="178" y="4626"/>
                  </a:cubicBezTo>
                  <a:cubicBezTo>
                    <a:pt x="276" y="4626"/>
                    <a:pt x="356" y="4546"/>
                    <a:pt x="356" y="4449"/>
                  </a:cubicBezTo>
                  <a:lnTo>
                    <a:pt x="356" y="179"/>
                  </a:lnTo>
                  <a:cubicBezTo>
                    <a:pt x="356" y="80"/>
                    <a:pt x="277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1"/>
            <p:cNvSpPr/>
            <p:nvPr/>
          </p:nvSpPr>
          <p:spPr>
            <a:xfrm>
              <a:off x="6778480" y="1830551"/>
              <a:ext cx="32376" cy="21496"/>
            </a:xfrm>
            <a:custGeom>
              <a:avLst/>
              <a:gdLst/>
              <a:ahLst/>
              <a:cxnLst/>
              <a:rect l="l" t="t" r="r" b="b"/>
              <a:pathLst>
                <a:path w="1110" h="737" extrusionOk="0">
                  <a:moveTo>
                    <a:pt x="368" y="1"/>
                  </a:moveTo>
                  <a:cubicBezTo>
                    <a:pt x="165" y="1"/>
                    <a:pt x="1" y="165"/>
                    <a:pt x="1" y="368"/>
                  </a:cubicBezTo>
                  <a:cubicBezTo>
                    <a:pt x="1" y="572"/>
                    <a:pt x="165" y="736"/>
                    <a:pt x="368" y="736"/>
                  </a:cubicBezTo>
                  <a:lnTo>
                    <a:pt x="1110" y="736"/>
                  </a:lnTo>
                  <a:lnTo>
                    <a:pt x="1110" y="2"/>
                  </a:lnTo>
                  <a:lnTo>
                    <a:pt x="368" y="2"/>
                  </a:lnTo>
                  <a:lnTo>
                    <a:pt x="36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1"/>
            <p:cNvSpPr/>
            <p:nvPr/>
          </p:nvSpPr>
          <p:spPr>
            <a:xfrm>
              <a:off x="7089434" y="1830551"/>
              <a:ext cx="32405" cy="21496"/>
            </a:xfrm>
            <a:custGeom>
              <a:avLst/>
              <a:gdLst/>
              <a:ahLst/>
              <a:cxnLst/>
              <a:rect l="l" t="t" r="r" b="b"/>
              <a:pathLst>
                <a:path w="1111" h="737" extrusionOk="0">
                  <a:moveTo>
                    <a:pt x="743" y="1"/>
                  </a:moveTo>
                  <a:lnTo>
                    <a:pt x="743" y="2"/>
                  </a:lnTo>
                  <a:lnTo>
                    <a:pt x="1" y="2"/>
                  </a:lnTo>
                  <a:lnTo>
                    <a:pt x="1" y="736"/>
                  </a:lnTo>
                  <a:lnTo>
                    <a:pt x="743" y="736"/>
                  </a:lnTo>
                  <a:cubicBezTo>
                    <a:pt x="945" y="736"/>
                    <a:pt x="1111" y="572"/>
                    <a:pt x="1111" y="368"/>
                  </a:cubicBezTo>
                  <a:cubicBezTo>
                    <a:pt x="1111" y="165"/>
                    <a:pt x="945" y="1"/>
                    <a:pt x="74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1"/>
            <p:cNvSpPr/>
            <p:nvPr/>
          </p:nvSpPr>
          <p:spPr>
            <a:xfrm>
              <a:off x="6844486" y="1551039"/>
              <a:ext cx="211348" cy="290187"/>
            </a:xfrm>
            <a:custGeom>
              <a:avLst/>
              <a:gdLst/>
              <a:ahLst/>
              <a:cxnLst/>
              <a:rect l="l" t="t" r="r" b="b"/>
              <a:pathLst>
                <a:path w="7246" h="9949" extrusionOk="0">
                  <a:moveTo>
                    <a:pt x="1" y="1"/>
                  </a:moveTo>
                  <a:lnTo>
                    <a:pt x="1" y="9949"/>
                  </a:lnTo>
                  <a:lnTo>
                    <a:pt x="7246" y="9949"/>
                  </a:lnTo>
                  <a:lnTo>
                    <a:pt x="724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1"/>
            <p:cNvSpPr/>
            <p:nvPr/>
          </p:nvSpPr>
          <p:spPr>
            <a:xfrm>
              <a:off x="6778480" y="1540335"/>
              <a:ext cx="32376" cy="21526"/>
            </a:xfrm>
            <a:custGeom>
              <a:avLst/>
              <a:gdLst/>
              <a:ahLst/>
              <a:cxnLst/>
              <a:rect l="l" t="t" r="r" b="b"/>
              <a:pathLst>
                <a:path w="1110" h="738" extrusionOk="0">
                  <a:moveTo>
                    <a:pt x="368" y="0"/>
                  </a:moveTo>
                  <a:cubicBezTo>
                    <a:pt x="165" y="0"/>
                    <a:pt x="1" y="166"/>
                    <a:pt x="1" y="368"/>
                  </a:cubicBezTo>
                  <a:cubicBezTo>
                    <a:pt x="1" y="572"/>
                    <a:pt x="165" y="737"/>
                    <a:pt x="368" y="737"/>
                  </a:cubicBezTo>
                  <a:lnTo>
                    <a:pt x="1110" y="737"/>
                  </a:lnTo>
                  <a:lnTo>
                    <a:pt x="1110" y="2"/>
                  </a:lnTo>
                  <a:lnTo>
                    <a:pt x="368" y="2"/>
                  </a:lnTo>
                  <a:lnTo>
                    <a:pt x="36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1"/>
            <p:cNvSpPr/>
            <p:nvPr/>
          </p:nvSpPr>
          <p:spPr>
            <a:xfrm>
              <a:off x="7089434" y="1540335"/>
              <a:ext cx="32405" cy="21526"/>
            </a:xfrm>
            <a:custGeom>
              <a:avLst/>
              <a:gdLst/>
              <a:ahLst/>
              <a:cxnLst/>
              <a:rect l="l" t="t" r="r" b="b"/>
              <a:pathLst>
                <a:path w="1111" h="738" extrusionOk="0">
                  <a:moveTo>
                    <a:pt x="743" y="0"/>
                  </a:moveTo>
                  <a:lnTo>
                    <a:pt x="743" y="2"/>
                  </a:lnTo>
                  <a:lnTo>
                    <a:pt x="1" y="2"/>
                  </a:lnTo>
                  <a:lnTo>
                    <a:pt x="1" y="737"/>
                  </a:lnTo>
                  <a:lnTo>
                    <a:pt x="743" y="737"/>
                  </a:lnTo>
                  <a:cubicBezTo>
                    <a:pt x="945" y="737"/>
                    <a:pt x="1111" y="572"/>
                    <a:pt x="1111" y="368"/>
                  </a:cubicBezTo>
                  <a:cubicBezTo>
                    <a:pt x="1111" y="166"/>
                    <a:pt x="945" y="0"/>
                    <a:pt x="74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1"/>
            <p:cNvSpPr/>
            <p:nvPr/>
          </p:nvSpPr>
          <p:spPr>
            <a:xfrm>
              <a:off x="6793530" y="1588315"/>
              <a:ext cx="34593" cy="33543"/>
            </a:xfrm>
            <a:custGeom>
              <a:avLst/>
              <a:gdLst/>
              <a:ahLst/>
              <a:cxnLst/>
              <a:rect l="l" t="t" r="r" b="b"/>
              <a:pathLst>
                <a:path w="1186" h="1150" extrusionOk="0">
                  <a:moveTo>
                    <a:pt x="592" y="1"/>
                  </a:moveTo>
                  <a:cubicBezTo>
                    <a:pt x="545" y="1"/>
                    <a:pt x="498" y="19"/>
                    <a:pt x="462" y="56"/>
                  </a:cubicBezTo>
                  <a:lnTo>
                    <a:pt x="74" y="444"/>
                  </a:lnTo>
                  <a:cubicBezTo>
                    <a:pt x="0" y="517"/>
                    <a:pt x="0" y="635"/>
                    <a:pt x="74" y="706"/>
                  </a:cubicBezTo>
                  <a:lnTo>
                    <a:pt x="462" y="1094"/>
                  </a:lnTo>
                  <a:cubicBezTo>
                    <a:pt x="498" y="1131"/>
                    <a:pt x="546" y="1149"/>
                    <a:pt x="593" y="1149"/>
                  </a:cubicBezTo>
                  <a:cubicBezTo>
                    <a:pt x="641" y="1149"/>
                    <a:pt x="688" y="1131"/>
                    <a:pt x="724" y="1094"/>
                  </a:cubicBezTo>
                  <a:lnTo>
                    <a:pt x="1112" y="706"/>
                  </a:lnTo>
                  <a:cubicBezTo>
                    <a:pt x="1185" y="635"/>
                    <a:pt x="1185" y="517"/>
                    <a:pt x="1112" y="444"/>
                  </a:cubicBezTo>
                  <a:lnTo>
                    <a:pt x="724" y="56"/>
                  </a:lnTo>
                  <a:cubicBezTo>
                    <a:pt x="687" y="19"/>
                    <a:pt x="640" y="1"/>
                    <a:pt x="59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1"/>
            <p:cNvSpPr/>
            <p:nvPr/>
          </p:nvSpPr>
          <p:spPr>
            <a:xfrm>
              <a:off x="6795543" y="1635566"/>
              <a:ext cx="30597" cy="30568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0"/>
                  </a:moveTo>
                  <a:cubicBezTo>
                    <a:pt x="235" y="0"/>
                    <a:pt x="0" y="235"/>
                    <a:pt x="0" y="523"/>
                  </a:cubicBezTo>
                  <a:cubicBezTo>
                    <a:pt x="0" y="813"/>
                    <a:pt x="236" y="1048"/>
                    <a:pt x="525" y="1048"/>
                  </a:cubicBezTo>
                  <a:cubicBezTo>
                    <a:pt x="815" y="1048"/>
                    <a:pt x="1049" y="813"/>
                    <a:pt x="1049" y="523"/>
                  </a:cubicBezTo>
                  <a:cubicBezTo>
                    <a:pt x="1049" y="235"/>
                    <a:pt x="815" y="2"/>
                    <a:pt x="52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1"/>
            <p:cNvSpPr/>
            <p:nvPr/>
          </p:nvSpPr>
          <p:spPr>
            <a:xfrm>
              <a:off x="6795543" y="1635566"/>
              <a:ext cx="20476" cy="30568"/>
            </a:xfrm>
            <a:custGeom>
              <a:avLst/>
              <a:gdLst/>
              <a:ahLst/>
              <a:cxnLst/>
              <a:rect l="l" t="t" r="r" b="b"/>
              <a:pathLst>
                <a:path w="702" h="1048" extrusionOk="0">
                  <a:moveTo>
                    <a:pt x="525" y="0"/>
                  </a:moveTo>
                  <a:cubicBezTo>
                    <a:pt x="236" y="0"/>
                    <a:pt x="0" y="235"/>
                    <a:pt x="0" y="523"/>
                  </a:cubicBezTo>
                  <a:cubicBezTo>
                    <a:pt x="0" y="813"/>
                    <a:pt x="235" y="1048"/>
                    <a:pt x="525" y="1048"/>
                  </a:cubicBezTo>
                  <a:cubicBezTo>
                    <a:pt x="586" y="1048"/>
                    <a:pt x="648" y="1036"/>
                    <a:pt x="702" y="1017"/>
                  </a:cubicBezTo>
                  <a:cubicBezTo>
                    <a:pt x="501" y="945"/>
                    <a:pt x="356" y="750"/>
                    <a:pt x="356" y="523"/>
                  </a:cubicBezTo>
                  <a:cubicBezTo>
                    <a:pt x="356" y="296"/>
                    <a:pt x="501" y="104"/>
                    <a:pt x="702" y="31"/>
                  </a:cubicBezTo>
                  <a:cubicBezTo>
                    <a:pt x="648" y="11"/>
                    <a:pt x="588" y="0"/>
                    <a:pt x="52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1"/>
            <p:cNvSpPr/>
            <p:nvPr/>
          </p:nvSpPr>
          <p:spPr>
            <a:xfrm>
              <a:off x="6800560" y="1680163"/>
              <a:ext cx="20563" cy="20534"/>
            </a:xfrm>
            <a:custGeom>
              <a:avLst/>
              <a:gdLst/>
              <a:ahLst/>
              <a:cxnLst/>
              <a:rect l="l" t="t" r="r" b="b"/>
              <a:pathLst>
                <a:path w="705" h="704" extrusionOk="0">
                  <a:moveTo>
                    <a:pt x="353" y="1"/>
                  </a:moveTo>
                  <a:cubicBezTo>
                    <a:pt x="158" y="1"/>
                    <a:pt x="1" y="157"/>
                    <a:pt x="1" y="352"/>
                  </a:cubicBezTo>
                  <a:cubicBezTo>
                    <a:pt x="1" y="546"/>
                    <a:pt x="158" y="704"/>
                    <a:pt x="353" y="704"/>
                  </a:cubicBezTo>
                  <a:cubicBezTo>
                    <a:pt x="547" y="704"/>
                    <a:pt x="704" y="546"/>
                    <a:pt x="704" y="352"/>
                  </a:cubicBezTo>
                  <a:cubicBezTo>
                    <a:pt x="704" y="157"/>
                    <a:pt x="547" y="1"/>
                    <a:pt x="35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1"/>
            <p:cNvSpPr/>
            <p:nvPr/>
          </p:nvSpPr>
          <p:spPr>
            <a:xfrm>
              <a:off x="7072226" y="1588315"/>
              <a:ext cx="34534" cy="33543"/>
            </a:xfrm>
            <a:custGeom>
              <a:avLst/>
              <a:gdLst/>
              <a:ahLst/>
              <a:cxnLst/>
              <a:rect l="l" t="t" r="r" b="b"/>
              <a:pathLst>
                <a:path w="1184" h="1150" extrusionOk="0">
                  <a:moveTo>
                    <a:pt x="593" y="1"/>
                  </a:moveTo>
                  <a:cubicBezTo>
                    <a:pt x="546" y="1"/>
                    <a:pt x="498" y="19"/>
                    <a:pt x="462" y="56"/>
                  </a:cubicBezTo>
                  <a:lnTo>
                    <a:pt x="74" y="444"/>
                  </a:lnTo>
                  <a:cubicBezTo>
                    <a:pt x="0" y="517"/>
                    <a:pt x="0" y="635"/>
                    <a:pt x="74" y="706"/>
                  </a:cubicBezTo>
                  <a:lnTo>
                    <a:pt x="462" y="1094"/>
                  </a:lnTo>
                  <a:cubicBezTo>
                    <a:pt x="497" y="1131"/>
                    <a:pt x="544" y="1149"/>
                    <a:pt x="591" y="1149"/>
                  </a:cubicBezTo>
                  <a:cubicBezTo>
                    <a:pt x="638" y="1149"/>
                    <a:pt x="686" y="1131"/>
                    <a:pt x="722" y="1094"/>
                  </a:cubicBezTo>
                  <a:lnTo>
                    <a:pt x="1111" y="706"/>
                  </a:lnTo>
                  <a:cubicBezTo>
                    <a:pt x="1184" y="635"/>
                    <a:pt x="1184" y="517"/>
                    <a:pt x="1111" y="444"/>
                  </a:cubicBezTo>
                  <a:lnTo>
                    <a:pt x="722" y="56"/>
                  </a:lnTo>
                  <a:cubicBezTo>
                    <a:pt x="687" y="19"/>
                    <a:pt x="640" y="1"/>
                    <a:pt x="59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1"/>
            <p:cNvSpPr/>
            <p:nvPr/>
          </p:nvSpPr>
          <p:spPr>
            <a:xfrm>
              <a:off x="7074180" y="1635566"/>
              <a:ext cx="30597" cy="30568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4" y="0"/>
                  </a:moveTo>
                  <a:cubicBezTo>
                    <a:pt x="235" y="0"/>
                    <a:pt x="1" y="235"/>
                    <a:pt x="1" y="523"/>
                  </a:cubicBezTo>
                  <a:cubicBezTo>
                    <a:pt x="1" y="813"/>
                    <a:pt x="235" y="1048"/>
                    <a:pt x="524" y="1048"/>
                  </a:cubicBezTo>
                  <a:cubicBezTo>
                    <a:pt x="814" y="1048"/>
                    <a:pt x="1048" y="813"/>
                    <a:pt x="1048" y="523"/>
                  </a:cubicBezTo>
                  <a:cubicBezTo>
                    <a:pt x="1048" y="235"/>
                    <a:pt x="814" y="2"/>
                    <a:pt x="52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1"/>
            <p:cNvSpPr/>
            <p:nvPr/>
          </p:nvSpPr>
          <p:spPr>
            <a:xfrm>
              <a:off x="7074180" y="1635566"/>
              <a:ext cx="20505" cy="30568"/>
            </a:xfrm>
            <a:custGeom>
              <a:avLst/>
              <a:gdLst/>
              <a:ahLst/>
              <a:cxnLst/>
              <a:rect l="l" t="t" r="r" b="b"/>
              <a:pathLst>
                <a:path w="703" h="1048" extrusionOk="0">
                  <a:moveTo>
                    <a:pt x="524" y="0"/>
                  </a:moveTo>
                  <a:cubicBezTo>
                    <a:pt x="235" y="0"/>
                    <a:pt x="1" y="235"/>
                    <a:pt x="1" y="523"/>
                  </a:cubicBezTo>
                  <a:cubicBezTo>
                    <a:pt x="1" y="813"/>
                    <a:pt x="235" y="1048"/>
                    <a:pt x="524" y="1048"/>
                  </a:cubicBezTo>
                  <a:cubicBezTo>
                    <a:pt x="587" y="1048"/>
                    <a:pt x="647" y="1036"/>
                    <a:pt x="702" y="1017"/>
                  </a:cubicBezTo>
                  <a:cubicBezTo>
                    <a:pt x="500" y="945"/>
                    <a:pt x="355" y="750"/>
                    <a:pt x="355" y="523"/>
                  </a:cubicBezTo>
                  <a:cubicBezTo>
                    <a:pt x="355" y="296"/>
                    <a:pt x="500" y="104"/>
                    <a:pt x="702" y="31"/>
                  </a:cubicBezTo>
                  <a:cubicBezTo>
                    <a:pt x="647" y="11"/>
                    <a:pt x="587" y="0"/>
                    <a:pt x="524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>
              <a:off x="7079197" y="1680163"/>
              <a:ext cx="20534" cy="20534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4" y="1"/>
                  </a:moveTo>
                  <a:cubicBezTo>
                    <a:pt x="353" y="1"/>
                    <a:pt x="353" y="1"/>
                    <a:pt x="352" y="1"/>
                  </a:cubicBezTo>
                  <a:cubicBezTo>
                    <a:pt x="158" y="1"/>
                    <a:pt x="0" y="157"/>
                    <a:pt x="0" y="352"/>
                  </a:cubicBezTo>
                  <a:cubicBezTo>
                    <a:pt x="0" y="546"/>
                    <a:pt x="158" y="704"/>
                    <a:pt x="352" y="704"/>
                  </a:cubicBezTo>
                  <a:cubicBezTo>
                    <a:pt x="546" y="704"/>
                    <a:pt x="703" y="546"/>
                    <a:pt x="703" y="352"/>
                  </a:cubicBezTo>
                  <a:cubicBezTo>
                    <a:pt x="703" y="158"/>
                    <a:pt x="548" y="1"/>
                    <a:pt x="35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>
              <a:off x="6873770" y="1551039"/>
              <a:ext cx="24413" cy="290187"/>
            </a:xfrm>
            <a:custGeom>
              <a:avLst/>
              <a:gdLst/>
              <a:ahLst/>
              <a:cxnLst/>
              <a:rect l="l" t="t" r="r" b="b"/>
              <a:pathLst>
                <a:path w="837" h="9949" extrusionOk="0">
                  <a:moveTo>
                    <a:pt x="0" y="1"/>
                  </a:moveTo>
                  <a:lnTo>
                    <a:pt x="0" y="9949"/>
                  </a:lnTo>
                  <a:lnTo>
                    <a:pt x="837" y="9949"/>
                  </a:lnTo>
                  <a:lnTo>
                    <a:pt x="837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>
              <a:off x="7002165" y="1551039"/>
              <a:ext cx="24413" cy="290187"/>
            </a:xfrm>
            <a:custGeom>
              <a:avLst/>
              <a:gdLst/>
              <a:ahLst/>
              <a:cxnLst/>
              <a:rect l="l" t="t" r="r" b="b"/>
              <a:pathLst>
                <a:path w="837" h="9949" extrusionOk="0">
                  <a:moveTo>
                    <a:pt x="0" y="1"/>
                  </a:moveTo>
                  <a:lnTo>
                    <a:pt x="0" y="9949"/>
                  </a:lnTo>
                  <a:lnTo>
                    <a:pt x="836" y="9949"/>
                  </a:lnTo>
                  <a:lnTo>
                    <a:pt x="83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>
              <a:off x="6813568" y="1536280"/>
              <a:ext cx="273154" cy="29634"/>
            </a:xfrm>
            <a:custGeom>
              <a:avLst/>
              <a:gdLst/>
              <a:ahLst/>
              <a:cxnLst/>
              <a:rect l="l" t="t" r="r" b="b"/>
              <a:pathLst>
                <a:path w="9365" h="1016" extrusionOk="0">
                  <a:moveTo>
                    <a:pt x="0" y="0"/>
                  </a:moveTo>
                  <a:lnTo>
                    <a:pt x="0" y="1015"/>
                  </a:lnTo>
                  <a:lnTo>
                    <a:pt x="9365" y="1015"/>
                  </a:lnTo>
                  <a:lnTo>
                    <a:pt x="93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>
              <a:off x="6813568" y="1536280"/>
              <a:ext cx="25580" cy="29634"/>
            </a:xfrm>
            <a:custGeom>
              <a:avLst/>
              <a:gdLst/>
              <a:ahLst/>
              <a:cxnLst/>
              <a:rect l="l" t="t" r="r" b="b"/>
              <a:pathLst>
                <a:path w="877" h="1016" extrusionOk="0">
                  <a:moveTo>
                    <a:pt x="0" y="0"/>
                  </a:moveTo>
                  <a:lnTo>
                    <a:pt x="0" y="1015"/>
                  </a:lnTo>
                  <a:lnTo>
                    <a:pt x="876" y="101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>
              <a:off x="6799772" y="1527647"/>
              <a:ext cx="22138" cy="46931"/>
            </a:xfrm>
            <a:custGeom>
              <a:avLst/>
              <a:gdLst/>
              <a:ahLst/>
              <a:cxnLst/>
              <a:rect l="l" t="t" r="r" b="b"/>
              <a:pathLst>
                <a:path w="759" h="1609" extrusionOk="0">
                  <a:moveTo>
                    <a:pt x="169" y="0"/>
                  </a:moveTo>
                  <a:cubicBezTo>
                    <a:pt x="76" y="0"/>
                    <a:pt x="0" y="75"/>
                    <a:pt x="0" y="169"/>
                  </a:cubicBezTo>
                  <a:lnTo>
                    <a:pt x="0" y="1440"/>
                  </a:lnTo>
                  <a:cubicBezTo>
                    <a:pt x="0" y="1534"/>
                    <a:pt x="76" y="1609"/>
                    <a:pt x="169" y="1609"/>
                  </a:cubicBezTo>
                  <a:lnTo>
                    <a:pt x="590" y="1609"/>
                  </a:lnTo>
                  <a:cubicBezTo>
                    <a:pt x="684" y="1609"/>
                    <a:pt x="759" y="1534"/>
                    <a:pt x="759" y="1440"/>
                  </a:cubicBezTo>
                  <a:lnTo>
                    <a:pt x="759" y="169"/>
                  </a:lnTo>
                  <a:cubicBezTo>
                    <a:pt x="759" y="75"/>
                    <a:pt x="684" y="0"/>
                    <a:pt x="59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>
              <a:off x="7061142" y="1536280"/>
              <a:ext cx="25638" cy="29634"/>
            </a:xfrm>
            <a:custGeom>
              <a:avLst/>
              <a:gdLst/>
              <a:ahLst/>
              <a:cxnLst/>
              <a:rect l="l" t="t" r="r" b="b"/>
              <a:pathLst>
                <a:path w="879" h="1016" extrusionOk="0">
                  <a:moveTo>
                    <a:pt x="1" y="0"/>
                  </a:moveTo>
                  <a:lnTo>
                    <a:pt x="1" y="1015"/>
                  </a:lnTo>
                  <a:lnTo>
                    <a:pt x="878" y="10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>
              <a:off x="6813568" y="1826468"/>
              <a:ext cx="273154" cy="29634"/>
            </a:xfrm>
            <a:custGeom>
              <a:avLst/>
              <a:gdLst/>
              <a:ahLst/>
              <a:cxnLst/>
              <a:rect l="l" t="t" r="r" b="b"/>
              <a:pathLst>
                <a:path w="9365" h="1016" extrusionOk="0">
                  <a:moveTo>
                    <a:pt x="0" y="0"/>
                  </a:moveTo>
                  <a:lnTo>
                    <a:pt x="0" y="1015"/>
                  </a:lnTo>
                  <a:lnTo>
                    <a:pt x="9365" y="1015"/>
                  </a:lnTo>
                  <a:lnTo>
                    <a:pt x="93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>
              <a:off x="6813568" y="1826468"/>
              <a:ext cx="25580" cy="29634"/>
            </a:xfrm>
            <a:custGeom>
              <a:avLst/>
              <a:gdLst/>
              <a:ahLst/>
              <a:cxnLst/>
              <a:rect l="l" t="t" r="r" b="b"/>
              <a:pathLst>
                <a:path w="877" h="1016" extrusionOk="0">
                  <a:moveTo>
                    <a:pt x="0" y="0"/>
                  </a:moveTo>
                  <a:lnTo>
                    <a:pt x="0" y="1015"/>
                  </a:lnTo>
                  <a:lnTo>
                    <a:pt x="876" y="101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>
              <a:off x="7061142" y="1826468"/>
              <a:ext cx="25638" cy="29634"/>
            </a:xfrm>
            <a:custGeom>
              <a:avLst/>
              <a:gdLst/>
              <a:ahLst/>
              <a:cxnLst/>
              <a:rect l="l" t="t" r="r" b="b"/>
              <a:pathLst>
                <a:path w="879" h="1016" extrusionOk="0">
                  <a:moveTo>
                    <a:pt x="1" y="0"/>
                  </a:moveTo>
                  <a:lnTo>
                    <a:pt x="1" y="1015"/>
                  </a:lnTo>
                  <a:lnTo>
                    <a:pt x="878" y="101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>
              <a:off x="7078409" y="1527647"/>
              <a:ext cx="22138" cy="46931"/>
            </a:xfrm>
            <a:custGeom>
              <a:avLst/>
              <a:gdLst/>
              <a:ahLst/>
              <a:cxnLst/>
              <a:rect l="l" t="t" r="r" b="b"/>
              <a:pathLst>
                <a:path w="759" h="1609" extrusionOk="0">
                  <a:moveTo>
                    <a:pt x="169" y="0"/>
                  </a:moveTo>
                  <a:cubicBezTo>
                    <a:pt x="75" y="0"/>
                    <a:pt x="1" y="75"/>
                    <a:pt x="1" y="169"/>
                  </a:cubicBezTo>
                  <a:lnTo>
                    <a:pt x="1" y="1440"/>
                  </a:lnTo>
                  <a:cubicBezTo>
                    <a:pt x="1" y="1534"/>
                    <a:pt x="75" y="1609"/>
                    <a:pt x="169" y="1609"/>
                  </a:cubicBezTo>
                  <a:lnTo>
                    <a:pt x="590" y="1609"/>
                  </a:lnTo>
                  <a:cubicBezTo>
                    <a:pt x="683" y="1609"/>
                    <a:pt x="758" y="1534"/>
                    <a:pt x="758" y="1440"/>
                  </a:cubicBezTo>
                  <a:lnTo>
                    <a:pt x="758" y="169"/>
                  </a:lnTo>
                  <a:cubicBezTo>
                    <a:pt x="758" y="75"/>
                    <a:pt x="683" y="0"/>
                    <a:pt x="59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>
              <a:off x="6799772" y="1817776"/>
              <a:ext cx="22138" cy="46960"/>
            </a:xfrm>
            <a:custGeom>
              <a:avLst/>
              <a:gdLst/>
              <a:ahLst/>
              <a:cxnLst/>
              <a:rect l="l" t="t" r="r" b="b"/>
              <a:pathLst>
                <a:path w="759" h="1610" extrusionOk="0">
                  <a:moveTo>
                    <a:pt x="169" y="1"/>
                  </a:moveTo>
                  <a:cubicBezTo>
                    <a:pt x="76" y="1"/>
                    <a:pt x="0" y="76"/>
                    <a:pt x="0" y="169"/>
                  </a:cubicBezTo>
                  <a:lnTo>
                    <a:pt x="0" y="1442"/>
                  </a:lnTo>
                  <a:cubicBezTo>
                    <a:pt x="0" y="1534"/>
                    <a:pt x="76" y="1609"/>
                    <a:pt x="169" y="1609"/>
                  </a:cubicBezTo>
                  <a:lnTo>
                    <a:pt x="590" y="1609"/>
                  </a:lnTo>
                  <a:cubicBezTo>
                    <a:pt x="684" y="1609"/>
                    <a:pt x="759" y="1534"/>
                    <a:pt x="759" y="1442"/>
                  </a:cubicBezTo>
                  <a:lnTo>
                    <a:pt x="759" y="169"/>
                  </a:lnTo>
                  <a:cubicBezTo>
                    <a:pt x="759" y="76"/>
                    <a:pt x="684" y="1"/>
                    <a:pt x="59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>
              <a:off x="7078409" y="1817776"/>
              <a:ext cx="22138" cy="46960"/>
            </a:xfrm>
            <a:custGeom>
              <a:avLst/>
              <a:gdLst/>
              <a:ahLst/>
              <a:cxnLst/>
              <a:rect l="l" t="t" r="r" b="b"/>
              <a:pathLst>
                <a:path w="759" h="1610" extrusionOk="0">
                  <a:moveTo>
                    <a:pt x="169" y="1"/>
                  </a:moveTo>
                  <a:cubicBezTo>
                    <a:pt x="75" y="1"/>
                    <a:pt x="1" y="76"/>
                    <a:pt x="1" y="169"/>
                  </a:cubicBezTo>
                  <a:lnTo>
                    <a:pt x="1" y="1442"/>
                  </a:lnTo>
                  <a:cubicBezTo>
                    <a:pt x="1" y="1534"/>
                    <a:pt x="75" y="1609"/>
                    <a:pt x="169" y="1609"/>
                  </a:cubicBezTo>
                  <a:lnTo>
                    <a:pt x="590" y="1609"/>
                  </a:lnTo>
                  <a:cubicBezTo>
                    <a:pt x="683" y="1609"/>
                    <a:pt x="758" y="1534"/>
                    <a:pt x="758" y="1442"/>
                  </a:cubicBezTo>
                  <a:lnTo>
                    <a:pt x="758" y="169"/>
                  </a:lnTo>
                  <a:cubicBezTo>
                    <a:pt x="758" y="76"/>
                    <a:pt x="683" y="1"/>
                    <a:pt x="59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>
              <a:off x="6795543" y="1741940"/>
              <a:ext cx="30597" cy="18492"/>
            </a:xfrm>
            <a:custGeom>
              <a:avLst/>
              <a:gdLst/>
              <a:ahLst/>
              <a:cxnLst/>
              <a:rect l="l" t="t" r="r" b="b"/>
              <a:pathLst>
                <a:path w="1049" h="634" extrusionOk="0">
                  <a:moveTo>
                    <a:pt x="19" y="1"/>
                  </a:moveTo>
                  <a:cubicBezTo>
                    <a:pt x="7" y="191"/>
                    <a:pt x="0" y="404"/>
                    <a:pt x="0" y="634"/>
                  </a:cubicBezTo>
                  <a:lnTo>
                    <a:pt x="1049" y="634"/>
                  </a:lnTo>
                  <a:cubicBezTo>
                    <a:pt x="1049" y="402"/>
                    <a:pt x="1042" y="191"/>
                    <a:pt x="10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>
              <a:off x="6795572" y="1741911"/>
              <a:ext cx="10938" cy="18492"/>
            </a:xfrm>
            <a:custGeom>
              <a:avLst/>
              <a:gdLst/>
              <a:ahLst/>
              <a:cxnLst/>
              <a:rect l="l" t="t" r="r" b="b"/>
              <a:pathLst>
                <a:path w="375" h="634" extrusionOk="0">
                  <a:moveTo>
                    <a:pt x="18" y="0"/>
                  </a:moveTo>
                  <a:cubicBezTo>
                    <a:pt x="8" y="192"/>
                    <a:pt x="1" y="403"/>
                    <a:pt x="1" y="633"/>
                  </a:cubicBezTo>
                  <a:lnTo>
                    <a:pt x="355" y="633"/>
                  </a:lnTo>
                  <a:cubicBezTo>
                    <a:pt x="355" y="403"/>
                    <a:pt x="362" y="191"/>
                    <a:pt x="374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>
              <a:off x="7074180" y="1741940"/>
              <a:ext cx="30597" cy="18492"/>
            </a:xfrm>
            <a:custGeom>
              <a:avLst/>
              <a:gdLst/>
              <a:ahLst/>
              <a:cxnLst/>
              <a:rect l="l" t="t" r="r" b="b"/>
              <a:pathLst>
                <a:path w="1049" h="634" extrusionOk="0">
                  <a:moveTo>
                    <a:pt x="18" y="1"/>
                  </a:moveTo>
                  <a:cubicBezTo>
                    <a:pt x="8" y="191"/>
                    <a:pt x="1" y="402"/>
                    <a:pt x="1" y="634"/>
                  </a:cubicBezTo>
                  <a:lnTo>
                    <a:pt x="1048" y="634"/>
                  </a:lnTo>
                  <a:cubicBezTo>
                    <a:pt x="1048" y="404"/>
                    <a:pt x="1041" y="191"/>
                    <a:pt x="102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>
              <a:off x="7074180" y="1741911"/>
              <a:ext cx="10938" cy="18492"/>
            </a:xfrm>
            <a:custGeom>
              <a:avLst/>
              <a:gdLst/>
              <a:ahLst/>
              <a:cxnLst/>
              <a:rect l="l" t="t" r="r" b="b"/>
              <a:pathLst>
                <a:path w="375" h="634" extrusionOk="0">
                  <a:moveTo>
                    <a:pt x="18" y="0"/>
                  </a:moveTo>
                  <a:cubicBezTo>
                    <a:pt x="8" y="192"/>
                    <a:pt x="1" y="403"/>
                    <a:pt x="1" y="633"/>
                  </a:cubicBezTo>
                  <a:lnTo>
                    <a:pt x="355" y="633"/>
                  </a:lnTo>
                  <a:cubicBezTo>
                    <a:pt x="355" y="403"/>
                    <a:pt x="363" y="191"/>
                    <a:pt x="374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>
              <a:off x="6898154" y="1565827"/>
              <a:ext cx="104040" cy="20738"/>
            </a:xfrm>
            <a:custGeom>
              <a:avLst/>
              <a:gdLst/>
              <a:ahLst/>
              <a:cxnLst/>
              <a:rect l="l" t="t" r="r" b="b"/>
              <a:pathLst>
                <a:path w="3567" h="711" extrusionOk="0">
                  <a:moveTo>
                    <a:pt x="1" y="0"/>
                  </a:moveTo>
                  <a:lnTo>
                    <a:pt x="1" y="711"/>
                  </a:lnTo>
                  <a:lnTo>
                    <a:pt x="3566" y="711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>
              <a:off x="7026549" y="1565827"/>
              <a:ext cx="29284" cy="20767"/>
            </a:xfrm>
            <a:custGeom>
              <a:avLst/>
              <a:gdLst/>
              <a:ahLst/>
              <a:cxnLst/>
              <a:rect l="l" t="t" r="r" b="b"/>
              <a:pathLst>
                <a:path w="1004" h="712" extrusionOk="0">
                  <a:moveTo>
                    <a:pt x="0" y="1"/>
                  </a:moveTo>
                  <a:lnTo>
                    <a:pt x="0" y="711"/>
                  </a:lnTo>
                  <a:lnTo>
                    <a:pt x="1004" y="711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1"/>
            <p:cNvSpPr/>
            <p:nvPr/>
          </p:nvSpPr>
          <p:spPr>
            <a:xfrm>
              <a:off x="6844486" y="1565827"/>
              <a:ext cx="29313" cy="20767"/>
            </a:xfrm>
            <a:custGeom>
              <a:avLst/>
              <a:gdLst/>
              <a:ahLst/>
              <a:cxnLst/>
              <a:rect l="l" t="t" r="r" b="b"/>
              <a:pathLst>
                <a:path w="1005" h="712" extrusionOk="0">
                  <a:moveTo>
                    <a:pt x="1" y="1"/>
                  </a:moveTo>
                  <a:lnTo>
                    <a:pt x="1" y="711"/>
                  </a:lnTo>
                  <a:lnTo>
                    <a:pt x="1004" y="711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1"/>
            <p:cNvSpPr/>
            <p:nvPr/>
          </p:nvSpPr>
          <p:spPr>
            <a:xfrm>
              <a:off x="7002165" y="1565827"/>
              <a:ext cx="24413" cy="20767"/>
            </a:xfrm>
            <a:custGeom>
              <a:avLst/>
              <a:gdLst/>
              <a:ahLst/>
              <a:cxnLst/>
              <a:rect l="l" t="t" r="r" b="b"/>
              <a:pathLst>
                <a:path w="837" h="712" extrusionOk="0">
                  <a:moveTo>
                    <a:pt x="0" y="1"/>
                  </a:moveTo>
                  <a:lnTo>
                    <a:pt x="0" y="711"/>
                  </a:lnTo>
                  <a:lnTo>
                    <a:pt x="836" y="711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6873770" y="1565827"/>
              <a:ext cx="24413" cy="20767"/>
            </a:xfrm>
            <a:custGeom>
              <a:avLst/>
              <a:gdLst/>
              <a:ahLst/>
              <a:cxnLst/>
              <a:rect l="l" t="t" r="r" b="b"/>
              <a:pathLst>
                <a:path w="837" h="712" extrusionOk="0">
                  <a:moveTo>
                    <a:pt x="0" y="1"/>
                  </a:moveTo>
                  <a:lnTo>
                    <a:pt x="0" y="711"/>
                  </a:lnTo>
                  <a:lnTo>
                    <a:pt x="837" y="711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6898154" y="1806809"/>
              <a:ext cx="104040" cy="20738"/>
            </a:xfrm>
            <a:custGeom>
              <a:avLst/>
              <a:gdLst/>
              <a:ahLst/>
              <a:cxnLst/>
              <a:rect l="l" t="t" r="r" b="b"/>
              <a:pathLst>
                <a:path w="3567" h="711" extrusionOk="0">
                  <a:moveTo>
                    <a:pt x="1" y="0"/>
                  </a:moveTo>
                  <a:lnTo>
                    <a:pt x="1" y="711"/>
                  </a:lnTo>
                  <a:lnTo>
                    <a:pt x="3566" y="711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7026549" y="1806809"/>
              <a:ext cx="29284" cy="20738"/>
            </a:xfrm>
            <a:custGeom>
              <a:avLst/>
              <a:gdLst/>
              <a:ahLst/>
              <a:cxnLst/>
              <a:rect l="l" t="t" r="r" b="b"/>
              <a:pathLst>
                <a:path w="1004" h="711" extrusionOk="0">
                  <a:moveTo>
                    <a:pt x="0" y="0"/>
                  </a:moveTo>
                  <a:lnTo>
                    <a:pt x="0" y="711"/>
                  </a:lnTo>
                  <a:lnTo>
                    <a:pt x="1004" y="71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6844486" y="1806809"/>
              <a:ext cx="29313" cy="20738"/>
            </a:xfrm>
            <a:custGeom>
              <a:avLst/>
              <a:gdLst/>
              <a:ahLst/>
              <a:cxnLst/>
              <a:rect l="l" t="t" r="r" b="b"/>
              <a:pathLst>
                <a:path w="1005" h="711" extrusionOk="0">
                  <a:moveTo>
                    <a:pt x="1" y="0"/>
                  </a:moveTo>
                  <a:lnTo>
                    <a:pt x="1" y="711"/>
                  </a:lnTo>
                  <a:lnTo>
                    <a:pt x="1004" y="711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7002165" y="1805730"/>
              <a:ext cx="24413" cy="20767"/>
            </a:xfrm>
            <a:custGeom>
              <a:avLst/>
              <a:gdLst/>
              <a:ahLst/>
              <a:cxnLst/>
              <a:rect l="l" t="t" r="r" b="b"/>
              <a:pathLst>
                <a:path w="837" h="712" extrusionOk="0">
                  <a:moveTo>
                    <a:pt x="0" y="1"/>
                  </a:moveTo>
                  <a:lnTo>
                    <a:pt x="0" y="711"/>
                  </a:lnTo>
                  <a:lnTo>
                    <a:pt x="836" y="711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6873770" y="1805730"/>
              <a:ext cx="24413" cy="20767"/>
            </a:xfrm>
            <a:custGeom>
              <a:avLst/>
              <a:gdLst/>
              <a:ahLst/>
              <a:cxnLst/>
              <a:rect l="l" t="t" r="r" b="b"/>
              <a:pathLst>
                <a:path w="837" h="712" extrusionOk="0">
                  <a:moveTo>
                    <a:pt x="0" y="1"/>
                  </a:moveTo>
                  <a:lnTo>
                    <a:pt x="0" y="711"/>
                  </a:lnTo>
                  <a:lnTo>
                    <a:pt x="837" y="711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8" name="Google Shape;2118;p51"/>
          <p:cNvGrpSpPr/>
          <p:nvPr/>
        </p:nvGrpSpPr>
        <p:grpSpPr>
          <a:xfrm>
            <a:off x="8106739" y="2804293"/>
            <a:ext cx="290625" cy="343360"/>
            <a:chOff x="8106739" y="2728093"/>
            <a:chExt cx="290625" cy="343360"/>
          </a:xfrm>
        </p:grpSpPr>
        <p:sp>
          <p:nvSpPr>
            <p:cNvPr id="2119" name="Google Shape;2119;p51"/>
            <p:cNvSpPr/>
            <p:nvPr/>
          </p:nvSpPr>
          <p:spPr>
            <a:xfrm>
              <a:off x="8116947" y="2826388"/>
              <a:ext cx="270208" cy="245065"/>
            </a:xfrm>
            <a:custGeom>
              <a:avLst/>
              <a:gdLst/>
              <a:ahLst/>
              <a:cxnLst/>
              <a:rect l="l" t="t" r="r" b="b"/>
              <a:pathLst>
                <a:path w="9264" h="8402" extrusionOk="0">
                  <a:moveTo>
                    <a:pt x="1176" y="1"/>
                  </a:moveTo>
                  <a:cubicBezTo>
                    <a:pt x="445" y="1023"/>
                    <a:pt x="0" y="2371"/>
                    <a:pt x="0" y="3849"/>
                  </a:cubicBezTo>
                  <a:cubicBezTo>
                    <a:pt x="0" y="5697"/>
                    <a:pt x="696" y="7344"/>
                    <a:pt x="1778" y="8402"/>
                  </a:cubicBezTo>
                  <a:lnTo>
                    <a:pt x="7485" y="8402"/>
                  </a:lnTo>
                  <a:cubicBezTo>
                    <a:pt x="8568" y="7344"/>
                    <a:pt x="9264" y="5697"/>
                    <a:pt x="9264" y="3849"/>
                  </a:cubicBezTo>
                  <a:cubicBezTo>
                    <a:pt x="9264" y="2371"/>
                    <a:pt x="8818" y="1023"/>
                    <a:pt x="8087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8116947" y="2826388"/>
              <a:ext cx="79481" cy="245065"/>
            </a:xfrm>
            <a:custGeom>
              <a:avLst/>
              <a:gdLst/>
              <a:ahLst/>
              <a:cxnLst/>
              <a:rect l="l" t="t" r="r" b="b"/>
              <a:pathLst>
                <a:path w="2725" h="8402" extrusionOk="0">
                  <a:moveTo>
                    <a:pt x="1176" y="1"/>
                  </a:moveTo>
                  <a:cubicBezTo>
                    <a:pt x="445" y="1023"/>
                    <a:pt x="0" y="2371"/>
                    <a:pt x="0" y="3849"/>
                  </a:cubicBezTo>
                  <a:cubicBezTo>
                    <a:pt x="0" y="5697"/>
                    <a:pt x="696" y="7344"/>
                    <a:pt x="1778" y="8402"/>
                  </a:cubicBezTo>
                  <a:lnTo>
                    <a:pt x="2725" y="8402"/>
                  </a:lnTo>
                  <a:cubicBezTo>
                    <a:pt x="1642" y="7344"/>
                    <a:pt x="946" y="5697"/>
                    <a:pt x="946" y="3849"/>
                  </a:cubicBezTo>
                  <a:cubicBezTo>
                    <a:pt x="946" y="2371"/>
                    <a:pt x="1392" y="1023"/>
                    <a:pt x="212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>
              <a:off x="8120068" y="2819504"/>
              <a:ext cx="263849" cy="60464"/>
            </a:xfrm>
            <a:custGeom>
              <a:avLst/>
              <a:gdLst/>
              <a:ahLst/>
              <a:cxnLst/>
              <a:rect l="l" t="t" r="r" b="b"/>
              <a:pathLst>
                <a:path w="9046" h="2073" extrusionOk="0">
                  <a:moveTo>
                    <a:pt x="942" y="1"/>
                  </a:moveTo>
                  <a:lnTo>
                    <a:pt x="873" y="101"/>
                  </a:lnTo>
                  <a:cubicBezTo>
                    <a:pt x="501" y="625"/>
                    <a:pt x="207" y="1223"/>
                    <a:pt x="0" y="1863"/>
                  </a:cubicBezTo>
                  <a:cubicBezTo>
                    <a:pt x="166" y="1993"/>
                    <a:pt x="375" y="2072"/>
                    <a:pt x="604" y="2072"/>
                  </a:cubicBezTo>
                  <a:cubicBezTo>
                    <a:pt x="1146" y="2072"/>
                    <a:pt x="1584" y="1633"/>
                    <a:pt x="1584" y="1092"/>
                  </a:cubicBezTo>
                  <a:cubicBezTo>
                    <a:pt x="1584" y="1634"/>
                    <a:pt x="2023" y="2072"/>
                    <a:pt x="2564" y="2072"/>
                  </a:cubicBezTo>
                  <a:cubicBezTo>
                    <a:pt x="3105" y="2072"/>
                    <a:pt x="3542" y="1633"/>
                    <a:pt x="3542" y="1092"/>
                  </a:cubicBezTo>
                  <a:cubicBezTo>
                    <a:pt x="3542" y="1634"/>
                    <a:pt x="3981" y="2072"/>
                    <a:pt x="4522" y="2072"/>
                  </a:cubicBezTo>
                  <a:cubicBezTo>
                    <a:pt x="5064" y="2072"/>
                    <a:pt x="5502" y="1633"/>
                    <a:pt x="5502" y="1092"/>
                  </a:cubicBezTo>
                  <a:cubicBezTo>
                    <a:pt x="5502" y="1634"/>
                    <a:pt x="5941" y="2072"/>
                    <a:pt x="6482" y="2072"/>
                  </a:cubicBezTo>
                  <a:cubicBezTo>
                    <a:pt x="7024" y="2072"/>
                    <a:pt x="7460" y="1633"/>
                    <a:pt x="7460" y="1092"/>
                  </a:cubicBezTo>
                  <a:cubicBezTo>
                    <a:pt x="7460" y="1634"/>
                    <a:pt x="7900" y="2072"/>
                    <a:pt x="8440" y="2072"/>
                  </a:cubicBezTo>
                  <a:cubicBezTo>
                    <a:pt x="8667" y="2072"/>
                    <a:pt x="8878" y="1995"/>
                    <a:pt x="9045" y="1863"/>
                  </a:cubicBezTo>
                  <a:cubicBezTo>
                    <a:pt x="8840" y="1223"/>
                    <a:pt x="8544" y="625"/>
                    <a:pt x="8169" y="101"/>
                  </a:cubicBezTo>
                  <a:lnTo>
                    <a:pt x="8101" y="1"/>
                  </a:ln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1"/>
            <p:cNvSpPr/>
            <p:nvPr/>
          </p:nvSpPr>
          <p:spPr>
            <a:xfrm>
              <a:off x="8120097" y="2819504"/>
              <a:ext cx="55185" cy="60464"/>
            </a:xfrm>
            <a:custGeom>
              <a:avLst/>
              <a:gdLst/>
              <a:ahLst/>
              <a:cxnLst/>
              <a:rect l="l" t="t" r="r" b="b"/>
              <a:pathLst>
                <a:path w="1892" h="2073" extrusionOk="0">
                  <a:moveTo>
                    <a:pt x="945" y="1"/>
                  </a:moveTo>
                  <a:lnTo>
                    <a:pt x="875" y="101"/>
                  </a:lnTo>
                  <a:cubicBezTo>
                    <a:pt x="500" y="625"/>
                    <a:pt x="206" y="1223"/>
                    <a:pt x="1" y="1863"/>
                  </a:cubicBezTo>
                  <a:cubicBezTo>
                    <a:pt x="168" y="1993"/>
                    <a:pt x="376" y="2072"/>
                    <a:pt x="604" y="2072"/>
                  </a:cubicBezTo>
                  <a:cubicBezTo>
                    <a:pt x="777" y="2072"/>
                    <a:pt x="938" y="2028"/>
                    <a:pt x="1079" y="1949"/>
                  </a:cubicBezTo>
                  <a:cubicBezTo>
                    <a:pt x="1032" y="1926"/>
                    <a:pt x="988" y="1896"/>
                    <a:pt x="947" y="1863"/>
                  </a:cubicBezTo>
                  <a:cubicBezTo>
                    <a:pt x="1152" y="1223"/>
                    <a:pt x="1446" y="625"/>
                    <a:pt x="1823" y="10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1"/>
            <p:cNvSpPr/>
            <p:nvPr/>
          </p:nvSpPr>
          <p:spPr>
            <a:xfrm>
              <a:off x="8106739" y="2900794"/>
              <a:ext cx="290625" cy="20651"/>
            </a:xfrm>
            <a:custGeom>
              <a:avLst/>
              <a:gdLst/>
              <a:ahLst/>
              <a:cxnLst/>
              <a:rect l="l" t="t" r="r" b="b"/>
              <a:pathLst>
                <a:path w="9964" h="708" extrusionOk="0">
                  <a:moveTo>
                    <a:pt x="355" y="0"/>
                  </a:moveTo>
                  <a:cubicBezTo>
                    <a:pt x="158" y="0"/>
                    <a:pt x="0" y="158"/>
                    <a:pt x="0" y="355"/>
                  </a:cubicBezTo>
                  <a:cubicBezTo>
                    <a:pt x="0" y="549"/>
                    <a:pt x="158" y="708"/>
                    <a:pt x="355" y="708"/>
                  </a:cubicBezTo>
                  <a:lnTo>
                    <a:pt x="9609" y="708"/>
                  </a:lnTo>
                  <a:cubicBezTo>
                    <a:pt x="9806" y="708"/>
                    <a:pt x="9964" y="551"/>
                    <a:pt x="9964" y="355"/>
                  </a:cubicBezTo>
                  <a:cubicBezTo>
                    <a:pt x="9964" y="158"/>
                    <a:pt x="9806" y="0"/>
                    <a:pt x="9609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1"/>
            <p:cNvSpPr/>
            <p:nvPr/>
          </p:nvSpPr>
          <p:spPr>
            <a:xfrm>
              <a:off x="8106797" y="2900823"/>
              <a:ext cx="37947" cy="20621"/>
            </a:xfrm>
            <a:custGeom>
              <a:avLst/>
              <a:gdLst/>
              <a:ahLst/>
              <a:cxnLst/>
              <a:rect l="l" t="t" r="r" b="b"/>
              <a:pathLst>
                <a:path w="1301" h="707" extrusionOk="0">
                  <a:moveTo>
                    <a:pt x="354" y="0"/>
                  </a:moveTo>
                  <a:cubicBezTo>
                    <a:pt x="158" y="0"/>
                    <a:pt x="1" y="157"/>
                    <a:pt x="1" y="354"/>
                  </a:cubicBezTo>
                  <a:cubicBezTo>
                    <a:pt x="1" y="550"/>
                    <a:pt x="158" y="707"/>
                    <a:pt x="354" y="707"/>
                  </a:cubicBezTo>
                  <a:lnTo>
                    <a:pt x="1300" y="707"/>
                  </a:lnTo>
                  <a:cubicBezTo>
                    <a:pt x="1104" y="707"/>
                    <a:pt x="947" y="550"/>
                    <a:pt x="947" y="354"/>
                  </a:cubicBezTo>
                  <a:cubicBezTo>
                    <a:pt x="947" y="157"/>
                    <a:pt x="110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1"/>
            <p:cNvSpPr/>
            <p:nvPr/>
          </p:nvSpPr>
          <p:spPr>
            <a:xfrm>
              <a:off x="8131035" y="3030356"/>
              <a:ext cx="242032" cy="20680"/>
            </a:xfrm>
            <a:custGeom>
              <a:avLst/>
              <a:gdLst/>
              <a:ahLst/>
              <a:cxnLst/>
              <a:rect l="l" t="t" r="r" b="b"/>
              <a:pathLst>
                <a:path w="8298" h="709" extrusionOk="0">
                  <a:moveTo>
                    <a:pt x="354" y="1"/>
                  </a:moveTo>
                  <a:cubicBezTo>
                    <a:pt x="159" y="1"/>
                    <a:pt x="1" y="159"/>
                    <a:pt x="1" y="354"/>
                  </a:cubicBezTo>
                  <a:cubicBezTo>
                    <a:pt x="1" y="550"/>
                    <a:pt x="159" y="708"/>
                    <a:pt x="354" y="708"/>
                  </a:cubicBezTo>
                  <a:lnTo>
                    <a:pt x="7944" y="708"/>
                  </a:lnTo>
                  <a:cubicBezTo>
                    <a:pt x="8139" y="708"/>
                    <a:pt x="8297" y="550"/>
                    <a:pt x="8297" y="354"/>
                  </a:cubicBezTo>
                  <a:cubicBezTo>
                    <a:pt x="8297" y="159"/>
                    <a:pt x="8139" y="1"/>
                    <a:pt x="7944" y="1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1"/>
            <p:cNvSpPr/>
            <p:nvPr/>
          </p:nvSpPr>
          <p:spPr>
            <a:xfrm>
              <a:off x="8131064" y="3030356"/>
              <a:ext cx="37976" cy="20680"/>
            </a:xfrm>
            <a:custGeom>
              <a:avLst/>
              <a:gdLst/>
              <a:ahLst/>
              <a:cxnLst/>
              <a:rect l="l" t="t" r="r" b="b"/>
              <a:pathLst>
                <a:path w="1302" h="709" extrusionOk="0">
                  <a:moveTo>
                    <a:pt x="354" y="1"/>
                  </a:moveTo>
                  <a:cubicBezTo>
                    <a:pt x="159" y="1"/>
                    <a:pt x="1" y="159"/>
                    <a:pt x="1" y="354"/>
                  </a:cubicBezTo>
                  <a:cubicBezTo>
                    <a:pt x="1" y="550"/>
                    <a:pt x="159" y="708"/>
                    <a:pt x="354" y="708"/>
                  </a:cubicBezTo>
                  <a:lnTo>
                    <a:pt x="1302" y="708"/>
                  </a:lnTo>
                  <a:cubicBezTo>
                    <a:pt x="1105" y="708"/>
                    <a:pt x="949" y="550"/>
                    <a:pt x="949" y="354"/>
                  </a:cubicBezTo>
                  <a:cubicBezTo>
                    <a:pt x="949" y="159"/>
                    <a:pt x="1105" y="1"/>
                    <a:pt x="13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1"/>
            <p:cNvSpPr/>
            <p:nvPr/>
          </p:nvSpPr>
          <p:spPr>
            <a:xfrm>
              <a:off x="8225917" y="2936379"/>
              <a:ext cx="52151" cy="52151"/>
            </a:xfrm>
            <a:custGeom>
              <a:avLst/>
              <a:gdLst/>
              <a:ahLst/>
              <a:cxnLst/>
              <a:rect l="l" t="t" r="r" b="b"/>
              <a:pathLst>
                <a:path w="1788" h="1788" extrusionOk="0">
                  <a:moveTo>
                    <a:pt x="894" y="0"/>
                  </a:moveTo>
                  <a:cubicBezTo>
                    <a:pt x="401" y="0"/>
                    <a:pt x="1" y="402"/>
                    <a:pt x="1" y="894"/>
                  </a:cubicBezTo>
                  <a:cubicBezTo>
                    <a:pt x="1" y="1389"/>
                    <a:pt x="402" y="1787"/>
                    <a:pt x="894" y="1787"/>
                  </a:cubicBezTo>
                  <a:cubicBezTo>
                    <a:pt x="1390" y="1787"/>
                    <a:pt x="1788" y="1386"/>
                    <a:pt x="1788" y="894"/>
                  </a:cubicBezTo>
                  <a:cubicBezTo>
                    <a:pt x="1788" y="402"/>
                    <a:pt x="1390" y="0"/>
                    <a:pt x="894" y="0"/>
                  </a:cubicBezTo>
                  <a:close/>
                </a:path>
              </a:pathLst>
            </a:custGeom>
            <a:solidFill>
              <a:srgbClr val="D3A8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1"/>
            <p:cNvSpPr/>
            <p:nvPr/>
          </p:nvSpPr>
          <p:spPr>
            <a:xfrm>
              <a:off x="8221017" y="2953967"/>
              <a:ext cx="62098" cy="62127"/>
            </a:xfrm>
            <a:custGeom>
              <a:avLst/>
              <a:gdLst/>
              <a:ahLst/>
              <a:cxnLst/>
              <a:rect l="l" t="t" r="r" b="b"/>
              <a:pathLst>
                <a:path w="2129" h="2130" extrusionOk="0">
                  <a:moveTo>
                    <a:pt x="1065" y="546"/>
                  </a:moveTo>
                  <a:cubicBezTo>
                    <a:pt x="1352" y="546"/>
                    <a:pt x="1587" y="780"/>
                    <a:pt x="1587" y="1067"/>
                  </a:cubicBezTo>
                  <a:cubicBezTo>
                    <a:pt x="1587" y="1354"/>
                    <a:pt x="1352" y="1589"/>
                    <a:pt x="1065" y="1589"/>
                  </a:cubicBezTo>
                  <a:cubicBezTo>
                    <a:pt x="777" y="1589"/>
                    <a:pt x="542" y="1354"/>
                    <a:pt x="542" y="1067"/>
                  </a:cubicBezTo>
                  <a:cubicBezTo>
                    <a:pt x="542" y="780"/>
                    <a:pt x="777" y="546"/>
                    <a:pt x="1065" y="546"/>
                  </a:cubicBezTo>
                  <a:close/>
                  <a:moveTo>
                    <a:pt x="1065" y="1"/>
                  </a:moveTo>
                  <a:cubicBezTo>
                    <a:pt x="477" y="1"/>
                    <a:pt x="0" y="480"/>
                    <a:pt x="0" y="1066"/>
                  </a:cubicBezTo>
                  <a:cubicBezTo>
                    <a:pt x="0" y="1653"/>
                    <a:pt x="479" y="2129"/>
                    <a:pt x="1065" y="2129"/>
                  </a:cubicBezTo>
                  <a:cubicBezTo>
                    <a:pt x="1651" y="2129"/>
                    <a:pt x="2127" y="1653"/>
                    <a:pt x="2129" y="1066"/>
                  </a:cubicBezTo>
                  <a:cubicBezTo>
                    <a:pt x="2129" y="477"/>
                    <a:pt x="1651" y="1"/>
                    <a:pt x="1065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1"/>
            <p:cNvSpPr/>
            <p:nvPr/>
          </p:nvSpPr>
          <p:spPr>
            <a:xfrm>
              <a:off x="8246130" y="2856080"/>
              <a:ext cx="11871" cy="11930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204" y="1"/>
                  </a:moveTo>
                  <a:cubicBezTo>
                    <a:pt x="92" y="1"/>
                    <a:pt x="1" y="93"/>
                    <a:pt x="1" y="204"/>
                  </a:cubicBezTo>
                  <a:cubicBezTo>
                    <a:pt x="1" y="316"/>
                    <a:pt x="92" y="408"/>
                    <a:pt x="204" y="408"/>
                  </a:cubicBezTo>
                  <a:cubicBezTo>
                    <a:pt x="316" y="408"/>
                    <a:pt x="407" y="316"/>
                    <a:pt x="407" y="204"/>
                  </a:cubicBezTo>
                  <a:cubicBezTo>
                    <a:pt x="407" y="93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1"/>
            <p:cNvSpPr/>
            <p:nvPr/>
          </p:nvSpPr>
          <p:spPr>
            <a:xfrm>
              <a:off x="8189312" y="2856080"/>
              <a:ext cx="11871" cy="11930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204" y="1"/>
                  </a:moveTo>
                  <a:cubicBezTo>
                    <a:pt x="91" y="1"/>
                    <a:pt x="1" y="93"/>
                    <a:pt x="1" y="204"/>
                  </a:cubicBezTo>
                  <a:cubicBezTo>
                    <a:pt x="1" y="316"/>
                    <a:pt x="91" y="408"/>
                    <a:pt x="204" y="408"/>
                  </a:cubicBezTo>
                  <a:cubicBezTo>
                    <a:pt x="315" y="408"/>
                    <a:pt x="406" y="316"/>
                    <a:pt x="406" y="204"/>
                  </a:cubicBezTo>
                  <a:cubicBezTo>
                    <a:pt x="406" y="93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1"/>
            <p:cNvSpPr/>
            <p:nvPr/>
          </p:nvSpPr>
          <p:spPr>
            <a:xfrm>
              <a:off x="8132523" y="2856080"/>
              <a:ext cx="11900" cy="11930"/>
            </a:xfrm>
            <a:custGeom>
              <a:avLst/>
              <a:gdLst/>
              <a:ahLst/>
              <a:cxnLst/>
              <a:rect l="l" t="t" r="r" b="b"/>
              <a:pathLst>
                <a:path w="408" h="409" extrusionOk="0">
                  <a:moveTo>
                    <a:pt x="204" y="1"/>
                  </a:moveTo>
                  <a:cubicBezTo>
                    <a:pt x="93" y="1"/>
                    <a:pt x="1" y="93"/>
                    <a:pt x="1" y="204"/>
                  </a:cubicBezTo>
                  <a:cubicBezTo>
                    <a:pt x="1" y="316"/>
                    <a:pt x="93" y="408"/>
                    <a:pt x="204" y="408"/>
                  </a:cubicBezTo>
                  <a:cubicBezTo>
                    <a:pt x="316" y="408"/>
                    <a:pt x="408" y="316"/>
                    <a:pt x="408" y="204"/>
                  </a:cubicBezTo>
                  <a:cubicBezTo>
                    <a:pt x="408" y="93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1"/>
            <p:cNvSpPr/>
            <p:nvPr/>
          </p:nvSpPr>
          <p:spPr>
            <a:xfrm>
              <a:off x="8302919" y="2856080"/>
              <a:ext cx="11871" cy="11930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203" y="1"/>
                  </a:moveTo>
                  <a:cubicBezTo>
                    <a:pt x="91" y="1"/>
                    <a:pt x="1" y="93"/>
                    <a:pt x="1" y="204"/>
                  </a:cubicBezTo>
                  <a:cubicBezTo>
                    <a:pt x="1" y="316"/>
                    <a:pt x="91" y="408"/>
                    <a:pt x="203" y="408"/>
                  </a:cubicBezTo>
                  <a:cubicBezTo>
                    <a:pt x="315" y="408"/>
                    <a:pt x="406" y="316"/>
                    <a:pt x="406" y="204"/>
                  </a:cubicBezTo>
                  <a:cubicBezTo>
                    <a:pt x="406" y="93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1"/>
            <p:cNvSpPr/>
            <p:nvPr/>
          </p:nvSpPr>
          <p:spPr>
            <a:xfrm>
              <a:off x="8359650" y="2856080"/>
              <a:ext cx="11900" cy="11930"/>
            </a:xfrm>
            <a:custGeom>
              <a:avLst/>
              <a:gdLst/>
              <a:ahLst/>
              <a:cxnLst/>
              <a:rect l="l" t="t" r="r" b="b"/>
              <a:pathLst>
                <a:path w="408" h="409" extrusionOk="0">
                  <a:moveTo>
                    <a:pt x="204" y="1"/>
                  </a:moveTo>
                  <a:cubicBezTo>
                    <a:pt x="93" y="1"/>
                    <a:pt x="1" y="93"/>
                    <a:pt x="1" y="204"/>
                  </a:cubicBezTo>
                  <a:cubicBezTo>
                    <a:pt x="1" y="316"/>
                    <a:pt x="93" y="408"/>
                    <a:pt x="204" y="408"/>
                  </a:cubicBezTo>
                  <a:cubicBezTo>
                    <a:pt x="316" y="408"/>
                    <a:pt x="408" y="316"/>
                    <a:pt x="408" y="204"/>
                  </a:cubicBezTo>
                  <a:cubicBezTo>
                    <a:pt x="408" y="93"/>
                    <a:pt x="319" y="1"/>
                    <a:pt x="204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1"/>
            <p:cNvSpPr/>
            <p:nvPr/>
          </p:nvSpPr>
          <p:spPr>
            <a:xfrm>
              <a:off x="8146581" y="2728093"/>
              <a:ext cx="75281" cy="73327"/>
            </a:xfrm>
            <a:custGeom>
              <a:avLst/>
              <a:gdLst/>
              <a:ahLst/>
              <a:cxnLst/>
              <a:rect l="l" t="t" r="r" b="b"/>
              <a:pathLst>
                <a:path w="2581" h="2514" extrusionOk="0">
                  <a:moveTo>
                    <a:pt x="388" y="1"/>
                  </a:moveTo>
                  <a:cubicBezTo>
                    <a:pt x="297" y="1"/>
                    <a:pt x="207" y="35"/>
                    <a:pt x="138" y="104"/>
                  </a:cubicBezTo>
                  <a:cubicBezTo>
                    <a:pt x="1" y="242"/>
                    <a:pt x="1" y="468"/>
                    <a:pt x="138" y="604"/>
                  </a:cubicBezTo>
                  <a:lnTo>
                    <a:pt x="1943" y="2410"/>
                  </a:lnTo>
                  <a:cubicBezTo>
                    <a:pt x="2012" y="2479"/>
                    <a:pt x="2103" y="2513"/>
                    <a:pt x="2193" y="2513"/>
                  </a:cubicBezTo>
                  <a:cubicBezTo>
                    <a:pt x="2284" y="2513"/>
                    <a:pt x="2374" y="2479"/>
                    <a:pt x="2443" y="2410"/>
                  </a:cubicBezTo>
                  <a:cubicBezTo>
                    <a:pt x="2580" y="2271"/>
                    <a:pt x="2580" y="2048"/>
                    <a:pt x="2443" y="1910"/>
                  </a:cubicBezTo>
                  <a:lnTo>
                    <a:pt x="638" y="104"/>
                  </a:lnTo>
                  <a:cubicBezTo>
                    <a:pt x="569" y="35"/>
                    <a:pt x="478" y="1"/>
                    <a:pt x="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1"/>
            <p:cNvSpPr/>
            <p:nvPr/>
          </p:nvSpPr>
          <p:spPr>
            <a:xfrm>
              <a:off x="8282239" y="2728093"/>
              <a:ext cx="75310" cy="73327"/>
            </a:xfrm>
            <a:custGeom>
              <a:avLst/>
              <a:gdLst/>
              <a:ahLst/>
              <a:cxnLst/>
              <a:rect l="l" t="t" r="r" b="b"/>
              <a:pathLst>
                <a:path w="2582" h="2514" extrusionOk="0">
                  <a:moveTo>
                    <a:pt x="2195" y="1"/>
                  </a:moveTo>
                  <a:cubicBezTo>
                    <a:pt x="2104" y="1"/>
                    <a:pt x="2013" y="35"/>
                    <a:pt x="1944" y="104"/>
                  </a:cubicBezTo>
                  <a:lnTo>
                    <a:pt x="140" y="1910"/>
                  </a:lnTo>
                  <a:cubicBezTo>
                    <a:pt x="1" y="2048"/>
                    <a:pt x="1" y="2271"/>
                    <a:pt x="140" y="2410"/>
                  </a:cubicBezTo>
                  <a:cubicBezTo>
                    <a:pt x="209" y="2479"/>
                    <a:pt x="299" y="2513"/>
                    <a:pt x="389" y="2513"/>
                  </a:cubicBezTo>
                  <a:cubicBezTo>
                    <a:pt x="480" y="2513"/>
                    <a:pt x="570" y="2479"/>
                    <a:pt x="639" y="2410"/>
                  </a:cubicBezTo>
                  <a:lnTo>
                    <a:pt x="2445" y="604"/>
                  </a:lnTo>
                  <a:cubicBezTo>
                    <a:pt x="2582" y="468"/>
                    <a:pt x="2582" y="242"/>
                    <a:pt x="2445" y="104"/>
                  </a:cubicBezTo>
                  <a:cubicBezTo>
                    <a:pt x="2376" y="35"/>
                    <a:pt x="2286" y="1"/>
                    <a:pt x="2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1"/>
            <p:cNvSpPr/>
            <p:nvPr/>
          </p:nvSpPr>
          <p:spPr>
            <a:xfrm>
              <a:off x="8196779" y="2777357"/>
              <a:ext cx="42205" cy="42176"/>
            </a:xfrm>
            <a:custGeom>
              <a:avLst/>
              <a:gdLst/>
              <a:ahLst/>
              <a:cxnLst/>
              <a:rect l="l" t="t" r="r" b="b"/>
              <a:pathLst>
                <a:path w="1447" h="1446" extrusionOk="0">
                  <a:moveTo>
                    <a:pt x="725" y="0"/>
                  </a:moveTo>
                  <a:cubicBezTo>
                    <a:pt x="325" y="0"/>
                    <a:pt x="1" y="324"/>
                    <a:pt x="1" y="722"/>
                  </a:cubicBezTo>
                  <a:cubicBezTo>
                    <a:pt x="1" y="1122"/>
                    <a:pt x="325" y="1446"/>
                    <a:pt x="725" y="1446"/>
                  </a:cubicBezTo>
                  <a:cubicBezTo>
                    <a:pt x="1123" y="1446"/>
                    <a:pt x="1447" y="1122"/>
                    <a:pt x="1447" y="722"/>
                  </a:cubicBezTo>
                  <a:cubicBezTo>
                    <a:pt x="1447" y="324"/>
                    <a:pt x="1123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1"/>
            <p:cNvSpPr/>
            <p:nvPr/>
          </p:nvSpPr>
          <p:spPr>
            <a:xfrm>
              <a:off x="8194708" y="2777299"/>
              <a:ext cx="30101" cy="42235"/>
            </a:xfrm>
            <a:custGeom>
              <a:avLst/>
              <a:gdLst/>
              <a:ahLst/>
              <a:cxnLst/>
              <a:rect l="l" t="t" r="r" b="b"/>
              <a:pathLst>
                <a:path w="1032" h="1448" extrusionOk="0">
                  <a:moveTo>
                    <a:pt x="795" y="1"/>
                  </a:moveTo>
                  <a:cubicBezTo>
                    <a:pt x="610" y="1"/>
                    <a:pt x="424" y="71"/>
                    <a:pt x="283" y="212"/>
                  </a:cubicBezTo>
                  <a:cubicBezTo>
                    <a:pt x="0" y="494"/>
                    <a:pt x="0" y="954"/>
                    <a:pt x="283" y="1236"/>
                  </a:cubicBezTo>
                  <a:cubicBezTo>
                    <a:pt x="423" y="1377"/>
                    <a:pt x="607" y="1448"/>
                    <a:pt x="791" y="1448"/>
                  </a:cubicBezTo>
                  <a:cubicBezTo>
                    <a:pt x="872" y="1448"/>
                    <a:pt x="954" y="1434"/>
                    <a:pt x="1031" y="1407"/>
                  </a:cubicBezTo>
                  <a:cubicBezTo>
                    <a:pt x="930" y="1373"/>
                    <a:pt x="837" y="1316"/>
                    <a:pt x="756" y="1236"/>
                  </a:cubicBezTo>
                  <a:cubicBezTo>
                    <a:pt x="475" y="954"/>
                    <a:pt x="475" y="494"/>
                    <a:pt x="756" y="212"/>
                  </a:cubicBezTo>
                  <a:cubicBezTo>
                    <a:pt x="837" y="131"/>
                    <a:pt x="930" y="75"/>
                    <a:pt x="1031" y="40"/>
                  </a:cubicBezTo>
                  <a:cubicBezTo>
                    <a:pt x="955" y="14"/>
                    <a:pt x="875" y="1"/>
                    <a:pt x="79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1"/>
            <p:cNvSpPr/>
            <p:nvPr/>
          </p:nvSpPr>
          <p:spPr>
            <a:xfrm>
              <a:off x="8265147" y="2777357"/>
              <a:ext cx="42205" cy="42176"/>
            </a:xfrm>
            <a:custGeom>
              <a:avLst/>
              <a:gdLst/>
              <a:ahLst/>
              <a:cxnLst/>
              <a:rect l="l" t="t" r="r" b="b"/>
              <a:pathLst>
                <a:path w="1447" h="1446" extrusionOk="0">
                  <a:moveTo>
                    <a:pt x="724" y="0"/>
                  </a:moveTo>
                  <a:cubicBezTo>
                    <a:pt x="324" y="0"/>
                    <a:pt x="1" y="324"/>
                    <a:pt x="1" y="722"/>
                  </a:cubicBezTo>
                  <a:cubicBezTo>
                    <a:pt x="1" y="1122"/>
                    <a:pt x="324" y="1446"/>
                    <a:pt x="724" y="1446"/>
                  </a:cubicBezTo>
                  <a:cubicBezTo>
                    <a:pt x="1123" y="1446"/>
                    <a:pt x="1446" y="1122"/>
                    <a:pt x="1446" y="722"/>
                  </a:cubicBezTo>
                  <a:cubicBezTo>
                    <a:pt x="1446" y="324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1"/>
            <p:cNvSpPr/>
            <p:nvPr/>
          </p:nvSpPr>
          <p:spPr>
            <a:xfrm>
              <a:off x="8263047" y="2777299"/>
              <a:ext cx="30130" cy="42235"/>
            </a:xfrm>
            <a:custGeom>
              <a:avLst/>
              <a:gdLst/>
              <a:ahLst/>
              <a:cxnLst/>
              <a:rect l="l" t="t" r="r" b="b"/>
              <a:pathLst>
                <a:path w="1033" h="1448" extrusionOk="0">
                  <a:moveTo>
                    <a:pt x="795" y="1"/>
                  </a:moveTo>
                  <a:cubicBezTo>
                    <a:pt x="610" y="1"/>
                    <a:pt x="425" y="71"/>
                    <a:pt x="284" y="212"/>
                  </a:cubicBezTo>
                  <a:cubicBezTo>
                    <a:pt x="1" y="494"/>
                    <a:pt x="1" y="954"/>
                    <a:pt x="284" y="1236"/>
                  </a:cubicBezTo>
                  <a:cubicBezTo>
                    <a:pt x="424" y="1377"/>
                    <a:pt x="608" y="1448"/>
                    <a:pt x="792" y="1448"/>
                  </a:cubicBezTo>
                  <a:cubicBezTo>
                    <a:pt x="873" y="1448"/>
                    <a:pt x="954" y="1434"/>
                    <a:pt x="1032" y="1407"/>
                  </a:cubicBezTo>
                  <a:cubicBezTo>
                    <a:pt x="931" y="1373"/>
                    <a:pt x="837" y="1316"/>
                    <a:pt x="757" y="1236"/>
                  </a:cubicBezTo>
                  <a:cubicBezTo>
                    <a:pt x="475" y="954"/>
                    <a:pt x="475" y="494"/>
                    <a:pt x="757" y="212"/>
                  </a:cubicBezTo>
                  <a:cubicBezTo>
                    <a:pt x="837" y="131"/>
                    <a:pt x="931" y="75"/>
                    <a:pt x="1032" y="40"/>
                  </a:cubicBezTo>
                  <a:cubicBezTo>
                    <a:pt x="955" y="14"/>
                    <a:pt x="875" y="1"/>
                    <a:pt x="79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1"/>
            <p:cNvSpPr/>
            <p:nvPr/>
          </p:nvSpPr>
          <p:spPr>
            <a:xfrm>
              <a:off x="8246859" y="2945945"/>
              <a:ext cx="10413" cy="33601"/>
            </a:xfrm>
            <a:custGeom>
              <a:avLst/>
              <a:gdLst/>
              <a:ahLst/>
              <a:cxnLst/>
              <a:rect l="l" t="t" r="r" b="b"/>
              <a:pathLst>
                <a:path w="357" h="1152" extrusionOk="0">
                  <a:moveTo>
                    <a:pt x="179" y="0"/>
                  </a:moveTo>
                  <a:cubicBezTo>
                    <a:pt x="80" y="0"/>
                    <a:pt x="1" y="79"/>
                    <a:pt x="1" y="178"/>
                  </a:cubicBezTo>
                  <a:lnTo>
                    <a:pt x="1" y="974"/>
                  </a:lnTo>
                  <a:cubicBezTo>
                    <a:pt x="1" y="1073"/>
                    <a:pt x="80" y="1152"/>
                    <a:pt x="179" y="1152"/>
                  </a:cubicBezTo>
                  <a:cubicBezTo>
                    <a:pt x="276" y="1152"/>
                    <a:pt x="357" y="1073"/>
                    <a:pt x="357" y="974"/>
                  </a:cubicBezTo>
                  <a:lnTo>
                    <a:pt x="357" y="178"/>
                  </a:lnTo>
                  <a:cubicBezTo>
                    <a:pt x="357" y="79"/>
                    <a:pt x="278" y="0"/>
                    <a:pt x="179" y="0"/>
                  </a:cubicBezTo>
                  <a:close/>
                </a:path>
              </a:pathLst>
            </a:custGeom>
            <a:solidFill>
              <a:srgbClr val="BB9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51"/>
          <p:cNvGrpSpPr/>
          <p:nvPr/>
        </p:nvGrpSpPr>
        <p:grpSpPr>
          <a:xfrm>
            <a:off x="6124078" y="1601105"/>
            <a:ext cx="343564" cy="341697"/>
            <a:chOff x="6124078" y="1524905"/>
            <a:chExt cx="343564" cy="341697"/>
          </a:xfrm>
        </p:grpSpPr>
        <p:sp>
          <p:nvSpPr>
            <p:cNvPr id="2142" name="Google Shape;2142;p51"/>
            <p:cNvSpPr/>
            <p:nvPr/>
          </p:nvSpPr>
          <p:spPr>
            <a:xfrm>
              <a:off x="6271665" y="1662400"/>
              <a:ext cx="48418" cy="66619"/>
            </a:xfrm>
            <a:custGeom>
              <a:avLst/>
              <a:gdLst/>
              <a:ahLst/>
              <a:cxnLst/>
              <a:rect l="l" t="t" r="r" b="b"/>
              <a:pathLst>
                <a:path w="1660" h="2284" extrusionOk="0">
                  <a:moveTo>
                    <a:pt x="830" y="1"/>
                  </a:moveTo>
                  <a:cubicBezTo>
                    <a:pt x="797" y="1"/>
                    <a:pt x="765" y="19"/>
                    <a:pt x="749" y="54"/>
                  </a:cubicBezTo>
                  <a:cubicBezTo>
                    <a:pt x="654" y="289"/>
                    <a:pt x="454" y="668"/>
                    <a:pt x="35" y="1081"/>
                  </a:cubicBezTo>
                  <a:cubicBezTo>
                    <a:pt x="1" y="1114"/>
                    <a:pt x="1" y="1169"/>
                    <a:pt x="35" y="1203"/>
                  </a:cubicBezTo>
                  <a:cubicBezTo>
                    <a:pt x="452" y="1616"/>
                    <a:pt x="654" y="1992"/>
                    <a:pt x="749" y="2230"/>
                  </a:cubicBezTo>
                  <a:cubicBezTo>
                    <a:pt x="765" y="2266"/>
                    <a:pt x="797" y="2284"/>
                    <a:pt x="830" y="2284"/>
                  </a:cubicBezTo>
                  <a:cubicBezTo>
                    <a:pt x="862" y="2284"/>
                    <a:pt x="895" y="2266"/>
                    <a:pt x="909" y="2230"/>
                  </a:cubicBezTo>
                  <a:cubicBezTo>
                    <a:pt x="1004" y="1995"/>
                    <a:pt x="1208" y="1616"/>
                    <a:pt x="1625" y="1203"/>
                  </a:cubicBezTo>
                  <a:cubicBezTo>
                    <a:pt x="1659" y="1169"/>
                    <a:pt x="1659" y="1115"/>
                    <a:pt x="1625" y="1081"/>
                  </a:cubicBezTo>
                  <a:cubicBezTo>
                    <a:pt x="1208" y="668"/>
                    <a:pt x="1004" y="290"/>
                    <a:pt x="909" y="54"/>
                  </a:cubicBezTo>
                  <a:cubicBezTo>
                    <a:pt x="895" y="19"/>
                    <a:pt x="862" y="1"/>
                    <a:pt x="830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1"/>
            <p:cNvSpPr/>
            <p:nvPr/>
          </p:nvSpPr>
          <p:spPr>
            <a:xfrm>
              <a:off x="6290682" y="1565244"/>
              <a:ext cx="10413" cy="81202"/>
            </a:xfrm>
            <a:custGeom>
              <a:avLst/>
              <a:gdLst/>
              <a:ahLst/>
              <a:cxnLst/>
              <a:rect l="l" t="t" r="r" b="b"/>
              <a:pathLst>
                <a:path w="357" h="2784" extrusionOk="0">
                  <a:moveTo>
                    <a:pt x="180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2605"/>
                  </a:lnTo>
                  <a:cubicBezTo>
                    <a:pt x="1" y="2704"/>
                    <a:pt x="80" y="2783"/>
                    <a:pt x="180" y="2783"/>
                  </a:cubicBezTo>
                  <a:cubicBezTo>
                    <a:pt x="276" y="2783"/>
                    <a:pt x="357" y="2703"/>
                    <a:pt x="357" y="2605"/>
                  </a:cubicBezTo>
                  <a:lnTo>
                    <a:pt x="357" y="177"/>
                  </a:lnTo>
                  <a:cubicBezTo>
                    <a:pt x="357" y="78"/>
                    <a:pt x="278" y="0"/>
                    <a:pt x="18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1"/>
            <p:cNvSpPr/>
            <p:nvPr/>
          </p:nvSpPr>
          <p:spPr>
            <a:xfrm>
              <a:off x="6290682" y="1745120"/>
              <a:ext cx="10413" cy="81202"/>
            </a:xfrm>
            <a:custGeom>
              <a:avLst/>
              <a:gdLst/>
              <a:ahLst/>
              <a:cxnLst/>
              <a:rect l="l" t="t" r="r" b="b"/>
              <a:pathLst>
                <a:path w="357" h="2784" extrusionOk="0">
                  <a:moveTo>
                    <a:pt x="180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2605"/>
                  </a:lnTo>
                  <a:cubicBezTo>
                    <a:pt x="1" y="2704"/>
                    <a:pt x="80" y="2783"/>
                    <a:pt x="180" y="2783"/>
                  </a:cubicBezTo>
                  <a:cubicBezTo>
                    <a:pt x="276" y="2783"/>
                    <a:pt x="357" y="2704"/>
                    <a:pt x="357" y="2605"/>
                  </a:cubicBezTo>
                  <a:lnTo>
                    <a:pt x="357" y="177"/>
                  </a:lnTo>
                  <a:cubicBezTo>
                    <a:pt x="357" y="78"/>
                    <a:pt x="278" y="0"/>
                    <a:pt x="18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1"/>
            <p:cNvSpPr/>
            <p:nvPr/>
          </p:nvSpPr>
          <p:spPr>
            <a:xfrm>
              <a:off x="6318683" y="1579011"/>
              <a:ext cx="66531" cy="73765"/>
            </a:xfrm>
            <a:custGeom>
              <a:avLst/>
              <a:gdLst/>
              <a:ahLst/>
              <a:cxnLst/>
              <a:rect l="l" t="t" r="r" b="b"/>
              <a:pathLst>
                <a:path w="2281" h="2529" extrusionOk="0">
                  <a:moveTo>
                    <a:pt x="2077" y="0"/>
                  </a:moveTo>
                  <a:cubicBezTo>
                    <a:pt x="2050" y="0"/>
                    <a:pt x="2024" y="6"/>
                    <a:pt x="1998" y="19"/>
                  </a:cubicBezTo>
                  <a:cubicBezTo>
                    <a:pt x="488" y="759"/>
                    <a:pt x="47" y="2240"/>
                    <a:pt x="28" y="2301"/>
                  </a:cubicBezTo>
                  <a:cubicBezTo>
                    <a:pt x="0" y="2395"/>
                    <a:pt x="56" y="2495"/>
                    <a:pt x="150" y="2521"/>
                  </a:cubicBezTo>
                  <a:cubicBezTo>
                    <a:pt x="166" y="2527"/>
                    <a:pt x="182" y="2528"/>
                    <a:pt x="198" y="2528"/>
                  </a:cubicBezTo>
                  <a:cubicBezTo>
                    <a:pt x="276" y="2528"/>
                    <a:pt x="347" y="2477"/>
                    <a:pt x="371" y="2401"/>
                  </a:cubicBezTo>
                  <a:cubicBezTo>
                    <a:pt x="374" y="2386"/>
                    <a:pt x="787" y="1009"/>
                    <a:pt x="2156" y="337"/>
                  </a:cubicBezTo>
                  <a:cubicBezTo>
                    <a:pt x="2244" y="293"/>
                    <a:pt x="2281" y="187"/>
                    <a:pt x="2237" y="100"/>
                  </a:cubicBezTo>
                  <a:cubicBezTo>
                    <a:pt x="2206" y="37"/>
                    <a:pt x="2143" y="0"/>
                    <a:pt x="207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1"/>
            <p:cNvSpPr/>
            <p:nvPr/>
          </p:nvSpPr>
          <p:spPr>
            <a:xfrm>
              <a:off x="6338021" y="1631308"/>
              <a:ext cx="89165" cy="40601"/>
            </a:xfrm>
            <a:custGeom>
              <a:avLst/>
              <a:gdLst/>
              <a:ahLst/>
              <a:cxnLst/>
              <a:rect l="l" t="t" r="r" b="b"/>
              <a:pathLst>
                <a:path w="3057" h="1392" extrusionOk="0">
                  <a:moveTo>
                    <a:pt x="2757" y="1"/>
                  </a:moveTo>
                  <a:cubicBezTo>
                    <a:pt x="1147" y="1"/>
                    <a:pt x="113" y="1044"/>
                    <a:pt x="68" y="1091"/>
                  </a:cubicBezTo>
                  <a:cubicBezTo>
                    <a:pt x="1" y="1160"/>
                    <a:pt x="2" y="1274"/>
                    <a:pt x="73" y="1342"/>
                  </a:cubicBezTo>
                  <a:cubicBezTo>
                    <a:pt x="106" y="1374"/>
                    <a:pt x="153" y="1391"/>
                    <a:pt x="197" y="1391"/>
                  </a:cubicBezTo>
                  <a:cubicBezTo>
                    <a:pt x="244" y="1391"/>
                    <a:pt x="289" y="1372"/>
                    <a:pt x="323" y="1339"/>
                  </a:cubicBezTo>
                  <a:cubicBezTo>
                    <a:pt x="333" y="1329"/>
                    <a:pt x="1301" y="357"/>
                    <a:pt x="2760" y="357"/>
                  </a:cubicBezTo>
                  <a:cubicBezTo>
                    <a:pt x="2796" y="357"/>
                    <a:pt x="2833" y="357"/>
                    <a:pt x="2870" y="359"/>
                  </a:cubicBezTo>
                  <a:cubicBezTo>
                    <a:pt x="2871" y="359"/>
                    <a:pt x="2872" y="359"/>
                    <a:pt x="2873" y="359"/>
                  </a:cubicBezTo>
                  <a:cubicBezTo>
                    <a:pt x="2969" y="359"/>
                    <a:pt x="3049" y="285"/>
                    <a:pt x="3054" y="186"/>
                  </a:cubicBezTo>
                  <a:cubicBezTo>
                    <a:pt x="3056" y="89"/>
                    <a:pt x="2980" y="7"/>
                    <a:pt x="2881" y="3"/>
                  </a:cubicBezTo>
                  <a:cubicBezTo>
                    <a:pt x="2839" y="1"/>
                    <a:pt x="2798" y="1"/>
                    <a:pt x="275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1"/>
            <p:cNvSpPr/>
            <p:nvPr/>
          </p:nvSpPr>
          <p:spPr>
            <a:xfrm>
              <a:off x="6346013" y="1683576"/>
              <a:ext cx="94882" cy="24472"/>
            </a:xfrm>
            <a:custGeom>
              <a:avLst/>
              <a:gdLst/>
              <a:ahLst/>
              <a:cxnLst/>
              <a:rect l="l" t="t" r="r" b="b"/>
              <a:pathLst>
                <a:path w="3253" h="839" extrusionOk="0">
                  <a:moveTo>
                    <a:pt x="1204" y="0"/>
                  </a:moveTo>
                  <a:cubicBezTo>
                    <a:pt x="601" y="0"/>
                    <a:pt x="179" y="131"/>
                    <a:pt x="146" y="141"/>
                  </a:cubicBezTo>
                  <a:cubicBezTo>
                    <a:pt x="52" y="172"/>
                    <a:pt x="1" y="270"/>
                    <a:pt x="30" y="364"/>
                  </a:cubicBezTo>
                  <a:cubicBezTo>
                    <a:pt x="54" y="440"/>
                    <a:pt x="125" y="488"/>
                    <a:pt x="200" y="488"/>
                  </a:cubicBezTo>
                  <a:cubicBezTo>
                    <a:pt x="218" y="488"/>
                    <a:pt x="236" y="485"/>
                    <a:pt x="254" y="480"/>
                  </a:cubicBezTo>
                  <a:cubicBezTo>
                    <a:pt x="262" y="478"/>
                    <a:pt x="648" y="360"/>
                    <a:pt x="1205" y="360"/>
                  </a:cubicBezTo>
                  <a:cubicBezTo>
                    <a:pt x="1704" y="360"/>
                    <a:pt x="2340" y="455"/>
                    <a:pt x="2963" y="815"/>
                  </a:cubicBezTo>
                  <a:cubicBezTo>
                    <a:pt x="2989" y="831"/>
                    <a:pt x="3021" y="839"/>
                    <a:pt x="3051" y="839"/>
                  </a:cubicBezTo>
                  <a:cubicBezTo>
                    <a:pt x="3111" y="839"/>
                    <a:pt x="3171" y="808"/>
                    <a:pt x="3204" y="751"/>
                  </a:cubicBezTo>
                  <a:cubicBezTo>
                    <a:pt x="3253" y="664"/>
                    <a:pt x="3223" y="556"/>
                    <a:pt x="3140" y="508"/>
                  </a:cubicBezTo>
                  <a:cubicBezTo>
                    <a:pt x="2448" y="107"/>
                    <a:pt x="1751" y="0"/>
                    <a:pt x="120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1"/>
            <p:cNvSpPr/>
            <p:nvPr/>
          </p:nvSpPr>
          <p:spPr>
            <a:xfrm>
              <a:off x="6341026" y="1714114"/>
              <a:ext cx="80123" cy="58627"/>
            </a:xfrm>
            <a:custGeom>
              <a:avLst/>
              <a:gdLst/>
              <a:ahLst/>
              <a:cxnLst/>
              <a:rect l="l" t="t" r="r" b="b"/>
              <a:pathLst>
                <a:path w="2747" h="2010" extrusionOk="0">
                  <a:moveTo>
                    <a:pt x="192" y="1"/>
                  </a:moveTo>
                  <a:cubicBezTo>
                    <a:pt x="107" y="1"/>
                    <a:pt x="35" y="61"/>
                    <a:pt x="18" y="146"/>
                  </a:cubicBezTo>
                  <a:cubicBezTo>
                    <a:pt x="0" y="244"/>
                    <a:pt x="65" y="335"/>
                    <a:pt x="162" y="354"/>
                  </a:cubicBezTo>
                  <a:cubicBezTo>
                    <a:pt x="176" y="357"/>
                    <a:pt x="1588" y="628"/>
                    <a:pt x="2394" y="1924"/>
                  </a:cubicBezTo>
                  <a:cubicBezTo>
                    <a:pt x="2426" y="1980"/>
                    <a:pt x="2485" y="2009"/>
                    <a:pt x="2543" y="2009"/>
                  </a:cubicBezTo>
                  <a:cubicBezTo>
                    <a:pt x="2577" y="2009"/>
                    <a:pt x="2608" y="2001"/>
                    <a:pt x="2639" y="1982"/>
                  </a:cubicBezTo>
                  <a:cubicBezTo>
                    <a:pt x="2721" y="1929"/>
                    <a:pt x="2747" y="1819"/>
                    <a:pt x="2696" y="1735"/>
                  </a:cubicBezTo>
                  <a:cubicBezTo>
                    <a:pt x="1805" y="307"/>
                    <a:pt x="289" y="14"/>
                    <a:pt x="226" y="4"/>
                  </a:cubicBezTo>
                  <a:cubicBezTo>
                    <a:pt x="214" y="2"/>
                    <a:pt x="203" y="1"/>
                    <a:pt x="19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1"/>
            <p:cNvSpPr/>
            <p:nvPr/>
          </p:nvSpPr>
          <p:spPr>
            <a:xfrm>
              <a:off x="6323729" y="1735348"/>
              <a:ext cx="49031" cy="85111"/>
            </a:xfrm>
            <a:custGeom>
              <a:avLst/>
              <a:gdLst/>
              <a:ahLst/>
              <a:cxnLst/>
              <a:rect l="l" t="t" r="r" b="b"/>
              <a:pathLst>
                <a:path w="1681" h="2918" extrusionOk="0">
                  <a:moveTo>
                    <a:pt x="201" y="0"/>
                  </a:moveTo>
                  <a:cubicBezTo>
                    <a:pt x="149" y="0"/>
                    <a:pt x="96" y="23"/>
                    <a:pt x="62" y="67"/>
                  </a:cubicBezTo>
                  <a:cubicBezTo>
                    <a:pt x="0" y="145"/>
                    <a:pt x="12" y="256"/>
                    <a:pt x="89" y="316"/>
                  </a:cubicBezTo>
                  <a:cubicBezTo>
                    <a:pt x="100" y="323"/>
                    <a:pt x="1217" y="1233"/>
                    <a:pt x="1318" y="2752"/>
                  </a:cubicBezTo>
                  <a:cubicBezTo>
                    <a:pt x="1326" y="2847"/>
                    <a:pt x="1402" y="2918"/>
                    <a:pt x="1496" y="2918"/>
                  </a:cubicBezTo>
                  <a:lnTo>
                    <a:pt x="1509" y="2918"/>
                  </a:lnTo>
                  <a:cubicBezTo>
                    <a:pt x="1606" y="2913"/>
                    <a:pt x="1680" y="2827"/>
                    <a:pt x="1673" y="2730"/>
                  </a:cubicBezTo>
                  <a:cubicBezTo>
                    <a:pt x="1563" y="1050"/>
                    <a:pt x="362" y="79"/>
                    <a:pt x="311" y="38"/>
                  </a:cubicBezTo>
                  <a:cubicBezTo>
                    <a:pt x="278" y="12"/>
                    <a:pt x="240" y="0"/>
                    <a:pt x="20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1"/>
            <p:cNvSpPr/>
            <p:nvPr/>
          </p:nvSpPr>
          <p:spPr>
            <a:xfrm>
              <a:off x="6206651" y="1579011"/>
              <a:ext cx="66502" cy="73765"/>
            </a:xfrm>
            <a:custGeom>
              <a:avLst/>
              <a:gdLst/>
              <a:ahLst/>
              <a:cxnLst/>
              <a:rect l="l" t="t" r="r" b="b"/>
              <a:pathLst>
                <a:path w="2280" h="2529" extrusionOk="0">
                  <a:moveTo>
                    <a:pt x="203" y="0"/>
                  </a:moveTo>
                  <a:cubicBezTo>
                    <a:pt x="138" y="0"/>
                    <a:pt x="76" y="37"/>
                    <a:pt x="44" y="100"/>
                  </a:cubicBezTo>
                  <a:cubicBezTo>
                    <a:pt x="1" y="187"/>
                    <a:pt x="37" y="293"/>
                    <a:pt x="125" y="337"/>
                  </a:cubicBezTo>
                  <a:cubicBezTo>
                    <a:pt x="1490" y="1008"/>
                    <a:pt x="1906" y="2386"/>
                    <a:pt x="1911" y="2401"/>
                  </a:cubicBezTo>
                  <a:cubicBezTo>
                    <a:pt x="1933" y="2477"/>
                    <a:pt x="2003" y="2528"/>
                    <a:pt x="2081" y="2528"/>
                  </a:cubicBezTo>
                  <a:cubicBezTo>
                    <a:pt x="2097" y="2528"/>
                    <a:pt x="2113" y="2527"/>
                    <a:pt x="2132" y="2521"/>
                  </a:cubicBezTo>
                  <a:cubicBezTo>
                    <a:pt x="2226" y="2495"/>
                    <a:pt x="2280" y="2395"/>
                    <a:pt x="2252" y="2301"/>
                  </a:cubicBezTo>
                  <a:cubicBezTo>
                    <a:pt x="2234" y="2240"/>
                    <a:pt x="1793" y="760"/>
                    <a:pt x="282" y="19"/>
                  </a:cubicBezTo>
                  <a:cubicBezTo>
                    <a:pt x="256" y="6"/>
                    <a:pt x="230" y="0"/>
                    <a:pt x="20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1"/>
            <p:cNvSpPr/>
            <p:nvPr/>
          </p:nvSpPr>
          <p:spPr>
            <a:xfrm>
              <a:off x="6164562" y="1631308"/>
              <a:ext cx="89165" cy="40601"/>
            </a:xfrm>
            <a:custGeom>
              <a:avLst/>
              <a:gdLst/>
              <a:ahLst/>
              <a:cxnLst/>
              <a:rect l="l" t="t" r="r" b="b"/>
              <a:pathLst>
                <a:path w="3057" h="1392" extrusionOk="0">
                  <a:moveTo>
                    <a:pt x="303" y="1"/>
                  </a:moveTo>
                  <a:cubicBezTo>
                    <a:pt x="261" y="1"/>
                    <a:pt x="219" y="1"/>
                    <a:pt x="176" y="3"/>
                  </a:cubicBezTo>
                  <a:cubicBezTo>
                    <a:pt x="77" y="7"/>
                    <a:pt x="1" y="88"/>
                    <a:pt x="4" y="186"/>
                  </a:cubicBezTo>
                  <a:cubicBezTo>
                    <a:pt x="8" y="284"/>
                    <a:pt x="86" y="359"/>
                    <a:pt x="181" y="359"/>
                  </a:cubicBezTo>
                  <a:cubicBezTo>
                    <a:pt x="183" y="359"/>
                    <a:pt x="185" y="359"/>
                    <a:pt x="187" y="359"/>
                  </a:cubicBezTo>
                  <a:cubicBezTo>
                    <a:pt x="226" y="357"/>
                    <a:pt x="265" y="357"/>
                    <a:pt x="303" y="357"/>
                  </a:cubicBezTo>
                  <a:cubicBezTo>
                    <a:pt x="1759" y="357"/>
                    <a:pt x="2724" y="1327"/>
                    <a:pt x="2734" y="1337"/>
                  </a:cubicBezTo>
                  <a:cubicBezTo>
                    <a:pt x="2769" y="1372"/>
                    <a:pt x="2815" y="1391"/>
                    <a:pt x="2860" y="1391"/>
                  </a:cubicBezTo>
                  <a:cubicBezTo>
                    <a:pt x="2907" y="1391"/>
                    <a:pt x="2951" y="1375"/>
                    <a:pt x="2985" y="1342"/>
                  </a:cubicBezTo>
                  <a:cubicBezTo>
                    <a:pt x="3055" y="1274"/>
                    <a:pt x="3056" y="1160"/>
                    <a:pt x="2989" y="1091"/>
                  </a:cubicBezTo>
                  <a:cubicBezTo>
                    <a:pt x="2946" y="1044"/>
                    <a:pt x="1911" y="1"/>
                    <a:pt x="30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1"/>
            <p:cNvSpPr/>
            <p:nvPr/>
          </p:nvSpPr>
          <p:spPr>
            <a:xfrm>
              <a:off x="6150883" y="1683576"/>
              <a:ext cx="94882" cy="24472"/>
            </a:xfrm>
            <a:custGeom>
              <a:avLst/>
              <a:gdLst/>
              <a:ahLst/>
              <a:cxnLst/>
              <a:rect l="l" t="t" r="r" b="b"/>
              <a:pathLst>
                <a:path w="3253" h="839" extrusionOk="0">
                  <a:moveTo>
                    <a:pt x="2048" y="1"/>
                  </a:moveTo>
                  <a:cubicBezTo>
                    <a:pt x="1501" y="1"/>
                    <a:pt x="805" y="108"/>
                    <a:pt x="114" y="508"/>
                  </a:cubicBezTo>
                  <a:cubicBezTo>
                    <a:pt x="30" y="557"/>
                    <a:pt x="1" y="667"/>
                    <a:pt x="51" y="751"/>
                  </a:cubicBezTo>
                  <a:cubicBezTo>
                    <a:pt x="83" y="808"/>
                    <a:pt x="142" y="839"/>
                    <a:pt x="205" y="839"/>
                  </a:cubicBezTo>
                  <a:cubicBezTo>
                    <a:pt x="235" y="839"/>
                    <a:pt x="265" y="831"/>
                    <a:pt x="292" y="815"/>
                  </a:cubicBezTo>
                  <a:cubicBezTo>
                    <a:pt x="914" y="455"/>
                    <a:pt x="1550" y="360"/>
                    <a:pt x="2049" y="360"/>
                  </a:cubicBezTo>
                  <a:cubicBezTo>
                    <a:pt x="2605" y="360"/>
                    <a:pt x="2992" y="478"/>
                    <a:pt x="2999" y="480"/>
                  </a:cubicBezTo>
                  <a:cubicBezTo>
                    <a:pt x="3017" y="485"/>
                    <a:pt x="3035" y="488"/>
                    <a:pt x="3053" y="488"/>
                  </a:cubicBezTo>
                  <a:cubicBezTo>
                    <a:pt x="3129" y="488"/>
                    <a:pt x="3200" y="440"/>
                    <a:pt x="3224" y="364"/>
                  </a:cubicBezTo>
                  <a:cubicBezTo>
                    <a:pt x="3253" y="270"/>
                    <a:pt x="3202" y="171"/>
                    <a:pt x="3108" y="141"/>
                  </a:cubicBezTo>
                  <a:cubicBezTo>
                    <a:pt x="3075" y="131"/>
                    <a:pt x="2653" y="1"/>
                    <a:pt x="204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1"/>
            <p:cNvSpPr/>
            <p:nvPr/>
          </p:nvSpPr>
          <p:spPr>
            <a:xfrm>
              <a:off x="6170717" y="1714144"/>
              <a:ext cx="80065" cy="58598"/>
            </a:xfrm>
            <a:custGeom>
              <a:avLst/>
              <a:gdLst/>
              <a:ahLst/>
              <a:cxnLst/>
              <a:rect l="l" t="t" r="r" b="b"/>
              <a:pathLst>
                <a:path w="2745" h="2009" extrusionOk="0">
                  <a:moveTo>
                    <a:pt x="2552" y="0"/>
                  </a:moveTo>
                  <a:cubicBezTo>
                    <a:pt x="2542" y="0"/>
                    <a:pt x="2531" y="1"/>
                    <a:pt x="2520" y="3"/>
                  </a:cubicBezTo>
                  <a:cubicBezTo>
                    <a:pt x="2456" y="15"/>
                    <a:pt x="940" y="308"/>
                    <a:pt x="52" y="1736"/>
                  </a:cubicBezTo>
                  <a:cubicBezTo>
                    <a:pt x="1" y="1819"/>
                    <a:pt x="24" y="1929"/>
                    <a:pt x="108" y="1981"/>
                  </a:cubicBezTo>
                  <a:cubicBezTo>
                    <a:pt x="137" y="2000"/>
                    <a:pt x="169" y="2008"/>
                    <a:pt x="201" y="2008"/>
                  </a:cubicBezTo>
                  <a:cubicBezTo>
                    <a:pt x="260" y="2008"/>
                    <a:pt x="318" y="1979"/>
                    <a:pt x="352" y="1923"/>
                  </a:cubicBezTo>
                  <a:cubicBezTo>
                    <a:pt x="1155" y="631"/>
                    <a:pt x="2568" y="355"/>
                    <a:pt x="2583" y="353"/>
                  </a:cubicBezTo>
                  <a:cubicBezTo>
                    <a:pt x="2680" y="334"/>
                    <a:pt x="2744" y="243"/>
                    <a:pt x="2727" y="147"/>
                  </a:cubicBezTo>
                  <a:cubicBezTo>
                    <a:pt x="2710" y="60"/>
                    <a:pt x="2636" y="0"/>
                    <a:pt x="255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1"/>
            <p:cNvSpPr/>
            <p:nvPr/>
          </p:nvSpPr>
          <p:spPr>
            <a:xfrm>
              <a:off x="6219076" y="1735348"/>
              <a:ext cx="49001" cy="85111"/>
            </a:xfrm>
            <a:custGeom>
              <a:avLst/>
              <a:gdLst/>
              <a:ahLst/>
              <a:cxnLst/>
              <a:rect l="l" t="t" r="r" b="b"/>
              <a:pathLst>
                <a:path w="1680" h="2918" extrusionOk="0">
                  <a:moveTo>
                    <a:pt x="1480" y="0"/>
                  </a:moveTo>
                  <a:cubicBezTo>
                    <a:pt x="1442" y="0"/>
                    <a:pt x="1403" y="12"/>
                    <a:pt x="1370" y="38"/>
                  </a:cubicBezTo>
                  <a:cubicBezTo>
                    <a:pt x="1319" y="80"/>
                    <a:pt x="119" y="1050"/>
                    <a:pt x="8" y="2730"/>
                  </a:cubicBezTo>
                  <a:cubicBezTo>
                    <a:pt x="1" y="2827"/>
                    <a:pt x="75" y="2910"/>
                    <a:pt x="174" y="2918"/>
                  </a:cubicBezTo>
                  <a:lnTo>
                    <a:pt x="184" y="2918"/>
                  </a:lnTo>
                  <a:cubicBezTo>
                    <a:pt x="276" y="2918"/>
                    <a:pt x="354" y="2844"/>
                    <a:pt x="361" y="2751"/>
                  </a:cubicBezTo>
                  <a:cubicBezTo>
                    <a:pt x="461" y="1235"/>
                    <a:pt x="1580" y="325"/>
                    <a:pt x="1590" y="316"/>
                  </a:cubicBezTo>
                  <a:cubicBezTo>
                    <a:pt x="1668" y="256"/>
                    <a:pt x="1679" y="143"/>
                    <a:pt x="1619" y="67"/>
                  </a:cubicBezTo>
                  <a:cubicBezTo>
                    <a:pt x="1585" y="23"/>
                    <a:pt x="1533" y="0"/>
                    <a:pt x="148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1"/>
            <p:cNvSpPr/>
            <p:nvPr/>
          </p:nvSpPr>
          <p:spPr>
            <a:xfrm>
              <a:off x="6285491" y="1524905"/>
              <a:ext cx="20855" cy="28817"/>
            </a:xfrm>
            <a:custGeom>
              <a:avLst/>
              <a:gdLst/>
              <a:ahLst/>
              <a:cxnLst/>
              <a:rect l="l" t="t" r="r" b="b"/>
              <a:pathLst>
                <a:path w="715" h="988" extrusionOk="0">
                  <a:moveTo>
                    <a:pt x="358" y="1"/>
                  </a:moveTo>
                  <a:cubicBezTo>
                    <a:pt x="344" y="1"/>
                    <a:pt x="330" y="9"/>
                    <a:pt x="324" y="24"/>
                  </a:cubicBezTo>
                  <a:cubicBezTo>
                    <a:pt x="281" y="125"/>
                    <a:pt x="196" y="288"/>
                    <a:pt x="15" y="468"/>
                  </a:cubicBezTo>
                  <a:cubicBezTo>
                    <a:pt x="0" y="482"/>
                    <a:pt x="0" y="506"/>
                    <a:pt x="15" y="520"/>
                  </a:cubicBezTo>
                  <a:cubicBezTo>
                    <a:pt x="196" y="698"/>
                    <a:pt x="283" y="860"/>
                    <a:pt x="324" y="963"/>
                  </a:cubicBezTo>
                  <a:cubicBezTo>
                    <a:pt x="330" y="979"/>
                    <a:pt x="344" y="987"/>
                    <a:pt x="358" y="987"/>
                  </a:cubicBezTo>
                  <a:cubicBezTo>
                    <a:pt x="371" y="987"/>
                    <a:pt x="385" y="979"/>
                    <a:pt x="391" y="963"/>
                  </a:cubicBezTo>
                  <a:cubicBezTo>
                    <a:pt x="434" y="863"/>
                    <a:pt x="520" y="699"/>
                    <a:pt x="702" y="520"/>
                  </a:cubicBezTo>
                  <a:cubicBezTo>
                    <a:pt x="715" y="506"/>
                    <a:pt x="715" y="482"/>
                    <a:pt x="702" y="468"/>
                  </a:cubicBezTo>
                  <a:cubicBezTo>
                    <a:pt x="520" y="289"/>
                    <a:pt x="434" y="126"/>
                    <a:pt x="391" y="24"/>
                  </a:cubicBezTo>
                  <a:cubicBezTo>
                    <a:pt x="385" y="9"/>
                    <a:pt x="371" y="1"/>
                    <a:pt x="358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1"/>
            <p:cNvSpPr/>
            <p:nvPr/>
          </p:nvSpPr>
          <p:spPr>
            <a:xfrm>
              <a:off x="6285491" y="1837843"/>
              <a:ext cx="20855" cy="28759"/>
            </a:xfrm>
            <a:custGeom>
              <a:avLst/>
              <a:gdLst/>
              <a:ahLst/>
              <a:cxnLst/>
              <a:rect l="l" t="t" r="r" b="b"/>
              <a:pathLst>
                <a:path w="715" h="986" extrusionOk="0">
                  <a:moveTo>
                    <a:pt x="358" y="0"/>
                  </a:moveTo>
                  <a:cubicBezTo>
                    <a:pt x="344" y="0"/>
                    <a:pt x="330" y="8"/>
                    <a:pt x="324" y="23"/>
                  </a:cubicBezTo>
                  <a:cubicBezTo>
                    <a:pt x="283" y="126"/>
                    <a:pt x="196" y="288"/>
                    <a:pt x="15" y="466"/>
                  </a:cubicBezTo>
                  <a:cubicBezTo>
                    <a:pt x="0" y="480"/>
                    <a:pt x="0" y="505"/>
                    <a:pt x="15" y="520"/>
                  </a:cubicBezTo>
                  <a:cubicBezTo>
                    <a:pt x="196" y="699"/>
                    <a:pt x="281" y="861"/>
                    <a:pt x="324" y="962"/>
                  </a:cubicBezTo>
                  <a:cubicBezTo>
                    <a:pt x="330" y="978"/>
                    <a:pt x="344" y="985"/>
                    <a:pt x="358" y="985"/>
                  </a:cubicBezTo>
                  <a:cubicBezTo>
                    <a:pt x="371" y="985"/>
                    <a:pt x="385" y="978"/>
                    <a:pt x="391" y="962"/>
                  </a:cubicBezTo>
                  <a:cubicBezTo>
                    <a:pt x="434" y="860"/>
                    <a:pt x="520" y="697"/>
                    <a:pt x="702" y="520"/>
                  </a:cubicBezTo>
                  <a:cubicBezTo>
                    <a:pt x="715" y="505"/>
                    <a:pt x="715" y="480"/>
                    <a:pt x="702" y="466"/>
                  </a:cubicBezTo>
                  <a:cubicBezTo>
                    <a:pt x="520" y="287"/>
                    <a:pt x="434" y="124"/>
                    <a:pt x="391" y="23"/>
                  </a:cubicBezTo>
                  <a:cubicBezTo>
                    <a:pt x="385" y="8"/>
                    <a:pt x="371" y="0"/>
                    <a:pt x="358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1"/>
            <p:cNvSpPr/>
            <p:nvPr/>
          </p:nvSpPr>
          <p:spPr>
            <a:xfrm>
              <a:off x="6388306" y="1555997"/>
              <a:ext cx="20942" cy="28788"/>
            </a:xfrm>
            <a:custGeom>
              <a:avLst/>
              <a:gdLst/>
              <a:ahLst/>
              <a:cxnLst/>
              <a:rect l="l" t="t" r="r" b="b"/>
              <a:pathLst>
                <a:path w="718" h="987" extrusionOk="0">
                  <a:moveTo>
                    <a:pt x="359" y="0"/>
                  </a:moveTo>
                  <a:cubicBezTo>
                    <a:pt x="346" y="0"/>
                    <a:pt x="332" y="8"/>
                    <a:pt x="326" y="24"/>
                  </a:cubicBezTo>
                  <a:cubicBezTo>
                    <a:pt x="284" y="124"/>
                    <a:pt x="197" y="288"/>
                    <a:pt x="16" y="467"/>
                  </a:cubicBezTo>
                  <a:cubicBezTo>
                    <a:pt x="1" y="481"/>
                    <a:pt x="1" y="505"/>
                    <a:pt x="16" y="519"/>
                  </a:cubicBezTo>
                  <a:cubicBezTo>
                    <a:pt x="197" y="698"/>
                    <a:pt x="285" y="861"/>
                    <a:pt x="326" y="963"/>
                  </a:cubicBezTo>
                  <a:cubicBezTo>
                    <a:pt x="331" y="979"/>
                    <a:pt x="345" y="986"/>
                    <a:pt x="359" y="986"/>
                  </a:cubicBezTo>
                  <a:cubicBezTo>
                    <a:pt x="373" y="986"/>
                    <a:pt x="387" y="979"/>
                    <a:pt x="394" y="963"/>
                  </a:cubicBezTo>
                  <a:cubicBezTo>
                    <a:pt x="436" y="862"/>
                    <a:pt x="521" y="700"/>
                    <a:pt x="703" y="519"/>
                  </a:cubicBezTo>
                  <a:cubicBezTo>
                    <a:pt x="717" y="505"/>
                    <a:pt x="717" y="481"/>
                    <a:pt x="703" y="467"/>
                  </a:cubicBezTo>
                  <a:cubicBezTo>
                    <a:pt x="521" y="289"/>
                    <a:pt x="433" y="127"/>
                    <a:pt x="394" y="24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1"/>
            <p:cNvSpPr/>
            <p:nvPr/>
          </p:nvSpPr>
          <p:spPr>
            <a:xfrm>
              <a:off x="6438387" y="1622120"/>
              <a:ext cx="20884" cy="28759"/>
            </a:xfrm>
            <a:custGeom>
              <a:avLst/>
              <a:gdLst/>
              <a:ahLst/>
              <a:cxnLst/>
              <a:rect l="l" t="t" r="r" b="b"/>
              <a:pathLst>
                <a:path w="716" h="986" extrusionOk="0">
                  <a:moveTo>
                    <a:pt x="359" y="0"/>
                  </a:moveTo>
                  <a:cubicBezTo>
                    <a:pt x="345" y="0"/>
                    <a:pt x="331" y="8"/>
                    <a:pt x="324" y="23"/>
                  </a:cubicBezTo>
                  <a:cubicBezTo>
                    <a:pt x="282" y="124"/>
                    <a:pt x="196" y="287"/>
                    <a:pt x="15" y="466"/>
                  </a:cubicBezTo>
                  <a:cubicBezTo>
                    <a:pt x="1" y="482"/>
                    <a:pt x="1" y="505"/>
                    <a:pt x="15" y="520"/>
                  </a:cubicBezTo>
                  <a:cubicBezTo>
                    <a:pt x="196" y="697"/>
                    <a:pt x="283" y="860"/>
                    <a:pt x="324" y="962"/>
                  </a:cubicBezTo>
                  <a:cubicBezTo>
                    <a:pt x="330" y="978"/>
                    <a:pt x="343" y="985"/>
                    <a:pt x="357" y="985"/>
                  </a:cubicBezTo>
                  <a:cubicBezTo>
                    <a:pt x="371" y="985"/>
                    <a:pt x="385" y="978"/>
                    <a:pt x="392" y="962"/>
                  </a:cubicBezTo>
                  <a:cubicBezTo>
                    <a:pt x="434" y="863"/>
                    <a:pt x="521" y="699"/>
                    <a:pt x="701" y="520"/>
                  </a:cubicBezTo>
                  <a:cubicBezTo>
                    <a:pt x="716" y="505"/>
                    <a:pt x="716" y="482"/>
                    <a:pt x="701" y="467"/>
                  </a:cubicBezTo>
                  <a:cubicBezTo>
                    <a:pt x="521" y="288"/>
                    <a:pt x="433" y="126"/>
                    <a:pt x="392" y="23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1"/>
            <p:cNvSpPr/>
            <p:nvPr/>
          </p:nvSpPr>
          <p:spPr>
            <a:xfrm>
              <a:off x="6446758" y="1701543"/>
              <a:ext cx="20884" cy="28759"/>
            </a:xfrm>
            <a:custGeom>
              <a:avLst/>
              <a:gdLst/>
              <a:ahLst/>
              <a:cxnLst/>
              <a:rect l="l" t="t" r="r" b="b"/>
              <a:pathLst>
                <a:path w="716" h="986" extrusionOk="0">
                  <a:moveTo>
                    <a:pt x="359" y="0"/>
                  </a:moveTo>
                  <a:cubicBezTo>
                    <a:pt x="345" y="0"/>
                    <a:pt x="331" y="8"/>
                    <a:pt x="325" y="23"/>
                  </a:cubicBezTo>
                  <a:cubicBezTo>
                    <a:pt x="282" y="125"/>
                    <a:pt x="197" y="287"/>
                    <a:pt x="15" y="466"/>
                  </a:cubicBezTo>
                  <a:cubicBezTo>
                    <a:pt x="1" y="480"/>
                    <a:pt x="1" y="504"/>
                    <a:pt x="15" y="520"/>
                  </a:cubicBezTo>
                  <a:cubicBezTo>
                    <a:pt x="197" y="697"/>
                    <a:pt x="284" y="860"/>
                    <a:pt x="325" y="962"/>
                  </a:cubicBezTo>
                  <a:cubicBezTo>
                    <a:pt x="330" y="978"/>
                    <a:pt x="344" y="985"/>
                    <a:pt x="358" y="985"/>
                  </a:cubicBezTo>
                  <a:cubicBezTo>
                    <a:pt x="372" y="985"/>
                    <a:pt x="386" y="978"/>
                    <a:pt x="392" y="962"/>
                  </a:cubicBezTo>
                  <a:cubicBezTo>
                    <a:pt x="434" y="861"/>
                    <a:pt x="521" y="699"/>
                    <a:pt x="702" y="520"/>
                  </a:cubicBezTo>
                  <a:cubicBezTo>
                    <a:pt x="716" y="504"/>
                    <a:pt x="716" y="480"/>
                    <a:pt x="702" y="466"/>
                  </a:cubicBezTo>
                  <a:cubicBezTo>
                    <a:pt x="521" y="289"/>
                    <a:pt x="434" y="126"/>
                    <a:pt x="392" y="23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1"/>
            <p:cNvSpPr/>
            <p:nvPr/>
          </p:nvSpPr>
          <p:spPr>
            <a:xfrm>
              <a:off x="6422490" y="1773441"/>
              <a:ext cx="20942" cy="28759"/>
            </a:xfrm>
            <a:custGeom>
              <a:avLst/>
              <a:gdLst/>
              <a:ahLst/>
              <a:cxnLst/>
              <a:rect l="l" t="t" r="r" b="b"/>
              <a:pathLst>
                <a:path w="718" h="986" extrusionOk="0">
                  <a:moveTo>
                    <a:pt x="360" y="0"/>
                  </a:moveTo>
                  <a:cubicBezTo>
                    <a:pt x="346" y="0"/>
                    <a:pt x="332" y="8"/>
                    <a:pt x="326" y="22"/>
                  </a:cubicBezTo>
                  <a:cubicBezTo>
                    <a:pt x="283" y="123"/>
                    <a:pt x="197" y="286"/>
                    <a:pt x="15" y="466"/>
                  </a:cubicBezTo>
                  <a:cubicBezTo>
                    <a:pt x="1" y="481"/>
                    <a:pt x="1" y="504"/>
                    <a:pt x="15" y="519"/>
                  </a:cubicBezTo>
                  <a:cubicBezTo>
                    <a:pt x="197" y="696"/>
                    <a:pt x="285" y="859"/>
                    <a:pt x="326" y="961"/>
                  </a:cubicBezTo>
                  <a:cubicBezTo>
                    <a:pt x="331" y="977"/>
                    <a:pt x="345" y="985"/>
                    <a:pt x="359" y="985"/>
                  </a:cubicBezTo>
                  <a:cubicBezTo>
                    <a:pt x="372" y="985"/>
                    <a:pt x="387" y="977"/>
                    <a:pt x="393" y="961"/>
                  </a:cubicBezTo>
                  <a:cubicBezTo>
                    <a:pt x="436" y="862"/>
                    <a:pt x="521" y="699"/>
                    <a:pt x="702" y="519"/>
                  </a:cubicBezTo>
                  <a:cubicBezTo>
                    <a:pt x="717" y="504"/>
                    <a:pt x="717" y="481"/>
                    <a:pt x="702" y="466"/>
                  </a:cubicBezTo>
                  <a:cubicBezTo>
                    <a:pt x="521" y="289"/>
                    <a:pt x="433" y="125"/>
                    <a:pt x="393" y="22"/>
                  </a:cubicBezTo>
                  <a:cubicBezTo>
                    <a:pt x="388" y="8"/>
                    <a:pt x="374" y="0"/>
                    <a:pt x="360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1"/>
            <p:cNvSpPr/>
            <p:nvPr/>
          </p:nvSpPr>
          <p:spPr>
            <a:xfrm>
              <a:off x="6356922" y="1832535"/>
              <a:ext cx="20913" cy="28759"/>
            </a:xfrm>
            <a:custGeom>
              <a:avLst/>
              <a:gdLst/>
              <a:ahLst/>
              <a:cxnLst/>
              <a:rect l="l" t="t" r="r" b="b"/>
              <a:pathLst>
                <a:path w="717" h="986" extrusionOk="0">
                  <a:moveTo>
                    <a:pt x="358" y="1"/>
                  </a:moveTo>
                  <a:cubicBezTo>
                    <a:pt x="344" y="1"/>
                    <a:pt x="331" y="8"/>
                    <a:pt x="325" y="24"/>
                  </a:cubicBezTo>
                  <a:cubicBezTo>
                    <a:pt x="283" y="125"/>
                    <a:pt x="197" y="287"/>
                    <a:pt x="15" y="467"/>
                  </a:cubicBezTo>
                  <a:cubicBezTo>
                    <a:pt x="0" y="482"/>
                    <a:pt x="0" y="506"/>
                    <a:pt x="15" y="520"/>
                  </a:cubicBezTo>
                  <a:cubicBezTo>
                    <a:pt x="197" y="697"/>
                    <a:pt x="284" y="860"/>
                    <a:pt x="325" y="963"/>
                  </a:cubicBezTo>
                  <a:cubicBezTo>
                    <a:pt x="331" y="978"/>
                    <a:pt x="344" y="986"/>
                    <a:pt x="358" y="986"/>
                  </a:cubicBezTo>
                  <a:cubicBezTo>
                    <a:pt x="372" y="986"/>
                    <a:pt x="386" y="978"/>
                    <a:pt x="393" y="963"/>
                  </a:cubicBezTo>
                  <a:cubicBezTo>
                    <a:pt x="435" y="863"/>
                    <a:pt x="520" y="699"/>
                    <a:pt x="702" y="520"/>
                  </a:cubicBezTo>
                  <a:cubicBezTo>
                    <a:pt x="717" y="506"/>
                    <a:pt x="717" y="482"/>
                    <a:pt x="702" y="467"/>
                  </a:cubicBezTo>
                  <a:cubicBezTo>
                    <a:pt x="520" y="289"/>
                    <a:pt x="435" y="126"/>
                    <a:pt x="393" y="24"/>
                  </a:cubicBezTo>
                  <a:cubicBezTo>
                    <a:pt x="386" y="8"/>
                    <a:pt x="372" y="1"/>
                    <a:pt x="358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1"/>
            <p:cNvSpPr/>
            <p:nvPr/>
          </p:nvSpPr>
          <p:spPr>
            <a:xfrm>
              <a:off x="6182500" y="1555997"/>
              <a:ext cx="20942" cy="28788"/>
            </a:xfrm>
            <a:custGeom>
              <a:avLst/>
              <a:gdLst/>
              <a:ahLst/>
              <a:cxnLst/>
              <a:rect l="l" t="t" r="r" b="b"/>
              <a:pathLst>
                <a:path w="718" h="987" extrusionOk="0">
                  <a:moveTo>
                    <a:pt x="359" y="0"/>
                  </a:moveTo>
                  <a:cubicBezTo>
                    <a:pt x="345" y="0"/>
                    <a:pt x="331" y="8"/>
                    <a:pt x="325" y="24"/>
                  </a:cubicBezTo>
                  <a:cubicBezTo>
                    <a:pt x="282" y="127"/>
                    <a:pt x="197" y="289"/>
                    <a:pt x="16" y="467"/>
                  </a:cubicBezTo>
                  <a:cubicBezTo>
                    <a:pt x="1" y="481"/>
                    <a:pt x="1" y="505"/>
                    <a:pt x="16" y="519"/>
                  </a:cubicBezTo>
                  <a:cubicBezTo>
                    <a:pt x="197" y="700"/>
                    <a:pt x="282" y="862"/>
                    <a:pt x="325" y="963"/>
                  </a:cubicBezTo>
                  <a:cubicBezTo>
                    <a:pt x="331" y="979"/>
                    <a:pt x="345" y="986"/>
                    <a:pt x="359" y="986"/>
                  </a:cubicBezTo>
                  <a:cubicBezTo>
                    <a:pt x="373" y="986"/>
                    <a:pt x="387" y="979"/>
                    <a:pt x="392" y="963"/>
                  </a:cubicBezTo>
                  <a:cubicBezTo>
                    <a:pt x="434" y="861"/>
                    <a:pt x="521" y="698"/>
                    <a:pt x="703" y="519"/>
                  </a:cubicBezTo>
                  <a:cubicBezTo>
                    <a:pt x="717" y="505"/>
                    <a:pt x="717" y="481"/>
                    <a:pt x="703" y="467"/>
                  </a:cubicBezTo>
                  <a:cubicBezTo>
                    <a:pt x="521" y="288"/>
                    <a:pt x="434" y="124"/>
                    <a:pt x="392" y="24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1"/>
            <p:cNvSpPr/>
            <p:nvPr/>
          </p:nvSpPr>
          <p:spPr>
            <a:xfrm>
              <a:off x="6132478" y="1622120"/>
              <a:ext cx="20884" cy="28759"/>
            </a:xfrm>
            <a:custGeom>
              <a:avLst/>
              <a:gdLst/>
              <a:ahLst/>
              <a:cxnLst/>
              <a:rect l="l" t="t" r="r" b="b"/>
              <a:pathLst>
                <a:path w="716" h="986" extrusionOk="0">
                  <a:moveTo>
                    <a:pt x="359" y="0"/>
                  </a:moveTo>
                  <a:cubicBezTo>
                    <a:pt x="345" y="0"/>
                    <a:pt x="331" y="8"/>
                    <a:pt x="324" y="23"/>
                  </a:cubicBezTo>
                  <a:cubicBezTo>
                    <a:pt x="283" y="126"/>
                    <a:pt x="195" y="288"/>
                    <a:pt x="15" y="467"/>
                  </a:cubicBezTo>
                  <a:cubicBezTo>
                    <a:pt x="1" y="482"/>
                    <a:pt x="1" y="505"/>
                    <a:pt x="15" y="520"/>
                  </a:cubicBezTo>
                  <a:cubicBezTo>
                    <a:pt x="195" y="699"/>
                    <a:pt x="282" y="863"/>
                    <a:pt x="324" y="962"/>
                  </a:cubicBezTo>
                  <a:cubicBezTo>
                    <a:pt x="331" y="978"/>
                    <a:pt x="345" y="985"/>
                    <a:pt x="359" y="985"/>
                  </a:cubicBezTo>
                  <a:cubicBezTo>
                    <a:pt x="373" y="985"/>
                    <a:pt x="387" y="978"/>
                    <a:pt x="392" y="962"/>
                  </a:cubicBezTo>
                  <a:cubicBezTo>
                    <a:pt x="434" y="860"/>
                    <a:pt x="521" y="697"/>
                    <a:pt x="701" y="520"/>
                  </a:cubicBezTo>
                  <a:cubicBezTo>
                    <a:pt x="715" y="505"/>
                    <a:pt x="715" y="482"/>
                    <a:pt x="701" y="466"/>
                  </a:cubicBezTo>
                  <a:cubicBezTo>
                    <a:pt x="521" y="287"/>
                    <a:pt x="434" y="124"/>
                    <a:pt x="392" y="23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1"/>
            <p:cNvSpPr/>
            <p:nvPr/>
          </p:nvSpPr>
          <p:spPr>
            <a:xfrm>
              <a:off x="6124078" y="1701543"/>
              <a:ext cx="20913" cy="28759"/>
            </a:xfrm>
            <a:custGeom>
              <a:avLst/>
              <a:gdLst/>
              <a:ahLst/>
              <a:cxnLst/>
              <a:rect l="l" t="t" r="r" b="b"/>
              <a:pathLst>
                <a:path w="717" h="986" extrusionOk="0">
                  <a:moveTo>
                    <a:pt x="359" y="0"/>
                  </a:moveTo>
                  <a:cubicBezTo>
                    <a:pt x="345" y="0"/>
                    <a:pt x="331" y="8"/>
                    <a:pt x="325" y="23"/>
                  </a:cubicBezTo>
                  <a:cubicBezTo>
                    <a:pt x="284" y="126"/>
                    <a:pt x="196" y="289"/>
                    <a:pt x="15" y="466"/>
                  </a:cubicBezTo>
                  <a:cubicBezTo>
                    <a:pt x="0" y="480"/>
                    <a:pt x="0" y="504"/>
                    <a:pt x="15" y="520"/>
                  </a:cubicBezTo>
                  <a:cubicBezTo>
                    <a:pt x="196" y="699"/>
                    <a:pt x="283" y="861"/>
                    <a:pt x="325" y="962"/>
                  </a:cubicBezTo>
                  <a:cubicBezTo>
                    <a:pt x="331" y="978"/>
                    <a:pt x="345" y="985"/>
                    <a:pt x="359" y="985"/>
                  </a:cubicBezTo>
                  <a:cubicBezTo>
                    <a:pt x="373" y="985"/>
                    <a:pt x="387" y="978"/>
                    <a:pt x="393" y="962"/>
                  </a:cubicBezTo>
                  <a:cubicBezTo>
                    <a:pt x="432" y="860"/>
                    <a:pt x="520" y="697"/>
                    <a:pt x="702" y="520"/>
                  </a:cubicBezTo>
                  <a:cubicBezTo>
                    <a:pt x="716" y="504"/>
                    <a:pt x="716" y="480"/>
                    <a:pt x="702" y="466"/>
                  </a:cubicBezTo>
                  <a:cubicBezTo>
                    <a:pt x="520" y="287"/>
                    <a:pt x="435" y="125"/>
                    <a:pt x="393" y="23"/>
                  </a:cubicBezTo>
                  <a:cubicBezTo>
                    <a:pt x="387" y="8"/>
                    <a:pt x="373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1"/>
            <p:cNvSpPr/>
            <p:nvPr/>
          </p:nvSpPr>
          <p:spPr>
            <a:xfrm>
              <a:off x="6148345" y="1773441"/>
              <a:ext cx="20913" cy="28759"/>
            </a:xfrm>
            <a:custGeom>
              <a:avLst/>
              <a:gdLst/>
              <a:ahLst/>
              <a:cxnLst/>
              <a:rect l="l" t="t" r="r" b="b"/>
              <a:pathLst>
                <a:path w="717" h="986" extrusionOk="0">
                  <a:moveTo>
                    <a:pt x="359" y="0"/>
                  </a:moveTo>
                  <a:cubicBezTo>
                    <a:pt x="345" y="0"/>
                    <a:pt x="330" y="8"/>
                    <a:pt x="324" y="22"/>
                  </a:cubicBezTo>
                  <a:cubicBezTo>
                    <a:pt x="284" y="125"/>
                    <a:pt x="196" y="289"/>
                    <a:pt x="15" y="466"/>
                  </a:cubicBezTo>
                  <a:cubicBezTo>
                    <a:pt x="0" y="481"/>
                    <a:pt x="0" y="504"/>
                    <a:pt x="15" y="519"/>
                  </a:cubicBezTo>
                  <a:cubicBezTo>
                    <a:pt x="196" y="699"/>
                    <a:pt x="281" y="862"/>
                    <a:pt x="324" y="961"/>
                  </a:cubicBezTo>
                  <a:cubicBezTo>
                    <a:pt x="330" y="977"/>
                    <a:pt x="345" y="985"/>
                    <a:pt x="359" y="985"/>
                  </a:cubicBezTo>
                  <a:cubicBezTo>
                    <a:pt x="372" y="985"/>
                    <a:pt x="386" y="977"/>
                    <a:pt x="391" y="961"/>
                  </a:cubicBezTo>
                  <a:cubicBezTo>
                    <a:pt x="434" y="859"/>
                    <a:pt x="520" y="696"/>
                    <a:pt x="702" y="519"/>
                  </a:cubicBezTo>
                  <a:cubicBezTo>
                    <a:pt x="716" y="504"/>
                    <a:pt x="716" y="481"/>
                    <a:pt x="702" y="466"/>
                  </a:cubicBezTo>
                  <a:cubicBezTo>
                    <a:pt x="520" y="286"/>
                    <a:pt x="434" y="123"/>
                    <a:pt x="391" y="22"/>
                  </a:cubicBezTo>
                  <a:cubicBezTo>
                    <a:pt x="386" y="8"/>
                    <a:pt x="372" y="0"/>
                    <a:pt x="359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1"/>
            <p:cNvSpPr/>
            <p:nvPr/>
          </p:nvSpPr>
          <p:spPr>
            <a:xfrm>
              <a:off x="6213943" y="1832535"/>
              <a:ext cx="20942" cy="28759"/>
            </a:xfrm>
            <a:custGeom>
              <a:avLst/>
              <a:gdLst/>
              <a:ahLst/>
              <a:cxnLst/>
              <a:rect l="l" t="t" r="r" b="b"/>
              <a:pathLst>
                <a:path w="718" h="986" extrusionOk="0">
                  <a:moveTo>
                    <a:pt x="360" y="1"/>
                  </a:moveTo>
                  <a:cubicBezTo>
                    <a:pt x="346" y="1"/>
                    <a:pt x="331" y="8"/>
                    <a:pt x="325" y="24"/>
                  </a:cubicBezTo>
                  <a:cubicBezTo>
                    <a:pt x="285" y="126"/>
                    <a:pt x="197" y="289"/>
                    <a:pt x="16" y="467"/>
                  </a:cubicBezTo>
                  <a:cubicBezTo>
                    <a:pt x="1" y="482"/>
                    <a:pt x="1" y="506"/>
                    <a:pt x="16" y="520"/>
                  </a:cubicBezTo>
                  <a:cubicBezTo>
                    <a:pt x="197" y="699"/>
                    <a:pt x="284" y="863"/>
                    <a:pt x="325" y="963"/>
                  </a:cubicBezTo>
                  <a:cubicBezTo>
                    <a:pt x="331" y="978"/>
                    <a:pt x="346" y="986"/>
                    <a:pt x="360" y="986"/>
                  </a:cubicBezTo>
                  <a:cubicBezTo>
                    <a:pt x="374" y="986"/>
                    <a:pt x="388" y="978"/>
                    <a:pt x="394" y="963"/>
                  </a:cubicBezTo>
                  <a:cubicBezTo>
                    <a:pt x="435" y="860"/>
                    <a:pt x="521" y="697"/>
                    <a:pt x="703" y="520"/>
                  </a:cubicBezTo>
                  <a:cubicBezTo>
                    <a:pt x="717" y="506"/>
                    <a:pt x="717" y="482"/>
                    <a:pt x="703" y="467"/>
                  </a:cubicBezTo>
                  <a:cubicBezTo>
                    <a:pt x="521" y="287"/>
                    <a:pt x="435" y="125"/>
                    <a:pt x="394" y="24"/>
                  </a:cubicBezTo>
                  <a:cubicBezTo>
                    <a:pt x="388" y="8"/>
                    <a:pt x="374" y="1"/>
                    <a:pt x="360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7" name="Google Shape;2167;p51"/>
          <p:cNvSpPr/>
          <p:nvPr/>
        </p:nvSpPr>
        <p:spPr>
          <a:xfrm>
            <a:off x="4247237" y="4231518"/>
            <a:ext cx="130554" cy="130554"/>
          </a:xfrm>
          <a:custGeom>
            <a:avLst/>
            <a:gdLst/>
            <a:ahLst/>
            <a:cxnLst/>
            <a:rect l="l" t="t" r="r" b="b"/>
            <a:pathLst>
              <a:path w="4476" h="4476" extrusionOk="0">
                <a:moveTo>
                  <a:pt x="2237" y="0"/>
                </a:moveTo>
                <a:cubicBezTo>
                  <a:pt x="1001" y="0"/>
                  <a:pt x="0" y="1002"/>
                  <a:pt x="0" y="2239"/>
                </a:cubicBezTo>
                <a:cubicBezTo>
                  <a:pt x="0" y="3474"/>
                  <a:pt x="1001" y="4476"/>
                  <a:pt x="2237" y="4476"/>
                </a:cubicBezTo>
                <a:cubicBezTo>
                  <a:pt x="3473" y="4476"/>
                  <a:pt x="4475" y="3474"/>
                  <a:pt x="4475" y="2239"/>
                </a:cubicBezTo>
                <a:cubicBezTo>
                  <a:pt x="4475" y="1002"/>
                  <a:pt x="3473" y="0"/>
                  <a:pt x="2237" y="0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51"/>
          <p:cNvSpPr/>
          <p:nvPr/>
        </p:nvSpPr>
        <p:spPr>
          <a:xfrm>
            <a:off x="4263775" y="4248143"/>
            <a:ext cx="97478" cy="97449"/>
          </a:xfrm>
          <a:custGeom>
            <a:avLst/>
            <a:gdLst/>
            <a:ahLst/>
            <a:cxnLst/>
            <a:rect l="l" t="t" r="r" b="b"/>
            <a:pathLst>
              <a:path w="3342" h="3341" extrusionOk="0">
                <a:moveTo>
                  <a:pt x="1670" y="0"/>
                </a:moveTo>
                <a:cubicBezTo>
                  <a:pt x="749" y="0"/>
                  <a:pt x="0" y="749"/>
                  <a:pt x="0" y="1670"/>
                </a:cubicBezTo>
                <a:cubicBezTo>
                  <a:pt x="0" y="2592"/>
                  <a:pt x="749" y="3340"/>
                  <a:pt x="1670" y="3340"/>
                </a:cubicBezTo>
                <a:cubicBezTo>
                  <a:pt x="2593" y="3340"/>
                  <a:pt x="3341" y="2589"/>
                  <a:pt x="3340" y="1670"/>
                </a:cubicBezTo>
                <a:cubicBezTo>
                  <a:pt x="3340" y="749"/>
                  <a:pt x="2591" y="0"/>
                  <a:pt x="1670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51"/>
          <p:cNvSpPr/>
          <p:nvPr/>
        </p:nvSpPr>
        <p:spPr>
          <a:xfrm>
            <a:off x="4263804" y="4248085"/>
            <a:ext cx="55652" cy="97449"/>
          </a:xfrm>
          <a:custGeom>
            <a:avLst/>
            <a:gdLst/>
            <a:ahLst/>
            <a:cxnLst/>
            <a:rect l="l" t="t" r="r" b="b"/>
            <a:pathLst>
              <a:path w="1908" h="3341" extrusionOk="0">
                <a:moveTo>
                  <a:pt x="1671" y="1"/>
                </a:moveTo>
                <a:cubicBezTo>
                  <a:pt x="751" y="1"/>
                  <a:pt x="1" y="749"/>
                  <a:pt x="1" y="1671"/>
                </a:cubicBezTo>
                <a:cubicBezTo>
                  <a:pt x="1" y="2591"/>
                  <a:pt x="751" y="3341"/>
                  <a:pt x="1671" y="3341"/>
                </a:cubicBezTo>
                <a:cubicBezTo>
                  <a:pt x="1751" y="3341"/>
                  <a:pt x="1830" y="3335"/>
                  <a:pt x="1908" y="3323"/>
                </a:cubicBezTo>
                <a:cubicBezTo>
                  <a:pt x="1098" y="3209"/>
                  <a:pt x="474" y="2510"/>
                  <a:pt x="474" y="1671"/>
                </a:cubicBezTo>
                <a:cubicBezTo>
                  <a:pt x="474" y="830"/>
                  <a:pt x="1098" y="133"/>
                  <a:pt x="1908" y="17"/>
                </a:cubicBezTo>
                <a:cubicBezTo>
                  <a:pt x="1830" y="5"/>
                  <a:pt x="1751" y="1"/>
                  <a:pt x="1671" y="1"/>
                </a:cubicBez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51"/>
          <p:cNvSpPr/>
          <p:nvPr/>
        </p:nvSpPr>
        <p:spPr>
          <a:xfrm>
            <a:off x="4290288" y="4274627"/>
            <a:ext cx="44422" cy="44422"/>
          </a:xfrm>
          <a:custGeom>
            <a:avLst/>
            <a:gdLst/>
            <a:ahLst/>
            <a:cxnLst/>
            <a:rect l="l" t="t" r="r" b="b"/>
            <a:pathLst>
              <a:path w="1523" h="1523" extrusionOk="0">
                <a:moveTo>
                  <a:pt x="297" y="1"/>
                </a:moveTo>
                <a:cubicBezTo>
                  <a:pt x="133" y="1"/>
                  <a:pt x="1" y="132"/>
                  <a:pt x="1" y="295"/>
                </a:cubicBezTo>
                <a:lnTo>
                  <a:pt x="1" y="1227"/>
                </a:lnTo>
                <a:cubicBezTo>
                  <a:pt x="1" y="1391"/>
                  <a:pt x="133" y="1522"/>
                  <a:pt x="297" y="1522"/>
                </a:cubicBezTo>
                <a:lnTo>
                  <a:pt x="1228" y="1522"/>
                </a:lnTo>
                <a:cubicBezTo>
                  <a:pt x="1391" y="1522"/>
                  <a:pt x="1523" y="1391"/>
                  <a:pt x="1523" y="1227"/>
                </a:cubicBezTo>
                <a:lnTo>
                  <a:pt x="1523" y="295"/>
                </a:lnTo>
                <a:cubicBezTo>
                  <a:pt x="1523" y="132"/>
                  <a:pt x="1391" y="1"/>
                  <a:pt x="1228" y="1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51"/>
          <p:cNvSpPr/>
          <p:nvPr/>
        </p:nvSpPr>
        <p:spPr>
          <a:xfrm>
            <a:off x="4247237" y="4127915"/>
            <a:ext cx="130554" cy="130554"/>
          </a:xfrm>
          <a:custGeom>
            <a:avLst/>
            <a:gdLst/>
            <a:ahLst/>
            <a:cxnLst/>
            <a:rect l="l" t="t" r="r" b="b"/>
            <a:pathLst>
              <a:path w="4476" h="4476" extrusionOk="0">
                <a:moveTo>
                  <a:pt x="2237" y="0"/>
                </a:moveTo>
                <a:cubicBezTo>
                  <a:pt x="1001" y="0"/>
                  <a:pt x="0" y="1002"/>
                  <a:pt x="0" y="2239"/>
                </a:cubicBezTo>
                <a:cubicBezTo>
                  <a:pt x="0" y="3473"/>
                  <a:pt x="1001" y="4475"/>
                  <a:pt x="2237" y="4475"/>
                </a:cubicBezTo>
                <a:cubicBezTo>
                  <a:pt x="3473" y="4475"/>
                  <a:pt x="4475" y="3473"/>
                  <a:pt x="4475" y="2239"/>
                </a:cubicBezTo>
                <a:cubicBezTo>
                  <a:pt x="4475" y="1002"/>
                  <a:pt x="3473" y="0"/>
                  <a:pt x="2237" y="0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51"/>
          <p:cNvSpPr/>
          <p:nvPr/>
        </p:nvSpPr>
        <p:spPr>
          <a:xfrm>
            <a:off x="4263775" y="4144482"/>
            <a:ext cx="97478" cy="97449"/>
          </a:xfrm>
          <a:custGeom>
            <a:avLst/>
            <a:gdLst/>
            <a:ahLst/>
            <a:cxnLst/>
            <a:rect l="l" t="t" r="r" b="b"/>
            <a:pathLst>
              <a:path w="3342" h="3341" extrusionOk="0">
                <a:moveTo>
                  <a:pt x="1670" y="1"/>
                </a:moveTo>
                <a:cubicBezTo>
                  <a:pt x="749" y="1"/>
                  <a:pt x="0" y="749"/>
                  <a:pt x="0" y="1671"/>
                </a:cubicBezTo>
                <a:cubicBezTo>
                  <a:pt x="0" y="2590"/>
                  <a:pt x="749" y="3340"/>
                  <a:pt x="1670" y="3340"/>
                </a:cubicBezTo>
                <a:cubicBezTo>
                  <a:pt x="2593" y="3340"/>
                  <a:pt x="3341" y="2590"/>
                  <a:pt x="3340" y="1671"/>
                </a:cubicBezTo>
                <a:cubicBezTo>
                  <a:pt x="3340" y="749"/>
                  <a:pt x="2591" y="1"/>
                  <a:pt x="167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51"/>
          <p:cNvSpPr/>
          <p:nvPr/>
        </p:nvSpPr>
        <p:spPr>
          <a:xfrm>
            <a:off x="4263804" y="4144482"/>
            <a:ext cx="55652" cy="97449"/>
          </a:xfrm>
          <a:custGeom>
            <a:avLst/>
            <a:gdLst/>
            <a:ahLst/>
            <a:cxnLst/>
            <a:rect l="l" t="t" r="r" b="b"/>
            <a:pathLst>
              <a:path w="1908" h="3341" extrusionOk="0">
                <a:moveTo>
                  <a:pt x="1671" y="1"/>
                </a:moveTo>
                <a:cubicBezTo>
                  <a:pt x="751" y="1"/>
                  <a:pt x="1" y="749"/>
                  <a:pt x="1" y="1671"/>
                </a:cubicBezTo>
                <a:cubicBezTo>
                  <a:pt x="1" y="2590"/>
                  <a:pt x="751" y="3340"/>
                  <a:pt x="1671" y="3340"/>
                </a:cubicBezTo>
                <a:cubicBezTo>
                  <a:pt x="1751" y="3340"/>
                  <a:pt x="1830" y="3335"/>
                  <a:pt x="1908" y="3323"/>
                </a:cubicBezTo>
                <a:cubicBezTo>
                  <a:pt x="1098" y="3209"/>
                  <a:pt x="474" y="2510"/>
                  <a:pt x="474" y="1671"/>
                </a:cubicBezTo>
                <a:cubicBezTo>
                  <a:pt x="474" y="830"/>
                  <a:pt x="1098" y="132"/>
                  <a:pt x="1908" y="17"/>
                </a:cubicBezTo>
                <a:cubicBezTo>
                  <a:pt x="1830" y="5"/>
                  <a:pt x="1751" y="1"/>
                  <a:pt x="1671" y="1"/>
                </a:cubicBez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51"/>
          <p:cNvSpPr/>
          <p:nvPr/>
        </p:nvSpPr>
        <p:spPr>
          <a:xfrm>
            <a:off x="4290288" y="4170966"/>
            <a:ext cx="44422" cy="44393"/>
          </a:xfrm>
          <a:custGeom>
            <a:avLst/>
            <a:gdLst/>
            <a:ahLst/>
            <a:cxnLst/>
            <a:rect l="l" t="t" r="r" b="b"/>
            <a:pathLst>
              <a:path w="1523" h="1522" extrusionOk="0">
                <a:moveTo>
                  <a:pt x="297" y="1"/>
                </a:moveTo>
                <a:cubicBezTo>
                  <a:pt x="133" y="1"/>
                  <a:pt x="1" y="133"/>
                  <a:pt x="1" y="295"/>
                </a:cubicBezTo>
                <a:lnTo>
                  <a:pt x="1" y="1227"/>
                </a:lnTo>
                <a:cubicBezTo>
                  <a:pt x="1" y="1389"/>
                  <a:pt x="133" y="1521"/>
                  <a:pt x="297" y="1521"/>
                </a:cubicBezTo>
                <a:lnTo>
                  <a:pt x="1228" y="1521"/>
                </a:lnTo>
                <a:cubicBezTo>
                  <a:pt x="1391" y="1521"/>
                  <a:pt x="1523" y="1389"/>
                  <a:pt x="1523" y="1227"/>
                </a:cubicBezTo>
                <a:lnTo>
                  <a:pt x="1523" y="295"/>
                </a:lnTo>
                <a:cubicBezTo>
                  <a:pt x="1523" y="133"/>
                  <a:pt x="1391" y="1"/>
                  <a:pt x="1228" y="1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51"/>
          <p:cNvSpPr/>
          <p:nvPr/>
        </p:nvSpPr>
        <p:spPr>
          <a:xfrm>
            <a:off x="4247237" y="4024253"/>
            <a:ext cx="130554" cy="130554"/>
          </a:xfrm>
          <a:custGeom>
            <a:avLst/>
            <a:gdLst/>
            <a:ahLst/>
            <a:cxnLst/>
            <a:rect l="l" t="t" r="r" b="b"/>
            <a:pathLst>
              <a:path w="4476" h="4476" extrusionOk="0">
                <a:moveTo>
                  <a:pt x="2237" y="1"/>
                </a:moveTo>
                <a:cubicBezTo>
                  <a:pt x="1001" y="1"/>
                  <a:pt x="0" y="1003"/>
                  <a:pt x="0" y="2237"/>
                </a:cubicBezTo>
                <a:cubicBezTo>
                  <a:pt x="0" y="3474"/>
                  <a:pt x="1001" y="4476"/>
                  <a:pt x="2237" y="4476"/>
                </a:cubicBezTo>
                <a:cubicBezTo>
                  <a:pt x="3473" y="4476"/>
                  <a:pt x="4475" y="3474"/>
                  <a:pt x="4475" y="2237"/>
                </a:cubicBezTo>
                <a:cubicBezTo>
                  <a:pt x="4475" y="1004"/>
                  <a:pt x="3473" y="2"/>
                  <a:pt x="2237" y="1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51"/>
          <p:cNvSpPr/>
          <p:nvPr/>
        </p:nvSpPr>
        <p:spPr>
          <a:xfrm>
            <a:off x="4263775" y="4040879"/>
            <a:ext cx="97478" cy="97449"/>
          </a:xfrm>
          <a:custGeom>
            <a:avLst/>
            <a:gdLst/>
            <a:ahLst/>
            <a:cxnLst/>
            <a:rect l="l" t="t" r="r" b="b"/>
            <a:pathLst>
              <a:path w="3342" h="3341" extrusionOk="0">
                <a:moveTo>
                  <a:pt x="1670" y="0"/>
                </a:moveTo>
                <a:cubicBezTo>
                  <a:pt x="749" y="0"/>
                  <a:pt x="0" y="749"/>
                  <a:pt x="0" y="1670"/>
                </a:cubicBezTo>
                <a:cubicBezTo>
                  <a:pt x="0" y="2590"/>
                  <a:pt x="749" y="3340"/>
                  <a:pt x="1670" y="3340"/>
                </a:cubicBezTo>
                <a:cubicBezTo>
                  <a:pt x="2593" y="3340"/>
                  <a:pt x="3341" y="2590"/>
                  <a:pt x="3340" y="1670"/>
                </a:cubicBezTo>
                <a:cubicBezTo>
                  <a:pt x="3340" y="749"/>
                  <a:pt x="2591" y="0"/>
                  <a:pt x="1670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51"/>
          <p:cNvSpPr/>
          <p:nvPr/>
        </p:nvSpPr>
        <p:spPr>
          <a:xfrm>
            <a:off x="4263804" y="4040791"/>
            <a:ext cx="55652" cy="97449"/>
          </a:xfrm>
          <a:custGeom>
            <a:avLst/>
            <a:gdLst/>
            <a:ahLst/>
            <a:cxnLst/>
            <a:rect l="l" t="t" r="r" b="b"/>
            <a:pathLst>
              <a:path w="1908" h="3341" extrusionOk="0">
                <a:moveTo>
                  <a:pt x="1671" y="1"/>
                </a:moveTo>
                <a:cubicBezTo>
                  <a:pt x="751" y="1"/>
                  <a:pt x="1" y="751"/>
                  <a:pt x="1" y="1670"/>
                </a:cubicBezTo>
                <a:cubicBezTo>
                  <a:pt x="1" y="2592"/>
                  <a:pt x="751" y="3340"/>
                  <a:pt x="1671" y="3340"/>
                </a:cubicBezTo>
                <a:cubicBezTo>
                  <a:pt x="1751" y="3340"/>
                  <a:pt x="1830" y="3334"/>
                  <a:pt x="1908" y="3324"/>
                </a:cubicBezTo>
                <a:cubicBezTo>
                  <a:pt x="1098" y="3211"/>
                  <a:pt x="474" y="2513"/>
                  <a:pt x="474" y="1670"/>
                </a:cubicBezTo>
                <a:cubicBezTo>
                  <a:pt x="474" y="831"/>
                  <a:pt x="1098" y="132"/>
                  <a:pt x="1908" y="18"/>
                </a:cubicBezTo>
                <a:cubicBezTo>
                  <a:pt x="1830" y="6"/>
                  <a:pt x="1751" y="1"/>
                  <a:pt x="1671" y="1"/>
                </a:cubicBez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51"/>
          <p:cNvSpPr/>
          <p:nvPr/>
        </p:nvSpPr>
        <p:spPr>
          <a:xfrm>
            <a:off x="4290288" y="4067363"/>
            <a:ext cx="44422" cy="44393"/>
          </a:xfrm>
          <a:custGeom>
            <a:avLst/>
            <a:gdLst/>
            <a:ahLst/>
            <a:cxnLst/>
            <a:rect l="l" t="t" r="r" b="b"/>
            <a:pathLst>
              <a:path w="1523" h="1522" extrusionOk="0">
                <a:moveTo>
                  <a:pt x="297" y="1"/>
                </a:moveTo>
                <a:cubicBezTo>
                  <a:pt x="133" y="1"/>
                  <a:pt x="1" y="132"/>
                  <a:pt x="1" y="295"/>
                </a:cubicBezTo>
                <a:lnTo>
                  <a:pt x="1" y="1227"/>
                </a:lnTo>
                <a:cubicBezTo>
                  <a:pt x="1" y="1389"/>
                  <a:pt x="133" y="1521"/>
                  <a:pt x="297" y="1521"/>
                </a:cubicBezTo>
                <a:lnTo>
                  <a:pt x="1228" y="1521"/>
                </a:lnTo>
                <a:cubicBezTo>
                  <a:pt x="1391" y="1521"/>
                  <a:pt x="1523" y="1389"/>
                  <a:pt x="1523" y="1227"/>
                </a:cubicBezTo>
                <a:lnTo>
                  <a:pt x="1523" y="295"/>
                </a:lnTo>
                <a:cubicBezTo>
                  <a:pt x="1523" y="132"/>
                  <a:pt x="1391" y="1"/>
                  <a:pt x="1228" y="1"/>
                </a:cubicBezTo>
                <a:close/>
              </a:path>
            </a:pathLst>
          </a:custGeom>
          <a:gradFill>
            <a:gsLst>
              <a:gs pos="0">
                <a:srgbClr val="CAA854"/>
              </a:gs>
              <a:gs pos="100000">
                <a:srgbClr val="705D2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51"/>
          <p:cNvSpPr/>
          <p:nvPr/>
        </p:nvSpPr>
        <p:spPr>
          <a:xfrm>
            <a:off x="4302276" y="4099739"/>
            <a:ext cx="20476" cy="83215"/>
          </a:xfrm>
          <a:custGeom>
            <a:avLst/>
            <a:gdLst/>
            <a:ahLst/>
            <a:cxnLst/>
            <a:rect l="l" t="t" r="r" b="b"/>
            <a:pathLst>
              <a:path w="702" h="2853" extrusionOk="0">
                <a:moveTo>
                  <a:pt x="350" y="1"/>
                </a:moveTo>
                <a:cubicBezTo>
                  <a:pt x="158" y="1"/>
                  <a:pt x="0" y="158"/>
                  <a:pt x="0" y="351"/>
                </a:cubicBezTo>
                <a:lnTo>
                  <a:pt x="0" y="2503"/>
                </a:lnTo>
                <a:cubicBezTo>
                  <a:pt x="0" y="2695"/>
                  <a:pt x="157" y="2853"/>
                  <a:pt x="350" y="2853"/>
                </a:cubicBezTo>
                <a:cubicBezTo>
                  <a:pt x="545" y="2853"/>
                  <a:pt x="702" y="2696"/>
                  <a:pt x="700" y="2503"/>
                </a:cubicBezTo>
                <a:lnTo>
                  <a:pt x="700" y="351"/>
                </a:lnTo>
                <a:cubicBezTo>
                  <a:pt x="700" y="159"/>
                  <a:pt x="545" y="1"/>
                  <a:pt x="350" y="1"/>
                </a:cubicBezTo>
                <a:close/>
              </a:path>
            </a:pathLst>
          </a:custGeom>
          <a:solidFill>
            <a:srgbClr val="C21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51"/>
          <p:cNvSpPr/>
          <p:nvPr/>
        </p:nvSpPr>
        <p:spPr>
          <a:xfrm>
            <a:off x="4302276" y="4203400"/>
            <a:ext cx="20476" cy="83215"/>
          </a:xfrm>
          <a:custGeom>
            <a:avLst/>
            <a:gdLst/>
            <a:ahLst/>
            <a:cxnLst/>
            <a:rect l="l" t="t" r="r" b="b"/>
            <a:pathLst>
              <a:path w="702" h="2853" extrusionOk="0">
                <a:moveTo>
                  <a:pt x="350" y="1"/>
                </a:moveTo>
                <a:cubicBezTo>
                  <a:pt x="158" y="1"/>
                  <a:pt x="0" y="157"/>
                  <a:pt x="0" y="351"/>
                </a:cubicBezTo>
                <a:lnTo>
                  <a:pt x="0" y="2503"/>
                </a:lnTo>
                <a:cubicBezTo>
                  <a:pt x="0" y="2694"/>
                  <a:pt x="157" y="2853"/>
                  <a:pt x="350" y="2853"/>
                </a:cubicBezTo>
                <a:cubicBezTo>
                  <a:pt x="545" y="2853"/>
                  <a:pt x="702" y="2694"/>
                  <a:pt x="700" y="2503"/>
                </a:cubicBezTo>
                <a:lnTo>
                  <a:pt x="700" y="351"/>
                </a:lnTo>
                <a:cubicBezTo>
                  <a:pt x="700" y="159"/>
                  <a:pt x="545" y="1"/>
                  <a:pt x="350" y="1"/>
                </a:cubicBezTo>
                <a:close/>
              </a:path>
            </a:pathLst>
          </a:custGeom>
          <a:solidFill>
            <a:srgbClr val="C21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51"/>
          <p:cNvSpPr/>
          <p:nvPr/>
        </p:nvSpPr>
        <p:spPr>
          <a:xfrm>
            <a:off x="4302305" y="4018711"/>
            <a:ext cx="20446" cy="60639"/>
          </a:xfrm>
          <a:custGeom>
            <a:avLst/>
            <a:gdLst/>
            <a:ahLst/>
            <a:cxnLst/>
            <a:rect l="l" t="t" r="r" b="b"/>
            <a:pathLst>
              <a:path w="701" h="2079" extrusionOk="0">
                <a:moveTo>
                  <a:pt x="0" y="0"/>
                </a:moveTo>
                <a:lnTo>
                  <a:pt x="0" y="1729"/>
                </a:lnTo>
                <a:cubicBezTo>
                  <a:pt x="0" y="1921"/>
                  <a:pt x="157" y="2079"/>
                  <a:pt x="351" y="2079"/>
                </a:cubicBezTo>
                <a:cubicBezTo>
                  <a:pt x="542" y="2079"/>
                  <a:pt x="701" y="1922"/>
                  <a:pt x="701" y="1729"/>
                </a:cubicBezTo>
                <a:lnTo>
                  <a:pt x="701" y="0"/>
                </a:lnTo>
                <a:close/>
              </a:path>
            </a:pathLst>
          </a:custGeom>
          <a:solidFill>
            <a:srgbClr val="C21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2" name="Google Shape;2182;p51"/>
          <p:cNvGrpSpPr/>
          <p:nvPr/>
        </p:nvGrpSpPr>
        <p:grpSpPr>
          <a:xfrm>
            <a:off x="4835778" y="2804293"/>
            <a:ext cx="306842" cy="343360"/>
            <a:chOff x="4835778" y="2728093"/>
            <a:chExt cx="306842" cy="343360"/>
          </a:xfrm>
        </p:grpSpPr>
        <p:sp>
          <p:nvSpPr>
            <p:cNvPr id="2183" name="Google Shape;2183;p51"/>
            <p:cNvSpPr/>
            <p:nvPr/>
          </p:nvSpPr>
          <p:spPr>
            <a:xfrm>
              <a:off x="4866200" y="2984126"/>
              <a:ext cx="245940" cy="87327"/>
            </a:xfrm>
            <a:custGeom>
              <a:avLst/>
              <a:gdLst/>
              <a:ahLst/>
              <a:cxnLst/>
              <a:rect l="l" t="t" r="r" b="b"/>
              <a:pathLst>
                <a:path w="8432" h="2994" extrusionOk="0">
                  <a:moveTo>
                    <a:pt x="2550" y="1"/>
                  </a:moveTo>
                  <a:cubicBezTo>
                    <a:pt x="835" y="1"/>
                    <a:pt x="0" y="404"/>
                    <a:pt x="0" y="2994"/>
                  </a:cubicBezTo>
                  <a:lnTo>
                    <a:pt x="1231" y="2994"/>
                  </a:lnTo>
                  <a:lnTo>
                    <a:pt x="1408" y="2796"/>
                  </a:lnTo>
                  <a:lnTo>
                    <a:pt x="1587" y="2994"/>
                  </a:lnTo>
                  <a:lnTo>
                    <a:pt x="6847" y="2994"/>
                  </a:lnTo>
                  <a:lnTo>
                    <a:pt x="7024" y="2851"/>
                  </a:lnTo>
                  <a:lnTo>
                    <a:pt x="7201" y="2994"/>
                  </a:lnTo>
                  <a:lnTo>
                    <a:pt x="8432" y="2994"/>
                  </a:lnTo>
                  <a:cubicBezTo>
                    <a:pt x="8432" y="401"/>
                    <a:pt x="7597" y="1"/>
                    <a:pt x="588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1"/>
            <p:cNvSpPr/>
            <p:nvPr/>
          </p:nvSpPr>
          <p:spPr>
            <a:xfrm>
              <a:off x="4866229" y="2984126"/>
              <a:ext cx="91673" cy="87327"/>
            </a:xfrm>
            <a:custGeom>
              <a:avLst/>
              <a:gdLst/>
              <a:ahLst/>
              <a:cxnLst/>
              <a:rect l="l" t="t" r="r" b="b"/>
              <a:pathLst>
                <a:path w="3143" h="2994" extrusionOk="0">
                  <a:moveTo>
                    <a:pt x="2552" y="1"/>
                  </a:moveTo>
                  <a:cubicBezTo>
                    <a:pt x="836" y="1"/>
                    <a:pt x="1" y="404"/>
                    <a:pt x="1" y="2994"/>
                  </a:cubicBezTo>
                  <a:lnTo>
                    <a:pt x="592" y="2994"/>
                  </a:lnTo>
                  <a:cubicBezTo>
                    <a:pt x="591" y="401"/>
                    <a:pt x="1427" y="1"/>
                    <a:pt x="3143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1"/>
            <p:cNvSpPr/>
            <p:nvPr/>
          </p:nvSpPr>
          <p:spPr>
            <a:xfrm>
              <a:off x="4835778" y="2728093"/>
              <a:ext cx="77877" cy="77906"/>
            </a:xfrm>
            <a:custGeom>
              <a:avLst/>
              <a:gdLst/>
              <a:ahLst/>
              <a:cxnLst/>
              <a:rect l="l" t="t" r="r" b="b"/>
              <a:pathLst>
                <a:path w="2670" h="2671" extrusionOk="0">
                  <a:moveTo>
                    <a:pt x="1335" y="0"/>
                  </a:moveTo>
                  <a:cubicBezTo>
                    <a:pt x="596" y="0"/>
                    <a:pt x="0" y="599"/>
                    <a:pt x="0" y="1335"/>
                  </a:cubicBezTo>
                  <a:cubicBezTo>
                    <a:pt x="0" y="2073"/>
                    <a:pt x="598" y="2671"/>
                    <a:pt x="1335" y="2671"/>
                  </a:cubicBezTo>
                  <a:cubicBezTo>
                    <a:pt x="2072" y="2671"/>
                    <a:pt x="2669" y="2071"/>
                    <a:pt x="2669" y="1335"/>
                  </a:cubicBezTo>
                  <a:cubicBezTo>
                    <a:pt x="2669" y="598"/>
                    <a:pt x="2073" y="0"/>
                    <a:pt x="133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1"/>
            <p:cNvSpPr/>
            <p:nvPr/>
          </p:nvSpPr>
          <p:spPr>
            <a:xfrm>
              <a:off x="5064685" y="2728093"/>
              <a:ext cx="77936" cy="77906"/>
            </a:xfrm>
            <a:custGeom>
              <a:avLst/>
              <a:gdLst/>
              <a:ahLst/>
              <a:cxnLst/>
              <a:rect l="l" t="t" r="r" b="b"/>
              <a:pathLst>
                <a:path w="2672" h="2671" extrusionOk="0">
                  <a:moveTo>
                    <a:pt x="1337" y="0"/>
                  </a:moveTo>
                  <a:cubicBezTo>
                    <a:pt x="598" y="0"/>
                    <a:pt x="1" y="599"/>
                    <a:pt x="1" y="1335"/>
                  </a:cubicBezTo>
                  <a:cubicBezTo>
                    <a:pt x="1" y="2073"/>
                    <a:pt x="600" y="2671"/>
                    <a:pt x="1337" y="2671"/>
                  </a:cubicBezTo>
                  <a:cubicBezTo>
                    <a:pt x="2073" y="2671"/>
                    <a:pt x="2671" y="2071"/>
                    <a:pt x="2671" y="1335"/>
                  </a:cubicBezTo>
                  <a:cubicBezTo>
                    <a:pt x="2671" y="598"/>
                    <a:pt x="2072" y="0"/>
                    <a:pt x="133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1"/>
            <p:cNvSpPr/>
            <p:nvPr/>
          </p:nvSpPr>
          <p:spPr>
            <a:xfrm>
              <a:off x="4866083" y="2764553"/>
              <a:ext cx="59356" cy="56031"/>
            </a:xfrm>
            <a:custGeom>
              <a:avLst/>
              <a:gdLst/>
              <a:ahLst/>
              <a:cxnLst/>
              <a:rect l="l" t="t" r="r" b="b"/>
              <a:pathLst>
                <a:path w="2035" h="1921" extrusionOk="0">
                  <a:moveTo>
                    <a:pt x="1685" y="0"/>
                  </a:moveTo>
                  <a:cubicBezTo>
                    <a:pt x="988" y="0"/>
                    <a:pt x="1" y="1209"/>
                    <a:pt x="753" y="1920"/>
                  </a:cubicBezTo>
                  <a:lnTo>
                    <a:pt x="1847" y="895"/>
                  </a:lnTo>
                  <a:lnTo>
                    <a:pt x="2034" y="140"/>
                  </a:lnTo>
                  <a:cubicBezTo>
                    <a:pt x="1937" y="43"/>
                    <a:pt x="1816" y="0"/>
                    <a:pt x="168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1"/>
            <p:cNvSpPr/>
            <p:nvPr/>
          </p:nvSpPr>
          <p:spPr>
            <a:xfrm>
              <a:off x="5052930" y="2764553"/>
              <a:ext cx="59356" cy="56031"/>
            </a:xfrm>
            <a:custGeom>
              <a:avLst/>
              <a:gdLst/>
              <a:ahLst/>
              <a:cxnLst/>
              <a:rect l="l" t="t" r="r" b="b"/>
              <a:pathLst>
                <a:path w="2035" h="1921" extrusionOk="0">
                  <a:moveTo>
                    <a:pt x="351" y="0"/>
                  </a:moveTo>
                  <a:cubicBezTo>
                    <a:pt x="219" y="0"/>
                    <a:pt x="98" y="43"/>
                    <a:pt x="1" y="140"/>
                  </a:cubicBezTo>
                  <a:lnTo>
                    <a:pt x="190" y="895"/>
                  </a:lnTo>
                  <a:lnTo>
                    <a:pt x="1283" y="1920"/>
                  </a:lnTo>
                  <a:cubicBezTo>
                    <a:pt x="2034" y="1209"/>
                    <a:pt x="1048" y="0"/>
                    <a:pt x="35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1"/>
            <p:cNvSpPr/>
            <p:nvPr/>
          </p:nvSpPr>
          <p:spPr>
            <a:xfrm>
              <a:off x="4846600" y="2833534"/>
              <a:ext cx="56993" cy="59443"/>
            </a:xfrm>
            <a:custGeom>
              <a:avLst/>
              <a:gdLst/>
              <a:ahLst/>
              <a:cxnLst/>
              <a:rect l="l" t="t" r="r" b="b"/>
              <a:pathLst>
                <a:path w="1954" h="2038" extrusionOk="0">
                  <a:moveTo>
                    <a:pt x="1040" y="0"/>
                  </a:moveTo>
                  <a:cubicBezTo>
                    <a:pt x="162" y="0"/>
                    <a:pt x="0" y="1593"/>
                    <a:pt x="1504" y="2038"/>
                  </a:cubicBezTo>
                  <a:lnTo>
                    <a:pt x="1954" y="1722"/>
                  </a:lnTo>
                  <a:lnTo>
                    <a:pt x="1290" y="40"/>
                  </a:lnTo>
                  <a:cubicBezTo>
                    <a:pt x="1202" y="13"/>
                    <a:pt x="1118" y="0"/>
                    <a:pt x="1040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1"/>
            <p:cNvSpPr/>
            <p:nvPr/>
          </p:nvSpPr>
          <p:spPr>
            <a:xfrm>
              <a:off x="5074777" y="2833534"/>
              <a:ext cx="57022" cy="59443"/>
            </a:xfrm>
            <a:custGeom>
              <a:avLst/>
              <a:gdLst/>
              <a:ahLst/>
              <a:cxnLst/>
              <a:rect l="l" t="t" r="r" b="b"/>
              <a:pathLst>
                <a:path w="1955" h="2038" extrusionOk="0">
                  <a:moveTo>
                    <a:pt x="914" y="0"/>
                  </a:moveTo>
                  <a:cubicBezTo>
                    <a:pt x="836" y="0"/>
                    <a:pt x="753" y="13"/>
                    <a:pt x="664" y="40"/>
                  </a:cubicBezTo>
                  <a:lnTo>
                    <a:pt x="0" y="1722"/>
                  </a:lnTo>
                  <a:lnTo>
                    <a:pt x="452" y="2038"/>
                  </a:lnTo>
                  <a:cubicBezTo>
                    <a:pt x="1955" y="1593"/>
                    <a:pt x="1793" y="0"/>
                    <a:pt x="914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1"/>
            <p:cNvSpPr/>
            <p:nvPr/>
          </p:nvSpPr>
          <p:spPr>
            <a:xfrm>
              <a:off x="4968549" y="2945158"/>
              <a:ext cx="41301" cy="85577"/>
            </a:xfrm>
            <a:custGeom>
              <a:avLst/>
              <a:gdLst/>
              <a:ahLst/>
              <a:cxnLst/>
              <a:rect l="l" t="t" r="r" b="b"/>
              <a:pathLst>
                <a:path w="1416" h="2934" extrusionOk="0">
                  <a:moveTo>
                    <a:pt x="1" y="1"/>
                  </a:moveTo>
                  <a:lnTo>
                    <a:pt x="1" y="1864"/>
                  </a:lnTo>
                  <a:lnTo>
                    <a:pt x="708" y="2934"/>
                  </a:lnTo>
                  <a:lnTo>
                    <a:pt x="1414" y="1839"/>
                  </a:lnTo>
                  <a:lnTo>
                    <a:pt x="1416" y="1839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1"/>
            <p:cNvSpPr/>
            <p:nvPr/>
          </p:nvSpPr>
          <p:spPr>
            <a:xfrm>
              <a:off x="4968520" y="2945129"/>
              <a:ext cx="41301" cy="31676"/>
            </a:xfrm>
            <a:custGeom>
              <a:avLst/>
              <a:gdLst/>
              <a:ahLst/>
              <a:cxnLst/>
              <a:rect l="l" t="t" r="r" b="b"/>
              <a:pathLst>
                <a:path w="1416" h="1086" extrusionOk="0">
                  <a:moveTo>
                    <a:pt x="0" y="1"/>
                  </a:moveTo>
                  <a:lnTo>
                    <a:pt x="0" y="1027"/>
                  </a:lnTo>
                  <a:cubicBezTo>
                    <a:pt x="232" y="1067"/>
                    <a:pt x="469" y="1086"/>
                    <a:pt x="709" y="1086"/>
                  </a:cubicBezTo>
                  <a:cubicBezTo>
                    <a:pt x="950" y="1086"/>
                    <a:pt x="1185" y="1067"/>
                    <a:pt x="1415" y="1027"/>
                  </a:cubicBezTo>
                  <a:lnTo>
                    <a:pt x="1415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1"/>
            <p:cNvSpPr/>
            <p:nvPr/>
          </p:nvSpPr>
          <p:spPr>
            <a:xfrm>
              <a:off x="4882651" y="2790541"/>
              <a:ext cx="213039" cy="169055"/>
            </a:xfrm>
            <a:custGeom>
              <a:avLst/>
              <a:gdLst/>
              <a:ahLst/>
              <a:cxnLst/>
              <a:rect l="l" t="t" r="r" b="b"/>
              <a:pathLst>
                <a:path w="7304" h="5796" extrusionOk="0">
                  <a:moveTo>
                    <a:pt x="1277" y="1"/>
                  </a:moveTo>
                  <a:lnTo>
                    <a:pt x="59" y="1514"/>
                  </a:lnTo>
                  <a:lnTo>
                    <a:pt x="53" y="1542"/>
                  </a:lnTo>
                  <a:cubicBezTo>
                    <a:pt x="19" y="1738"/>
                    <a:pt x="0" y="1939"/>
                    <a:pt x="0" y="2142"/>
                  </a:cubicBezTo>
                  <a:cubicBezTo>
                    <a:pt x="0" y="2460"/>
                    <a:pt x="41" y="2771"/>
                    <a:pt x="119" y="3067"/>
                  </a:cubicBezTo>
                  <a:lnTo>
                    <a:pt x="126" y="3094"/>
                  </a:lnTo>
                  <a:cubicBezTo>
                    <a:pt x="544" y="4650"/>
                    <a:pt x="1964" y="5796"/>
                    <a:pt x="3653" y="5796"/>
                  </a:cubicBezTo>
                  <a:cubicBezTo>
                    <a:pt x="5344" y="5796"/>
                    <a:pt x="6765" y="4647"/>
                    <a:pt x="7182" y="3089"/>
                  </a:cubicBezTo>
                  <a:lnTo>
                    <a:pt x="7187" y="3067"/>
                  </a:lnTo>
                  <a:cubicBezTo>
                    <a:pt x="7264" y="2772"/>
                    <a:pt x="7304" y="2463"/>
                    <a:pt x="7304" y="2142"/>
                  </a:cubicBezTo>
                  <a:cubicBezTo>
                    <a:pt x="7304" y="1933"/>
                    <a:pt x="7286" y="1728"/>
                    <a:pt x="7251" y="1527"/>
                  </a:cubicBezTo>
                  <a:lnTo>
                    <a:pt x="7250" y="1514"/>
                  </a:lnTo>
                  <a:lnTo>
                    <a:pt x="7242" y="1514"/>
                  </a:lnTo>
                  <a:lnTo>
                    <a:pt x="6029" y="1"/>
                  </a:ln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1"/>
            <p:cNvSpPr/>
            <p:nvPr/>
          </p:nvSpPr>
          <p:spPr>
            <a:xfrm>
              <a:off x="4915552" y="2843713"/>
              <a:ext cx="58773" cy="23305"/>
            </a:xfrm>
            <a:custGeom>
              <a:avLst/>
              <a:gdLst/>
              <a:ahLst/>
              <a:cxnLst/>
              <a:rect l="l" t="t" r="r" b="b"/>
              <a:pathLst>
                <a:path w="2015" h="799" extrusionOk="0">
                  <a:moveTo>
                    <a:pt x="642" y="1"/>
                  </a:moveTo>
                  <a:cubicBezTo>
                    <a:pt x="365" y="1"/>
                    <a:pt x="169" y="51"/>
                    <a:pt x="151" y="56"/>
                  </a:cubicBezTo>
                  <a:cubicBezTo>
                    <a:pt x="56" y="79"/>
                    <a:pt x="0" y="176"/>
                    <a:pt x="24" y="271"/>
                  </a:cubicBezTo>
                  <a:cubicBezTo>
                    <a:pt x="45" y="352"/>
                    <a:pt x="117" y="405"/>
                    <a:pt x="197" y="405"/>
                  </a:cubicBezTo>
                  <a:cubicBezTo>
                    <a:pt x="211" y="405"/>
                    <a:pt x="226" y="403"/>
                    <a:pt x="240" y="400"/>
                  </a:cubicBezTo>
                  <a:cubicBezTo>
                    <a:pt x="244" y="399"/>
                    <a:pt x="406" y="360"/>
                    <a:pt x="635" y="360"/>
                  </a:cubicBezTo>
                  <a:cubicBezTo>
                    <a:pt x="938" y="360"/>
                    <a:pt x="1360" y="429"/>
                    <a:pt x="1693" y="750"/>
                  </a:cubicBezTo>
                  <a:cubicBezTo>
                    <a:pt x="1729" y="782"/>
                    <a:pt x="1773" y="798"/>
                    <a:pt x="1816" y="798"/>
                  </a:cubicBezTo>
                  <a:cubicBezTo>
                    <a:pt x="1865" y="798"/>
                    <a:pt x="1910" y="782"/>
                    <a:pt x="1945" y="744"/>
                  </a:cubicBezTo>
                  <a:cubicBezTo>
                    <a:pt x="2014" y="674"/>
                    <a:pt x="2013" y="561"/>
                    <a:pt x="1941" y="492"/>
                  </a:cubicBezTo>
                  <a:cubicBezTo>
                    <a:pt x="1522" y="90"/>
                    <a:pt x="1011" y="1"/>
                    <a:pt x="64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1"/>
            <p:cNvSpPr/>
            <p:nvPr/>
          </p:nvSpPr>
          <p:spPr>
            <a:xfrm>
              <a:off x="4919868" y="2866172"/>
              <a:ext cx="51101" cy="18988"/>
            </a:xfrm>
            <a:custGeom>
              <a:avLst/>
              <a:gdLst/>
              <a:ahLst/>
              <a:cxnLst/>
              <a:rect l="l" t="t" r="r" b="b"/>
              <a:pathLst>
                <a:path w="1752" h="651" extrusionOk="0">
                  <a:moveTo>
                    <a:pt x="558" y="0"/>
                  </a:moveTo>
                  <a:cubicBezTo>
                    <a:pt x="434" y="0"/>
                    <a:pt x="302" y="11"/>
                    <a:pt x="161" y="36"/>
                  </a:cubicBezTo>
                  <a:cubicBezTo>
                    <a:pt x="64" y="53"/>
                    <a:pt x="0" y="144"/>
                    <a:pt x="18" y="241"/>
                  </a:cubicBezTo>
                  <a:cubicBezTo>
                    <a:pt x="32" y="327"/>
                    <a:pt x="107" y="388"/>
                    <a:pt x="193" y="388"/>
                  </a:cubicBezTo>
                  <a:cubicBezTo>
                    <a:pt x="203" y="388"/>
                    <a:pt x="213" y="387"/>
                    <a:pt x="223" y="386"/>
                  </a:cubicBezTo>
                  <a:cubicBezTo>
                    <a:pt x="337" y="365"/>
                    <a:pt x="449" y="355"/>
                    <a:pt x="559" y="355"/>
                  </a:cubicBezTo>
                  <a:cubicBezTo>
                    <a:pt x="751" y="355"/>
                    <a:pt x="937" y="386"/>
                    <a:pt x="1113" y="447"/>
                  </a:cubicBezTo>
                  <a:cubicBezTo>
                    <a:pt x="1321" y="519"/>
                    <a:pt x="1438" y="611"/>
                    <a:pt x="1441" y="613"/>
                  </a:cubicBezTo>
                  <a:cubicBezTo>
                    <a:pt x="1475" y="639"/>
                    <a:pt x="1513" y="651"/>
                    <a:pt x="1551" y="651"/>
                  </a:cubicBezTo>
                  <a:cubicBezTo>
                    <a:pt x="1603" y="651"/>
                    <a:pt x="1655" y="629"/>
                    <a:pt x="1692" y="585"/>
                  </a:cubicBezTo>
                  <a:cubicBezTo>
                    <a:pt x="1752" y="510"/>
                    <a:pt x="1742" y="399"/>
                    <a:pt x="1666" y="336"/>
                  </a:cubicBezTo>
                  <a:cubicBezTo>
                    <a:pt x="1644" y="321"/>
                    <a:pt x="1236" y="0"/>
                    <a:pt x="55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1"/>
            <p:cNvSpPr/>
            <p:nvPr/>
          </p:nvSpPr>
          <p:spPr>
            <a:xfrm>
              <a:off x="5004075" y="2843713"/>
              <a:ext cx="58860" cy="23305"/>
            </a:xfrm>
            <a:custGeom>
              <a:avLst/>
              <a:gdLst/>
              <a:ahLst/>
              <a:cxnLst/>
              <a:rect l="l" t="t" r="r" b="b"/>
              <a:pathLst>
                <a:path w="2018" h="799" extrusionOk="0">
                  <a:moveTo>
                    <a:pt x="1373" y="1"/>
                  </a:moveTo>
                  <a:cubicBezTo>
                    <a:pt x="1003" y="1"/>
                    <a:pt x="492" y="90"/>
                    <a:pt x="73" y="494"/>
                  </a:cubicBezTo>
                  <a:cubicBezTo>
                    <a:pt x="3" y="561"/>
                    <a:pt x="0" y="672"/>
                    <a:pt x="69" y="744"/>
                  </a:cubicBezTo>
                  <a:cubicBezTo>
                    <a:pt x="103" y="781"/>
                    <a:pt x="151" y="798"/>
                    <a:pt x="196" y="798"/>
                  </a:cubicBezTo>
                  <a:cubicBezTo>
                    <a:pt x="240" y="798"/>
                    <a:pt x="286" y="782"/>
                    <a:pt x="321" y="747"/>
                  </a:cubicBezTo>
                  <a:cubicBezTo>
                    <a:pt x="653" y="426"/>
                    <a:pt x="1074" y="356"/>
                    <a:pt x="1377" y="356"/>
                  </a:cubicBezTo>
                  <a:cubicBezTo>
                    <a:pt x="1607" y="356"/>
                    <a:pt x="1770" y="397"/>
                    <a:pt x="1776" y="398"/>
                  </a:cubicBezTo>
                  <a:cubicBezTo>
                    <a:pt x="1790" y="402"/>
                    <a:pt x="1805" y="404"/>
                    <a:pt x="1820" y="404"/>
                  </a:cubicBezTo>
                  <a:cubicBezTo>
                    <a:pt x="1897" y="404"/>
                    <a:pt x="1970" y="351"/>
                    <a:pt x="1991" y="271"/>
                  </a:cubicBezTo>
                  <a:cubicBezTo>
                    <a:pt x="2017" y="179"/>
                    <a:pt x="1960" y="81"/>
                    <a:pt x="1865" y="56"/>
                  </a:cubicBezTo>
                  <a:cubicBezTo>
                    <a:pt x="1846" y="51"/>
                    <a:pt x="1649" y="1"/>
                    <a:pt x="137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1"/>
            <p:cNvSpPr/>
            <p:nvPr/>
          </p:nvSpPr>
          <p:spPr>
            <a:xfrm>
              <a:off x="5007342" y="2866172"/>
              <a:ext cx="51189" cy="18988"/>
            </a:xfrm>
            <a:custGeom>
              <a:avLst/>
              <a:gdLst/>
              <a:ahLst/>
              <a:cxnLst/>
              <a:rect l="l" t="t" r="r" b="b"/>
              <a:pathLst>
                <a:path w="1755" h="651" extrusionOk="0">
                  <a:moveTo>
                    <a:pt x="1197" y="0"/>
                  </a:moveTo>
                  <a:cubicBezTo>
                    <a:pt x="519" y="0"/>
                    <a:pt x="110" y="321"/>
                    <a:pt x="90" y="336"/>
                  </a:cubicBezTo>
                  <a:cubicBezTo>
                    <a:pt x="13" y="396"/>
                    <a:pt x="1" y="509"/>
                    <a:pt x="63" y="585"/>
                  </a:cubicBezTo>
                  <a:cubicBezTo>
                    <a:pt x="98" y="629"/>
                    <a:pt x="150" y="651"/>
                    <a:pt x="202" y="651"/>
                  </a:cubicBezTo>
                  <a:cubicBezTo>
                    <a:pt x="243" y="651"/>
                    <a:pt x="281" y="639"/>
                    <a:pt x="313" y="613"/>
                  </a:cubicBezTo>
                  <a:cubicBezTo>
                    <a:pt x="318" y="609"/>
                    <a:pt x="642" y="356"/>
                    <a:pt x="1198" y="356"/>
                  </a:cubicBezTo>
                  <a:cubicBezTo>
                    <a:pt x="1302" y="356"/>
                    <a:pt x="1414" y="365"/>
                    <a:pt x="1533" y="386"/>
                  </a:cubicBezTo>
                  <a:cubicBezTo>
                    <a:pt x="1543" y="387"/>
                    <a:pt x="1553" y="388"/>
                    <a:pt x="1563" y="388"/>
                  </a:cubicBezTo>
                  <a:cubicBezTo>
                    <a:pt x="1647" y="388"/>
                    <a:pt x="1724" y="327"/>
                    <a:pt x="1738" y="241"/>
                  </a:cubicBezTo>
                  <a:cubicBezTo>
                    <a:pt x="1754" y="146"/>
                    <a:pt x="1690" y="52"/>
                    <a:pt x="1593" y="36"/>
                  </a:cubicBezTo>
                  <a:cubicBezTo>
                    <a:pt x="1453" y="11"/>
                    <a:pt x="1321" y="0"/>
                    <a:pt x="119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1"/>
            <p:cNvSpPr/>
            <p:nvPr/>
          </p:nvSpPr>
          <p:spPr>
            <a:xfrm>
              <a:off x="4966011" y="2901873"/>
              <a:ext cx="46405" cy="22576"/>
            </a:xfrm>
            <a:custGeom>
              <a:avLst/>
              <a:gdLst/>
              <a:ahLst/>
              <a:cxnLst/>
              <a:rect l="l" t="t" r="r" b="b"/>
              <a:pathLst>
                <a:path w="1591" h="774" extrusionOk="0">
                  <a:moveTo>
                    <a:pt x="1390" y="0"/>
                  </a:moveTo>
                  <a:cubicBezTo>
                    <a:pt x="1318" y="0"/>
                    <a:pt x="1249" y="46"/>
                    <a:pt x="1223" y="118"/>
                  </a:cubicBezTo>
                  <a:cubicBezTo>
                    <a:pt x="1157" y="297"/>
                    <a:pt x="986" y="419"/>
                    <a:pt x="795" y="419"/>
                  </a:cubicBezTo>
                  <a:cubicBezTo>
                    <a:pt x="602" y="419"/>
                    <a:pt x="431" y="297"/>
                    <a:pt x="366" y="118"/>
                  </a:cubicBezTo>
                  <a:cubicBezTo>
                    <a:pt x="341" y="46"/>
                    <a:pt x="272" y="1"/>
                    <a:pt x="199" y="1"/>
                  </a:cubicBezTo>
                  <a:cubicBezTo>
                    <a:pt x="179" y="1"/>
                    <a:pt x="159" y="4"/>
                    <a:pt x="139" y="11"/>
                  </a:cubicBezTo>
                  <a:cubicBezTo>
                    <a:pt x="48" y="45"/>
                    <a:pt x="0" y="148"/>
                    <a:pt x="34" y="238"/>
                  </a:cubicBezTo>
                  <a:cubicBezTo>
                    <a:pt x="149" y="559"/>
                    <a:pt x="454" y="773"/>
                    <a:pt x="795" y="773"/>
                  </a:cubicBezTo>
                  <a:cubicBezTo>
                    <a:pt x="1135" y="773"/>
                    <a:pt x="1441" y="559"/>
                    <a:pt x="1557" y="238"/>
                  </a:cubicBezTo>
                  <a:cubicBezTo>
                    <a:pt x="1591" y="148"/>
                    <a:pt x="1542" y="45"/>
                    <a:pt x="1450" y="11"/>
                  </a:cubicBezTo>
                  <a:cubicBezTo>
                    <a:pt x="1430" y="4"/>
                    <a:pt x="1410" y="0"/>
                    <a:pt x="13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1"/>
            <p:cNvSpPr/>
            <p:nvPr/>
          </p:nvSpPr>
          <p:spPr>
            <a:xfrm>
              <a:off x="5029305" y="2893211"/>
              <a:ext cx="26105" cy="26105"/>
            </a:xfrm>
            <a:custGeom>
              <a:avLst/>
              <a:gdLst/>
              <a:ahLst/>
              <a:cxnLst/>
              <a:rect l="l" t="t" r="r" b="b"/>
              <a:pathLst>
                <a:path w="895" h="895" extrusionOk="0">
                  <a:moveTo>
                    <a:pt x="448" y="1"/>
                  </a:moveTo>
                  <a:cubicBezTo>
                    <a:pt x="200" y="1"/>
                    <a:pt x="1" y="200"/>
                    <a:pt x="1" y="448"/>
                  </a:cubicBezTo>
                  <a:cubicBezTo>
                    <a:pt x="1" y="695"/>
                    <a:pt x="200" y="894"/>
                    <a:pt x="448" y="894"/>
                  </a:cubicBezTo>
                  <a:cubicBezTo>
                    <a:pt x="694" y="894"/>
                    <a:pt x="894" y="695"/>
                    <a:pt x="894" y="448"/>
                  </a:cubicBezTo>
                  <a:cubicBezTo>
                    <a:pt x="894" y="200"/>
                    <a:pt x="694" y="1"/>
                    <a:pt x="448" y="1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1"/>
            <p:cNvSpPr/>
            <p:nvPr/>
          </p:nvSpPr>
          <p:spPr>
            <a:xfrm>
              <a:off x="4923018" y="2893211"/>
              <a:ext cx="26076" cy="26105"/>
            </a:xfrm>
            <a:custGeom>
              <a:avLst/>
              <a:gdLst/>
              <a:ahLst/>
              <a:cxnLst/>
              <a:rect l="l" t="t" r="r" b="b"/>
              <a:pathLst>
                <a:path w="894" h="895" extrusionOk="0">
                  <a:moveTo>
                    <a:pt x="447" y="1"/>
                  </a:moveTo>
                  <a:cubicBezTo>
                    <a:pt x="200" y="1"/>
                    <a:pt x="0" y="200"/>
                    <a:pt x="0" y="448"/>
                  </a:cubicBezTo>
                  <a:cubicBezTo>
                    <a:pt x="0" y="695"/>
                    <a:pt x="200" y="894"/>
                    <a:pt x="447" y="894"/>
                  </a:cubicBezTo>
                  <a:cubicBezTo>
                    <a:pt x="695" y="894"/>
                    <a:pt x="894" y="695"/>
                    <a:pt x="894" y="448"/>
                  </a:cubicBezTo>
                  <a:cubicBezTo>
                    <a:pt x="894" y="200"/>
                    <a:pt x="693" y="1"/>
                    <a:pt x="447" y="1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1"/>
            <p:cNvSpPr/>
            <p:nvPr/>
          </p:nvSpPr>
          <p:spPr>
            <a:xfrm>
              <a:off x="4940665" y="2973275"/>
              <a:ext cx="58247" cy="98178"/>
            </a:xfrm>
            <a:custGeom>
              <a:avLst/>
              <a:gdLst/>
              <a:ahLst/>
              <a:cxnLst/>
              <a:rect l="l" t="t" r="r" b="b"/>
              <a:pathLst>
                <a:path w="1997" h="3366" extrusionOk="0">
                  <a:moveTo>
                    <a:pt x="0" y="1"/>
                  </a:moveTo>
                  <a:lnTo>
                    <a:pt x="0" y="581"/>
                  </a:lnTo>
                  <a:cubicBezTo>
                    <a:pt x="598" y="581"/>
                    <a:pt x="1084" y="1069"/>
                    <a:pt x="1084" y="1665"/>
                  </a:cubicBezTo>
                  <a:lnTo>
                    <a:pt x="1084" y="3366"/>
                  </a:lnTo>
                  <a:lnTo>
                    <a:pt x="1664" y="3366"/>
                  </a:lnTo>
                  <a:lnTo>
                    <a:pt x="1997" y="2406"/>
                  </a:lnTo>
                  <a:lnTo>
                    <a:pt x="1664" y="1665"/>
                  </a:lnTo>
                  <a:cubicBezTo>
                    <a:pt x="1664" y="748"/>
                    <a:pt x="917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1"/>
            <p:cNvSpPr/>
            <p:nvPr/>
          </p:nvSpPr>
          <p:spPr>
            <a:xfrm>
              <a:off x="4989199" y="2973275"/>
              <a:ext cx="48564" cy="98178"/>
            </a:xfrm>
            <a:custGeom>
              <a:avLst/>
              <a:gdLst/>
              <a:ahLst/>
              <a:cxnLst/>
              <a:rect l="l" t="t" r="r" b="b"/>
              <a:pathLst>
                <a:path w="1665" h="3366" extrusionOk="0">
                  <a:moveTo>
                    <a:pt x="1664" y="1"/>
                  </a:moveTo>
                  <a:cubicBezTo>
                    <a:pt x="747" y="1"/>
                    <a:pt x="0" y="748"/>
                    <a:pt x="0" y="1665"/>
                  </a:cubicBezTo>
                  <a:lnTo>
                    <a:pt x="0" y="3366"/>
                  </a:lnTo>
                  <a:lnTo>
                    <a:pt x="580" y="3366"/>
                  </a:lnTo>
                  <a:lnTo>
                    <a:pt x="580" y="1665"/>
                  </a:lnTo>
                  <a:cubicBezTo>
                    <a:pt x="580" y="1069"/>
                    <a:pt x="1065" y="581"/>
                    <a:pt x="1664" y="581"/>
                  </a:cubicBezTo>
                  <a:lnTo>
                    <a:pt x="166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1"/>
            <p:cNvSpPr/>
            <p:nvPr/>
          </p:nvSpPr>
          <p:spPr>
            <a:xfrm>
              <a:off x="4902076" y="3014460"/>
              <a:ext cx="10413" cy="56993"/>
            </a:xfrm>
            <a:custGeom>
              <a:avLst/>
              <a:gdLst/>
              <a:ahLst/>
              <a:cxnLst/>
              <a:rect l="l" t="t" r="r" b="b"/>
              <a:pathLst>
                <a:path w="357" h="1954" extrusionOk="0">
                  <a:moveTo>
                    <a:pt x="178" y="1"/>
                  </a:moveTo>
                  <a:cubicBezTo>
                    <a:pt x="80" y="1"/>
                    <a:pt x="1" y="79"/>
                    <a:pt x="1" y="178"/>
                  </a:cubicBezTo>
                  <a:lnTo>
                    <a:pt x="1" y="1954"/>
                  </a:lnTo>
                  <a:lnTo>
                    <a:pt x="357" y="1954"/>
                  </a:lnTo>
                  <a:lnTo>
                    <a:pt x="357" y="178"/>
                  </a:lnTo>
                  <a:cubicBezTo>
                    <a:pt x="357" y="79"/>
                    <a:pt x="278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1"/>
            <p:cNvSpPr/>
            <p:nvPr/>
          </p:nvSpPr>
          <p:spPr>
            <a:xfrm>
              <a:off x="5065881" y="3014460"/>
              <a:ext cx="10384" cy="56993"/>
            </a:xfrm>
            <a:custGeom>
              <a:avLst/>
              <a:gdLst/>
              <a:ahLst/>
              <a:cxnLst/>
              <a:rect l="l" t="t" r="r" b="b"/>
              <a:pathLst>
                <a:path w="356" h="1954" extrusionOk="0">
                  <a:moveTo>
                    <a:pt x="178" y="1"/>
                  </a:moveTo>
                  <a:cubicBezTo>
                    <a:pt x="78" y="1"/>
                    <a:pt x="1" y="79"/>
                    <a:pt x="1" y="178"/>
                  </a:cubicBezTo>
                  <a:lnTo>
                    <a:pt x="1" y="1954"/>
                  </a:lnTo>
                  <a:lnTo>
                    <a:pt x="355" y="1954"/>
                  </a:lnTo>
                  <a:lnTo>
                    <a:pt x="355" y="178"/>
                  </a:lnTo>
                  <a:cubicBezTo>
                    <a:pt x="355" y="79"/>
                    <a:pt x="278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1"/>
            <p:cNvSpPr/>
            <p:nvPr/>
          </p:nvSpPr>
          <p:spPr>
            <a:xfrm>
              <a:off x="4884313" y="2746498"/>
              <a:ext cx="209773" cy="88203"/>
            </a:xfrm>
            <a:custGeom>
              <a:avLst/>
              <a:gdLst/>
              <a:ahLst/>
              <a:cxnLst/>
              <a:rect l="l" t="t" r="r" b="b"/>
              <a:pathLst>
                <a:path w="7192" h="3024" extrusionOk="0">
                  <a:moveTo>
                    <a:pt x="3595" y="1"/>
                  </a:moveTo>
                  <a:cubicBezTo>
                    <a:pt x="1839" y="1"/>
                    <a:pt x="311" y="1341"/>
                    <a:pt x="0" y="3024"/>
                  </a:cubicBezTo>
                  <a:lnTo>
                    <a:pt x="900" y="3024"/>
                  </a:lnTo>
                  <a:lnTo>
                    <a:pt x="1324" y="2103"/>
                  </a:lnTo>
                  <a:lnTo>
                    <a:pt x="1694" y="2986"/>
                  </a:lnTo>
                  <a:lnTo>
                    <a:pt x="5495" y="2986"/>
                  </a:lnTo>
                  <a:lnTo>
                    <a:pt x="5865" y="2103"/>
                  </a:lnTo>
                  <a:lnTo>
                    <a:pt x="6290" y="3024"/>
                  </a:lnTo>
                  <a:lnTo>
                    <a:pt x="7191" y="3024"/>
                  </a:lnTo>
                  <a:cubicBezTo>
                    <a:pt x="7172" y="2926"/>
                    <a:pt x="7150" y="2826"/>
                    <a:pt x="7125" y="2730"/>
                  </a:cubicBezTo>
                  <a:cubicBezTo>
                    <a:pt x="6708" y="1172"/>
                    <a:pt x="5266" y="1"/>
                    <a:pt x="359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51"/>
          <p:cNvGrpSpPr/>
          <p:nvPr/>
        </p:nvGrpSpPr>
        <p:grpSpPr>
          <a:xfrm>
            <a:off x="3490748" y="3432561"/>
            <a:ext cx="285083" cy="343360"/>
            <a:chOff x="3490748" y="3356361"/>
            <a:chExt cx="285083" cy="343360"/>
          </a:xfrm>
        </p:grpSpPr>
        <p:sp>
          <p:nvSpPr>
            <p:cNvPr id="2207" name="Google Shape;2207;p51"/>
            <p:cNvSpPr/>
            <p:nvPr/>
          </p:nvSpPr>
          <p:spPr>
            <a:xfrm>
              <a:off x="3510320" y="3612423"/>
              <a:ext cx="245940" cy="87298"/>
            </a:xfrm>
            <a:custGeom>
              <a:avLst/>
              <a:gdLst/>
              <a:ahLst/>
              <a:cxnLst/>
              <a:rect l="l" t="t" r="r" b="b"/>
              <a:pathLst>
                <a:path w="8432" h="2993" extrusionOk="0">
                  <a:moveTo>
                    <a:pt x="2550" y="0"/>
                  </a:moveTo>
                  <a:cubicBezTo>
                    <a:pt x="835" y="0"/>
                    <a:pt x="0" y="403"/>
                    <a:pt x="0" y="2993"/>
                  </a:cubicBezTo>
                  <a:lnTo>
                    <a:pt x="1231" y="2993"/>
                  </a:lnTo>
                  <a:lnTo>
                    <a:pt x="1408" y="2837"/>
                  </a:lnTo>
                  <a:lnTo>
                    <a:pt x="1585" y="2993"/>
                  </a:lnTo>
                  <a:lnTo>
                    <a:pt x="6844" y="2993"/>
                  </a:lnTo>
                  <a:lnTo>
                    <a:pt x="7022" y="2769"/>
                  </a:lnTo>
                  <a:lnTo>
                    <a:pt x="7200" y="2993"/>
                  </a:lnTo>
                  <a:lnTo>
                    <a:pt x="8430" y="2993"/>
                  </a:lnTo>
                  <a:cubicBezTo>
                    <a:pt x="8432" y="400"/>
                    <a:pt x="7597" y="0"/>
                    <a:pt x="588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1"/>
            <p:cNvSpPr/>
            <p:nvPr/>
          </p:nvSpPr>
          <p:spPr>
            <a:xfrm>
              <a:off x="3510349" y="3612423"/>
              <a:ext cx="91673" cy="87298"/>
            </a:xfrm>
            <a:custGeom>
              <a:avLst/>
              <a:gdLst/>
              <a:ahLst/>
              <a:cxnLst/>
              <a:rect l="l" t="t" r="r" b="b"/>
              <a:pathLst>
                <a:path w="3143" h="2993" extrusionOk="0">
                  <a:moveTo>
                    <a:pt x="2552" y="0"/>
                  </a:moveTo>
                  <a:cubicBezTo>
                    <a:pt x="836" y="0"/>
                    <a:pt x="1" y="403"/>
                    <a:pt x="1" y="2993"/>
                  </a:cubicBezTo>
                  <a:lnTo>
                    <a:pt x="592" y="2993"/>
                  </a:lnTo>
                  <a:cubicBezTo>
                    <a:pt x="591" y="400"/>
                    <a:pt x="1427" y="0"/>
                    <a:pt x="314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1"/>
            <p:cNvSpPr/>
            <p:nvPr/>
          </p:nvSpPr>
          <p:spPr>
            <a:xfrm>
              <a:off x="3612668" y="3573397"/>
              <a:ext cx="41360" cy="82661"/>
            </a:xfrm>
            <a:custGeom>
              <a:avLst/>
              <a:gdLst/>
              <a:ahLst/>
              <a:cxnLst/>
              <a:rect l="l" t="t" r="r" b="b"/>
              <a:pathLst>
                <a:path w="1418" h="2834" extrusionOk="0">
                  <a:moveTo>
                    <a:pt x="1" y="1"/>
                  </a:moveTo>
                  <a:lnTo>
                    <a:pt x="1" y="1972"/>
                  </a:lnTo>
                  <a:lnTo>
                    <a:pt x="708" y="2834"/>
                  </a:lnTo>
                  <a:lnTo>
                    <a:pt x="1414" y="1983"/>
                  </a:lnTo>
                  <a:lnTo>
                    <a:pt x="1417" y="1983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1"/>
            <p:cNvSpPr/>
            <p:nvPr/>
          </p:nvSpPr>
          <p:spPr>
            <a:xfrm>
              <a:off x="3490748" y="3461860"/>
              <a:ext cx="56964" cy="59443"/>
            </a:xfrm>
            <a:custGeom>
              <a:avLst/>
              <a:gdLst/>
              <a:ahLst/>
              <a:cxnLst/>
              <a:rect l="l" t="t" r="r" b="b"/>
              <a:pathLst>
                <a:path w="1953" h="2038" extrusionOk="0">
                  <a:moveTo>
                    <a:pt x="1040" y="0"/>
                  </a:moveTo>
                  <a:cubicBezTo>
                    <a:pt x="162" y="0"/>
                    <a:pt x="0" y="1591"/>
                    <a:pt x="1503" y="2038"/>
                  </a:cubicBezTo>
                  <a:lnTo>
                    <a:pt x="1953" y="1721"/>
                  </a:lnTo>
                  <a:lnTo>
                    <a:pt x="1291" y="40"/>
                  </a:lnTo>
                  <a:cubicBezTo>
                    <a:pt x="1202" y="13"/>
                    <a:pt x="1118" y="0"/>
                    <a:pt x="1040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1"/>
            <p:cNvSpPr/>
            <p:nvPr/>
          </p:nvSpPr>
          <p:spPr>
            <a:xfrm>
              <a:off x="3718838" y="3461860"/>
              <a:ext cx="56993" cy="59443"/>
            </a:xfrm>
            <a:custGeom>
              <a:avLst/>
              <a:gdLst/>
              <a:ahLst/>
              <a:cxnLst/>
              <a:rect l="l" t="t" r="r" b="b"/>
              <a:pathLst>
                <a:path w="1954" h="2038" extrusionOk="0">
                  <a:moveTo>
                    <a:pt x="914" y="0"/>
                  </a:moveTo>
                  <a:cubicBezTo>
                    <a:pt x="837" y="0"/>
                    <a:pt x="753" y="13"/>
                    <a:pt x="664" y="40"/>
                  </a:cubicBezTo>
                  <a:lnTo>
                    <a:pt x="1" y="1721"/>
                  </a:lnTo>
                  <a:lnTo>
                    <a:pt x="452" y="2038"/>
                  </a:lnTo>
                  <a:cubicBezTo>
                    <a:pt x="1953" y="1591"/>
                    <a:pt x="1792" y="0"/>
                    <a:pt x="914" y="0"/>
                  </a:cubicBezTo>
                  <a:close/>
                </a:path>
              </a:pathLst>
            </a:custGeom>
            <a:solidFill>
              <a:srgbClr val="F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1"/>
            <p:cNvSpPr/>
            <p:nvPr/>
          </p:nvSpPr>
          <p:spPr>
            <a:xfrm>
              <a:off x="3572855" y="3374766"/>
              <a:ext cx="121016" cy="83507"/>
            </a:xfrm>
            <a:custGeom>
              <a:avLst/>
              <a:gdLst/>
              <a:ahLst/>
              <a:cxnLst/>
              <a:rect l="l" t="t" r="r" b="b"/>
              <a:pathLst>
                <a:path w="4149" h="2863" extrusionOk="0">
                  <a:moveTo>
                    <a:pt x="2073" y="1"/>
                  </a:moveTo>
                  <a:lnTo>
                    <a:pt x="947" y="228"/>
                  </a:lnTo>
                  <a:lnTo>
                    <a:pt x="1" y="1382"/>
                  </a:lnTo>
                  <a:lnTo>
                    <a:pt x="707" y="2201"/>
                  </a:lnTo>
                  <a:lnTo>
                    <a:pt x="2075" y="2863"/>
                  </a:lnTo>
                  <a:lnTo>
                    <a:pt x="3443" y="2201"/>
                  </a:lnTo>
                  <a:lnTo>
                    <a:pt x="4149" y="1382"/>
                  </a:lnTo>
                  <a:lnTo>
                    <a:pt x="3200" y="228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1"/>
            <p:cNvSpPr/>
            <p:nvPr/>
          </p:nvSpPr>
          <p:spPr>
            <a:xfrm>
              <a:off x="3633261" y="3374766"/>
              <a:ext cx="101386" cy="73852"/>
            </a:xfrm>
            <a:custGeom>
              <a:avLst/>
              <a:gdLst/>
              <a:ahLst/>
              <a:cxnLst/>
              <a:rect l="l" t="t" r="r" b="b"/>
              <a:pathLst>
                <a:path w="3476" h="2532" extrusionOk="0">
                  <a:moveTo>
                    <a:pt x="1" y="1"/>
                  </a:moveTo>
                  <a:cubicBezTo>
                    <a:pt x="2" y="1"/>
                    <a:pt x="1368" y="820"/>
                    <a:pt x="1368" y="2201"/>
                  </a:cubicBezTo>
                  <a:lnTo>
                    <a:pt x="683" y="2532"/>
                  </a:lnTo>
                  <a:lnTo>
                    <a:pt x="3475" y="2201"/>
                  </a:lnTo>
                  <a:lnTo>
                    <a:pt x="3335" y="2166"/>
                  </a:lnTo>
                  <a:cubicBezTo>
                    <a:pt x="2765" y="891"/>
                    <a:pt x="1485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1"/>
            <p:cNvSpPr/>
            <p:nvPr/>
          </p:nvSpPr>
          <p:spPr>
            <a:xfrm>
              <a:off x="3535550" y="3374854"/>
              <a:ext cx="97799" cy="73648"/>
            </a:xfrm>
            <a:custGeom>
              <a:avLst/>
              <a:gdLst/>
              <a:ahLst/>
              <a:cxnLst/>
              <a:rect l="l" t="t" r="r" b="b"/>
              <a:pathLst>
                <a:path w="3353" h="2525" extrusionOk="0">
                  <a:moveTo>
                    <a:pt x="3352" y="1"/>
                  </a:moveTo>
                  <a:cubicBezTo>
                    <a:pt x="1852" y="1"/>
                    <a:pt x="563" y="904"/>
                    <a:pt x="1" y="2198"/>
                  </a:cubicBezTo>
                  <a:lnTo>
                    <a:pt x="2659" y="2525"/>
                  </a:lnTo>
                  <a:lnTo>
                    <a:pt x="1984" y="2198"/>
                  </a:lnTo>
                  <a:cubicBezTo>
                    <a:pt x="1984" y="817"/>
                    <a:pt x="3352" y="1"/>
                    <a:pt x="335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1"/>
            <p:cNvSpPr/>
            <p:nvPr/>
          </p:nvSpPr>
          <p:spPr>
            <a:xfrm>
              <a:off x="3612581" y="3573397"/>
              <a:ext cx="41301" cy="31705"/>
            </a:xfrm>
            <a:custGeom>
              <a:avLst/>
              <a:gdLst/>
              <a:ahLst/>
              <a:cxnLst/>
              <a:rect l="l" t="t" r="r" b="b"/>
              <a:pathLst>
                <a:path w="1416" h="1087" extrusionOk="0">
                  <a:moveTo>
                    <a:pt x="1" y="1"/>
                  </a:moveTo>
                  <a:lnTo>
                    <a:pt x="1" y="1028"/>
                  </a:lnTo>
                  <a:lnTo>
                    <a:pt x="2" y="1028"/>
                  </a:lnTo>
                  <a:cubicBezTo>
                    <a:pt x="234" y="1067"/>
                    <a:pt x="470" y="1086"/>
                    <a:pt x="710" y="1086"/>
                  </a:cubicBezTo>
                  <a:cubicBezTo>
                    <a:pt x="949" y="1086"/>
                    <a:pt x="1186" y="1067"/>
                    <a:pt x="1416" y="1028"/>
                  </a:cubicBezTo>
                  <a:lnTo>
                    <a:pt x="1416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1"/>
            <p:cNvSpPr/>
            <p:nvPr/>
          </p:nvSpPr>
          <p:spPr>
            <a:xfrm>
              <a:off x="3530212" y="3450952"/>
              <a:ext cx="206185" cy="136912"/>
            </a:xfrm>
            <a:custGeom>
              <a:avLst/>
              <a:gdLst/>
              <a:ahLst/>
              <a:cxnLst/>
              <a:rect l="l" t="t" r="r" b="b"/>
              <a:pathLst>
                <a:path w="7069" h="4694" extrusionOk="0">
                  <a:moveTo>
                    <a:pt x="3535" y="0"/>
                  </a:moveTo>
                  <a:lnTo>
                    <a:pt x="692" y="326"/>
                  </a:lnTo>
                  <a:lnTo>
                    <a:pt x="1" y="1965"/>
                  </a:lnTo>
                  <a:lnTo>
                    <a:pt x="8" y="1993"/>
                  </a:lnTo>
                  <a:cubicBezTo>
                    <a:pt x="426" y="3548"/>
                    <a:pt x="1846" y="4694"/>
                    <a:pt x="3535" y="4694"/>
                  </a:cubicBezTo>
                  <a:cubicBezTo>
                    <a:pt x="5226" y="4694"/>
                    <a:pt x="6647" y="3545"/>
                    <a:pt x="7064" y="1987"/>
                  </a:cubicBezTo>
                  <a:lnTo>
                    <a:pt x="7068" y="1965"/>
                  </a:lnTo>
                  <a:lnTo>
                    <a:pt x="7068" y="702"/>
                  </a:lnTo>
                  <a:lnTo>
                    <a:pt x="6387" y="317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D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1"/>
            <p:cNvSpPr/>
            <p:nvPr/>
          </p:nvSpPr>
          <p:spPr>
            <a:xfrm>
              <a:off x="3711896" y="3460519"/>
              <a:ext cx="27913" cy="47806"/>
            </a:xfrm>
            <a:custGeom>
              <a:avLst/>
              <a:gdLst/>
              <a:ahLst/>
              <a:cxnLst/>
              <a:rect l="l" t="t" r="r" b="b"/>
              <a:pathLst>
                <a:path w="957" h="1639" extrusionOk="0">
                  <a:moveTo>
                    <a:pt x="150" y="1"/>
                  </a:moveTo>
                  <a:lnTo>
                    <a:pt x="3" y="86"/>
                  </a:lnTo>
                  <a:cubicBezTo>
                    <a:pt x="3" y="86"/>
                    <a:pt x="0" y="1638"/>
                    <a:pt x="839" y="1638"/>
                  </a:cubicBezTo>
                  <a:cubicBezTo>
                    <a:pt x="917" y="1342"/>
                    <a:pt x="957" y="1033"/>
                    <a:pt x="957" y="714"/>
                  </a:cubicBezTo>
                  <a:cubicBezTo>
                    <a:pt x="957" y="500"/>
                    <a:pt x="938" y="289"/>
                    <a:pt x="904" y="86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1"/>
            <p:cNvSpPr/>
            <p:nvPr/>
          </p:nvSpPr>
          <p:spPr>
            <a:xfrm>
              <a:off x="3614885" y="3356361"/>
              <a:ext cx="36868" cy="36897"/>
            </a:xfrm>
            <a:custGeom>
              <a:avLst/>
              <a:gdLst/>
              <a:ahLst/>
              <a:cxnLst/>
              <a:rect l="l" t="t" r="r" b="b"/>
              <a:pathLst>
                <a:path w="1264" h="1265" extrusionOk="0">
                  <a:moveTo>
                    <a:pt x="632" y="0"/>
                  </a:moveTo>
                  <a:cubicBezTo>
                    <a:pt x="284" y="0"/>
                    <a:pt x="1" y="283"/>
                    <a:pt x="1" y="632"/>
                  </a:cubicBezTo>
                  <a:cubicBezTo>
                    <a:pt x="1" y="980"/>
                    <a:pt x="284" y="1265"/>
                    <a:pt x="632" y="1265"/>
                  </a:cubicBezTo>
                  <a:cubicBezTo>
                    <a:pt x="979" y="1265"/>
                    <a:pt x="1264" y="982"/>
                    <a:pt x="1264" y="632"/>
                  </a:cubicBezTo>
                  <a:cubicBezTo>
                    <a:pt x="1264" y="285"/>
                    <a:pt x="979" y="0"/>
                    <a:pt x="63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1"/>
            <p:cNvSpPr/>
            <p:nvPr/>
          </p:nvSpPr>
          <p:spPr>
            <a:xfrm>
              <a:off x="3614885" y="3356361"/>
              <a:ext cx="25347" cy="36897"/>
            </a:xfrm>
            <a:custGeom>
              <a:avLst/>
              <a:gdLst/>
              <a:ahLst/>
              <a:cxnLst/>
              <a:rect l="l" t="t" r="r" b="b"/>
              <a:pathLst>
                <a:path w="869" h="1265" extrusionOk="0">
                  <a:moveTo>
                    <a:pt x="632" y="0"/>
                  </a:moveTo>
                  <a:cubicBezTo>
                    <a:pt x="282" y="0"/>
                    <a:pt x="1" y="285"/>
                    <a:pt x="1" y="632"/>
                  </a:cubicBezTo>
                  <a:cubicBezTo>
                    <a:pt x="1" y="982"/>
                    <a:pt x="284" y="1265"/>
                    <a:pt x="632" y="1265"/>
                  </a:cubicBezTo>
                  <a:cubicBezTo>
                    <a:pt x="716" y="1265"/>
                    <a:pt x="795" y="1247"/>
                    <a:pt x="868" y="1218"/>
                  </a:cubicBezTo>
                  <a:cubicBezTo>
                    <a:pt x="635" y="1127"/>
                    <a:pt x="473" y="898"/>
                    <a:pt x="473" y="632"/>
                  </a:cubicBezTo>
                  <a:cubicBezTo>
                    <a:pt x="473" y="367"/>
                    <a:pt x="635" y="140"/>
                    <a:pt x="868" y="46"/>
                  </a:cubicBezTo>
                  <a:cubicBezTo>
                    <a:pt x="795" y="16"/>
                    <a:pt x="714" y="0"/>
                    <a:pt x="63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1"/>
            <p:cNvSpPr/>
            <p:nvPr/>
          </p:nvSpPr>
          <p:spPr>
            <a:xfrm>
              <a:off x="3559642" y="3471981"/>
              <a:ext cx="58802" cy="23305"/>
            </a:xfrm>
            <a:custGeom>
              <a:avLst/>
              <a:gdLst/>
              <a:ahLst/>
              <a:cxnLst/>
              <a:rect l="l" t="t" r="r" b="b"/>
              <a:pathLst>
                <a:path w="2016" h="799" extrusionOk="0">
                  <a:moveTo>
                    <a:pt x="643" y="1"/>
                  </a:moveTo>
                  <a:cubicBezTo>
                    <a:pt x="366" y="1"/>
                    <a:pt x="169" y="51"/>
                    <a:pt x="152" y="56"/>
                  </a:cubicBezTo>
                  <a:cubicBezTo>
                    <a:pt x="57" y="79"/>
                    <a:pt x="1" y="176"/>
                    <a:pt x="24" y="271"/>
                  </a:cubicBezTo>
                  <a:cubicBezTo>
                    <a:pt x="46" y="352"/>
                    <a:pt x="118" y="405"/>
                    <a:pt x="198" y="405"/>
                  </a:cubicBezTo>
                  <a:cubicBezTo>
                    <a:pt x="212" y="405"/>
                    <a:pt x="227" y="404"/>
                    <a:pt x="241" y="400"/>
                  </a:cubicBezTo>
                  <a:cubicBezTo>
                    <a:pt x="245" y="399"/>
                    <a:pt x="406" y="360"/>
                    <a:pt x="636" y="360"/>
                  </a:cubicBezTo>
                  <a:cubicBezTo>
                    <a:pt x="939" y="360"/>
                    <a:pt x="1361" y="429"/>
                    <a:pt x="1694" y="750"/>
                  </a:cubicBezTo>
                  <a:cubicBezTo>
                    <a:pt x="1729" y="782"/>
                    <a:pt x="1773" y="799"/>
                    <a:pt x="1817" y="799"/>
                  </a:cubicBezTo>
                  <a:cubicBezTo>
                    <a:pt x="1866" y="799"/>
                    <a:pt x="1911" y="782"/>
                    <a:pt x="1948" y="744"/>
                  </a:cubicBezTo>
                  <a:cubicBezTo>
                    <a:pt x="2015" y="674"/>
                    <a:pt x="2014" y="561"/>
                    <a:pt x="1942" y="492"/>
                  </a:cubicBezTo>
                  <a:cubicBezTo>
                    <a:pt x="1523" y="90"/>
                    <a:pt x="1012" y="1"/>
                    <a:pt x="64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1"/>
            <p:cNvSpPr/>
            <p:nvPr/>
          </p:nvSpPr>
          <p:spPr>
            <a:xfrm>
              <a:off x="3563959" y="3494382"/>
              <a:ext cx="51189" cy="19076"/>
            </a:xfrm>
            <a:custGeom>
              <a:avLst/>
              <a:gdLst/>
              <a:ahLst/>
              <a:cxnLst/>
              <a:rect l="l" t="t" r="r" b="b"/>
              <a:pathLst>
                <a:path w="1755" h="654" extrusionOk="0">
                  <a:moveTo>
                    <a:pt x="559" y="1"/>
                  </a:moveTo>
                  <a:cubicBezTo>
                    <a:pt x="435" y="1"/>
                    <a:pt x="303" y="11"/>
                    <a:pt x="162" y="36"/>
                  </a:cubicBezTo>
                  <a:cubicBezTo>
                    <a:pt x="65" y="55"/>
                    <a:pt x="1" y="146"/>
                    <a:pt x="18" y="243"/>
                  </a:cubicBezTo>
                  <a:cubicBezTo>
                    <a:pt x="33" y="330"/>
                    <a:pt x="107" y="390"/>
                    <a:pt x="193" y="390"/>
                  </a:cubicBezTo>
                  <a:cubicBezTo>
                    <a:pt x="203" y="390"/>
                    <a:pt x="213" y="390"/>
                    <a:pt x="224" y="388"/>
                  </a:cubicBezTo>
                  <a:cubicBezTo>
                    <a:pt x="337" y="367"/>
                    <a:pt x="450" y="357"/>
                    <a:pt x="560" y="357"/>
                  </a:cubicBezTo>
                  <a:cubicBezTo>
                    <a:pt x="752" y="357"/>
                    <a:pt x="937" y="388"/>
                    <a:pt x="1114" y="449"/>
                  </a:cubicBezTo>
                  <a:cubicBezTo>
                    <a:pt x="1321" y="521"/>
                    <a:pt x="1441" y="614"/>
                    <a:pt x="1442" y="615"/>
                  </a:cubicBezTo>
                  <a:cubicBezTo>
                    <a:pt x="1476" y="641"/>
                    <a:pt x="1514" y="653"/>
                    <a:pt x="1552" y="653"/>
                  </a:cubicBezTo>
                  <a:cubicBezTo>
                    <a:pt x="1603" y="653"/>
                    <a:pt x="1655" y="631"/>
                    <a:pt x="1693" y="586"/>
                  </a:cubicBezTo>
                  <a:cubicBezTo>
                    <a:pt x="1754" y="511"/>
                    <a:pt x="1743" y="398"/>
                    <a:pt x="1666" y="337"/>
                  </a:cubicBezTo>
                  <a:cubicBezTo>
                    <a:pt x="1645" y="322"/>
                    <a:pt x="1237" y="1"/>
                    <a:pt x="55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1"/>
            <p:cNvSpPr/>
            <p:nvPr/>
          </p:nvSpPr>
          <p:spPr>
            <a:xfrm>
              <a:off x="3648224" y="3472011"/>
              <a:ext cx="58831" cy="23276"/>
            </a:xfrm>
            <a:custGeom>
              <a:avLst/>
              <a:gdLst/>
              <a:ahLst/>
              <a:cxnLst/>
              <a:rect l="l" t="t" r="r" b="b"/>
              <a:pathLst>
                <a:path w="2017" h="798" extrusionOk="0">
                  <a:moveTo>
                    <a:pt x="1372" y="0"/>
                  </a:moveTo>
                  <a:cubicBezTo>
                    <a:pt x="1002" y="0"/>
                    <a:pt x="491" y="89"/>
                    <a:pt x="74" y="493"/>
                  </a:cubicBezTo>
                  <a:cubicBezTo>
                    <a:pt x="2" y="560"/>
                    <a:pt x="1" y="672"/>
                    <a:pt x="68" y="743"/>
                  </a:cubicBezTo>
                  <a:cubicBezTo>
                    <a:pt x="103" y="780"/>
                    <a:pt x="150" y="798"/>
                    <a:pt x="195" y="798"/>
                  </a:cubicBezTo>
                  <a:cubicBezTo>
                    <a:pt x="239" y="798"/>
                    <a:pt x="283" y="781"/>
                    <a:pt x="320" y="746"/>
                  </a:cubicBezTo>
                  <a:cubicBezTo>
                    <a:pt x="652" y="426"/>
                    <a:pt x="1073" y="355"/>
                    <a:pt x="1377" y="355"/>
                  </a:cubicBezTo>
                  <a:cubicBezTo>
                    <a:pt x="1607" y="355"/>
                    <a:pt x="1769" y="396"/>
                    <a:pt x="1774" y="398"/>
                  </a:cubicBezTo>
                  <a:cubicBezTo>
                    <a:pt x="1790" y="402"/>
                    <a:pt x="1805" y="403"/>
                    <a:pt x="1819" y="403"/>
                  </a:cubicBezTo>
                  <a:cubicBezTo>
                    <a:pt x="1898" y="403"/>
                    <a:pt x="1969" y="350"/>
                    <a:pt x="1990" y="270"/>
                  </a:cubicBezTo>
                  <a:cubicBezTo>
                    <a:pt x="2016" y="178"/>
                    <a:pt x="1959" y="80"/>
                    <a:pt x="1864" y="55"/>
                  </a:cubicBezTo>
                  <a:cubicBezTo>
                    <a:pt x="1845" y="50"/>
                    <a:pt x="1648" y="0"/>
                    <a:pt x="137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1"/>
            <p:cNvSpPr/>
            <p:nvPr/>
          </p:nvSpPr>
          <p:spPr>
            <a:xfrm>
              <a:off x="3651461" y="3494440"/>
              <a:ext cx="51189" cy="19017"/>
            </a:xfrm>
            <a:custGeom>
              <a:avLst/>
              <a:gdLst/>
              <a:ahLst/>
              <a:cxnLst/>
              <a:rect l="l" t="t" r="r" b="b"/>
              <a:pathLst>
                <a:path w="1755" h="652" extrusionOk="0">
                  <a:moveTo>
                    <a:pt x="1197" y="0"/>
                  </a:moveTo>
                  <a:cubicBezTo>
                    <a:pt x="519" y="0"/>
                    <a:pt x="110" y="321"/>
                    <a:pt x="90" y="336"/>
                  </a:cubicBezTo>
                  <a:cubicBezTo>
                    <a:pt x="14" y="396"/>
                    <a:pt x="1" y="509"/>
                    <a:pt x="62" y="585"/>
                  </a:cubicBezTo>
                  <a:cubicBezTo>
                    <a:pt x="98" y="629"/>
                    <a:pt x="150" y="651"/>
                    <a:pt x="202" y="651"/>
                  </a:cubicBezTo>
                  <a:cubicBezTo>
                    <a:pt x="241" y="651"/>
                    <a:pt x="281" y="639"/>
                    <a:pt x="314" y="614"/>
                  </a:cubicBezTo>
                  <a:cubicBezTo>
                    <a:pt x="318" y="612"/>
                    <a:pt x="643" y="358"/>
                    <a:pt x="1199" y="358"/>
                  </a:cubicBezTo>
                  <a:cubicBezTo>
                    <a:pt x="1303" y="358"/>
                    <a:pt x="1414" y="366"/>
                    <a:pt x="1533" y="387"/>
                  </a:cubicBezTo>
                  <a:cubicBezTo>
                    <a:pt x="1544" y="389"/>
                    <a:pt x="1554" y="390"/>
                    <a:pt x="1565" y="390"/>
                  </a:cubicBezTo>
                  <a:cubicBezTo>
                    <a:pt x="1648" y="390"/>
                    <a:pt x="1724" y="330"/>
                    <a:pt x="1738" y="244"/>
                  </a:cubicBezTo>
                  <a:cubicBezTo>
                    <a:pt x="1754" y="146"/>
                    <a:pt x="1691" y="52"/>
                    <a:pt x="1593" y="36"/>
                  </a:cubicBezTo>
                  <a:cubicBezTo>
                    <a:pt x="1453" y="11"/>
                    <a:pt x="1320" y="0"/>
                    <a:pt x="119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1"/>
            <p:cNvSpPr/>
            <p:nvPr/>
          </p:nvSpPr>
          <p:spPr>
            <a:xfrm>
              <a:off x="3610102" y="3530141"/>
              <a:ext cx="46435" cy="22576"/>
            </a:xfrm>
            <a:custGeom>
              <a:avLst/>
              <a:gdLst/>
              <a:ahLst/>
              <a:cxnLst/>
              <a:rect l="l" t="t" r="r" b="b"/>
              <a:pathLst>
                <a:path w="1592" h="774" extrusionOk="0">
                  <a:moveTo>
                    <a:pt x="1391" y="0"/>
                  </a:moveTo>
                  <a:cubicBezTo>
                    <a:pt x="1319" y="0"/>
                    <a:pt x="1250" y="46"/>
                    <a:pt x="1224" y="118"/>
                  </a:cubicBezTo>
                  <a:cubicBezTo>
                    <a:pt x="1158" y="297"/>
                    <a:pt x="987" y="419"/>
                    <a:pt x="796" y="419"/>
                  </a:cubicBezTo>
                  <a:cubicBezTo>
                    <a:pt x="603" y="419"/>
                    <a:pt x="432" y="297"/>
                    <a:pt x="367" y="118"/>
                  </a:cubicBezTo>
                  <a:cubicBezTo>
                    <a:pt x="342" y="46"/>
                    <a:pt x="273" y="1"/>
                    <a:pt x="200" y="1"/>
                  </a:cubicBezTo>
                  <a:cubicBezTo>
                    <a:pt x="180" y="1"/>
                    <a:pt x="160" y="5"/>
                    <a:pt x="140" y="12"/>
                  </a:cubicBezTo>
                  <a:cubicBezTo>
                    <a:pt x="49" y="45"/>
                    <a:pt x="1" y="148"/>
                    <a:pt x="35" y="239"/>
                  </a:cubicBezTo>
                  <a:cubicBezTo>
                    <a:pt x="150" y="559"/>
                    <a:pt x="455" y="773"/>
                    <a:pt x="796" y="773"/>
                  </a:cubicBezTo>
                  <a:cubicBezTo>
                    <a:pt x="1135" y="773"/>
                    <a:pt x="1442" y="559"/>
                    <a:pt x="1558" y="239"/>
                  </a:cubicBezTo>
                  <a:cubicBezTo>
                    <a:pt x="1592" y="148"/>
                    <a:pt x="1543" y="45"/>
                    <a:pt x="1451" y="12"/>
                  </a:cubicBezTo>
                  <a:cubicBezTo>
                    <a:pt x="1431" y="4"/>
                    <a:pt x="1411" y="0"/>
                    <a:pt x="139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1"/>
            <p:cNvSpPr/>
            <p:nvPr/>
          </p:nvSpPr>
          <p:spPr>
            <a:xfrm>
              <a:off x="3673424" y="3521479"/>
              <a:ext cx="26105" cy="26105"/>
            </a:xfrm>
            <a:custGeom>
              <a:avLst/>
              <a:gdLst/>
              <a:ahLst/>
              <a:cxnLst/>
              <a:rect l="l" t="t" r="r" b="b"/>
              <a:pathLst>
                <a:path w="895" h="895" extrusionOk="0">
                  <a:moveTo>
                    <a:pt x="448" y="1"/>
                  </a:moveTo>
                  <a:cubicBezTo>
                    <a:pt x="200" y="1"/>
                    <a:pt x="1" y="200"/>
                    <a:pt x="1" y="448"/>
                  </a:cubicBezTo>
                  <a:cubicBezTo>
                    <a:pt x="1" y="695"/>
                    <a:pt x="200" y="894"/>
                    <a:pt x="448" y="894"/>
                  </a:cubicBezTo>
                  <a:cubicBezTo>
                    <a:pt x="694" y="894"/>
                    <a:pt x="894" y="695"/>
                    <a:pt x="894" y="448"/>
                  </a:cubicBezTo>
                  <a:cubicBezTo>
                    <a:pt x="894" y="200"/>
                    <a:pt x="694" y="1"/>
                    <a:pt x="448" y="1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1"/>
            <p:cNvSpPr/>
            <p:nvPr/>
          </p:nvSpPr>
          <p:spPr>
            <a:xfrm>
              <a:off x="3567138" y="3521479"/>
              <a:ext cx="26076" cy="26105"/>
            </a:xfrm>
            <a:custGeom>
              <a:avLst/>
              <a:gdLst/>
              <a:ahLst/>
              <a:cxnLst/>
              <a:rect l="l" t="t" r="r" b="b"/>
              <a:pathLst>
                <a:path w="894" h="895" extrusionOk="0">
                  <a:moveTo>
                    <a:pt x="447" y="1"/>
                  </a:moveTo>
                  <a:cubicBezTo>
                    <a:pt x="200" y="1"/>
                    <a:pt x="0" y="200"/>
                    <a:pt x="0" y="448"/>
                  </a:cubicBezTo>
                  <a:cubicBezTo>
                    <a:pt x="0" y="695"/>
                    <a:pt x="200" y="894"/>
                    <a:pt x="447" y="894"/>
                  </a:cubicBezTo>
                  <a:cubicBezTo>
                    <a:pt x="695" y="894"/>
                    <a:pt x="894" y="695"/>
                    <a:pt x="894" y="448"/>
                  </a:cubicBezTo>
                  <a:cubicBezTo>
                    <a:pt x="894" y="200"/>
                    <a:pt x="693" y="1"/>
                    <a:pt x="447" y="1"/>
                  </a:cubicBezTo>
                  <a:close/>
                </a:path>
              </a:pathLst>
            </a:custGeom>
            <a:solidFill>
              <a:srgbClr val="FF8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1"/>
            <p:cNvSpPr/>
            <p:nvPr/>
          </p:nvSpPr>
          <p:spPr>
            <a:xfrm>
              <a:off x="3584784" y="3601543"/>
              <a:ext cx="58247" cy="98178"/>
            </a:xfrm>
            <a:custGeom>
              <a:avLst/>
              <a:gdLst/>
              <a:ahLst/>
              <a:cxnLst/>
              <a:rect l="l" t="t" r="r" b="b"/>
              <a:pathLst>
                <a:path w="1997" h="3366" extrusionOk="0">
                  <a:moveTo>
                    <a:pt x="0" y="1"/>
                  </a:moveTo>
                  <a:lnTo>
                    <a:pt x="0" y="581"/>
                  </a:lnTo>
                  <a:cubicBezTo>
                    <a:pt x="598" y="581"/>
                    <a:pt x="1084" y="1069"/>
                    <a:pt x="1084" y="1665"/>
                  </a:cubicBezTo>
                  <a:lnTo>
                    <a:pt x="1084" y="3366"/>
                  </a:lnTo>
                  <a:lnTo>
                    <a:pt x="1664" y="3366"/>
                  </a:lnTo>
                  <a:lnTo>
                    <a:pt x="1997" y="2406"/>
                  </a:lnTo>
                  <a:lnTo>
                    <a:pt x="1664" y="1665"/>
                  </a:lnTo>
                  <a:cubicBezTo>
                    <a:pt x="1664" y="748"/>
                    <a:pt x="917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1"/>
            <p:cNvSpPr/>
            <p:nvPr/>
          </p:nvSpPr>
          <p:spPr>
            <a:xfrm>
              <a:off x="3633261" y="3601543"/>
              <a:ext cx="48564" cy="98178"/>
            </a:xfrm>
            <a:custGeom>
              <a:avLst/>
              <a:gdLst/>
              <a:ahLst/>
              <a:cxnLst/>
              <a:rect l="l" t="t" r="r" b="b"/>
              <a:pathLst>
                <a:path w="1665" h="3366" extrusionOk="0">
                  <a:moveTo>
                    <a:pt x="1665" y="1"/>
                  </a:moveTo>
                  <a:cubicBezTo>
                    <a:pt x="748" y="1"/>
                    <a:pt x="1" y="748"/>
                    <a:pt x="1" y="1665"/>
                  </a:cubicBezTo>
                  <a:lnTo>
                    <a:pt x="1" y="3366"/>
                  </a:lnTo>
                  <a:lnTo>
                    <a:pt x="581" y="3366"/>
                  </a:lnTo>
                  <a:lnTo>
                    <a:pt x="581" y="1665"/>
                  </a:lnTo>
                  <a:cubicBezTo>
                    <a:pt x="581" y="1069"/>
                    <a:pt x="1066" y="581"/>
                    <a:pt x="1665" y="581"/>
                  </a:cubicBezTo>
                  <a:lnTo>
                    <a:pt x="166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1"/>
            <p:cNvSpPr/>
            <p:nvPr/>
          </p:nvSpPr>
          <p:spPr>
            <a:xfrm>
              <a:off x="3546196" y="3642757"/>
              <a:ext cx="10413" cy="56964"/>
            </a:xfrm>
            <a:custGeom>
              <a:avLst/>
              <a:gdLst/>
              <a:ahLst/>
              <a:cxnLst/>
              <a:rect l="l" t="t" r="r" b="b"/>
              <a:pathLst>
                <a:path w="357" h="1953" extrusionOk="0">
                  <a:moveTo>
                    <a:pt x="178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1953"/>
                  </a:lnTo>
                  <a:lnTo>
                    <a:pt x="357" y="1953"/>
                  </a:lnTo>
                  <a:lnTo>
                    <a:pt x="357" y="177"/>
                  </a:lnTo>
                  <a:cubicBezTo>
                    <a:pt x="357" y="78"/>
                    <a:pt x="277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1"/>
            <p:cNvSpPr/>
            <p:nvPr/>
          </p:nvSpPr>
          <p:spPr>
            <a:xfrm>
              <a:off x="3710000" y="3642757"/>
              <a:ext cx="10384" cy="56964"/>
            </a:xfrm>
            <a:custGeom>
              <a:avLst/>
              <a:gdLst/>
              <a:ahLst/>
              <a:cxnLst/>
              <a:rect l="l" t="t" r="r" b="b"/>
              <a:pathLst>
                <a:path w="356" h="1953" extrusionOk="0">
                  <a:moveTo>
                    <a:pt x="178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1953"/>
                  </a:lnTo>
                  <a:lnTo>
                    <a:pt x="355" y="1953"/>
                  </a:lnTo>
                  <a:lnTo>
                    <a:pt x="355" y="177"/>
                  </a:lnTo>
                  <a:cubicBezTo>
                    <a:pt x="355" y="78"/>
                    <a:pt x="275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1"/>
            <p:cNvSpPr/>
            <p:nvPr/>
          </p:nvSpPr>
          <p:spPr>
            <a:xfrm>
              <a:off x="3526770" y="3460519"/>
              <a:ext cx="28001" cy="47806"/>
            </a:xfrm>
            <a:custGeom>
              <a:avLst/>
              <a:gdLst/>
              <a:ahLst/>
              <a:cxnLst/>
              <a:rect l="l" t="t" r="r" b="b"/>
              <a:pathLst>
                <a:path w="960" h="1639" extrusionOk="0">
                  <a:moveTo>
                    <a:pt x="810" y="1"/>
                  </a:moveTo>
                  <a:lnTo>
                    <a:pt x="56" y="86"/>
                  </a:lnTo>
                  <a:cubicBezTo>
                    <a:pt x="19" y="289"/>
                    <a:pt x="0" y="500"/>
                    <a:pt x="0" y="714"/>
                  </a:cubicBezTo>
                  <a:cubicBezTo>
                    <a:pt x="0" y="1033"/>
                    <a:pt x="41" y="1342"/>
                    <a:pt x="119" y="1638"/>
                  </a:cubicBezTo>
                  <a:cubicBezTo>
                    <a:pt x="960" y="1638"/>
                    <a:pt x="957" y="86"/>
                    <a:pt x="957" y="86"/>
                  </a:cubicBezTo>
                  <a:lnTo>
                    <a:pt x="810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1"/>
            <p:cNvSpPr/>
            <p:nvPr/>
          </p:nvSpPr>
          <p:spPr>
            <a:xfrm>
              <a:off x="3524845" y="3438935"/>
              <a:ext cx="216802" cy="24092"/>
            </a:xfrm>
            <a:custGeom>
              <a:avLst/>
              <a:gdLst/>
              <a:ahLst/>
              <a:cxnLst/>
              <a:rect l="l" t="t" r="r" b="b"/>
              <a:pathLst>
                <a:path w="7433" h="826" extrusionOk="0">
                  <a:moveTo>
                    <a:pt x="240" y="1"/>
                  </a:moveTo>
                  <a:cubicBezTo>
                    <a:pt x="131" y="262"/>
                    <a:pt x="50" y="538"/>
                    <a:pt x="0" y="826"/>
                  </a:cubicBezTo>
                  <a:lnTo>
                    <a:pt x="7433" y="826"/>
                  </a:lnTo>
                  <a:cubicBezTo>
                    <a:pt x="7384" y="538"/>
                    <a:pt x="7302" y="262"/>
                    <a:pt x="719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51"/>
          <p:cNvGrpSpPr/>
          <p:nvPr/>
        </p:nvGrpSpPr>
        <p:grpSpPr>
          <a:xfrm>
            <a:off x="6798168" y="2804323"/>
            <a:ext cx="303984" cy="343301"/>
            <a:chOff x="6798168" y="2728123"/>
            <a:chExt cx="303984" cy="343301"/>
          </a:xfrm>
        </p:grpSpPr>
        <p:sp>
          <p:nvSpPr>
            <p:cNvPr id="2234" name="Google Shape;2234;p51"/>
            <p:cNvSpPr/>
            <p:nvPr/>
          </p:nvSpPr>
          <p:spPr>
            <a:xfrm>
              <a:off x="6798168" y="2728123"/>
              <a:ext cx="107891" cy="138896"/>
            </a:xfrm>
            <a:custGeom>
              <a:avLst/>
              <a:gdLst/>
              <a:ahLst/>
              <a:cxnLst/>
              <a:rect l="l" t="t" r="r" b="b"/>
              <a:pathLst>
                <a:path w="3699" h="4762" extrusionOk="0">
                  <a:moveTo>
                    <a:pt x="1600" y="1"/>
                  </a:moveTo>
                  <a:cubicBezTo>
                    <a:pt x="1582" y="1"/>
                    <a:pt x="1564" y="2"/>
                    <a:pt x="1546" y="4"/>
                  </a:cubicBezTo>
                  <a:cubicBezTo>
                    <a:pt x="1290" y="34"/>
                    <a:pt x="1107" y="267"/>
                    <a:pt x="1136" y="524"/>
                  </a:cubicBezTo>
                  <a:cubicBezTo>
                    <a:pt x="1201" y="1060"/>
                    <a:pt x="1350" y="1600"/>
                    <a:pt x="1533" y="2103"/>
                  </a:cubicBezTo>
                  <a:cubicBezTo>
                    <a:pt x="1245" y="1975"/>
                    <a:pt x="1035" y="1801"/>
                    <a:pt x="897" y="1656"/>
                  </a:cubicBezTo>
                  <a:cubicBezTo>
                    <a:pt x="806" y="1560"/>
                    <a:pt x="680" y="1509"/>
                    <a:pt x="554" y="1509"/>
                  </a:cubicBezTo>
                  <a:cubicBezTo>
                    <a:pt x="482" y="1509"/>
                    <a:pt x="410" y="1525"/>
                    <a:pt x="344" y="1559"/>
                  </a:cubicBezTo>
                  <a:cubicBezTo>
                    <a:pt x="65" y="1703"/>
                    <a:pt x="1" y="2072"/>
                    <a:pt x="216" y="2300"/>
                  </a:cubicBezTo>
                  <a:cubicBezTo>
                    <a:pt x="546" y="2652"/>
                    <a:pt x="1120" y="3083"/>
                    <a:pt x="2003" y="3198"/>
                  </a:cubicBezTo>
                  <a:cubicBezTo>
                    <a:pt x="2384" y="3973"/>
                    <a:pt x="2749" y="4512"/>
                    <a:pt x="2778" y="4556"/>
                  </a:cubicBezTo>
                  <a:cubicBezTo>
                    <a:pt x="2871" y="4691"/>
                    <a:pt x="3017" y="4761"/>
                    <a:pt x="3166" y="4761"/>
                  </a:cubicBezTo>
                  <a:cubicBezTo>
                    <a:pt x="3259" y="4761"/>
                    <a:pt x="3350" y="4736"/>
                    <a:pt x="3430" y="4681"/>
                  </a:cubicBezTo>
                  <a:cubicBezTo>
                    <a:pt x="3643" y="4534"/>
                    <a:pt x="3698" y="4244"/>
                    <a:pt x="3553" y="4032"/>
                  </a:cubicBezTo>
                  <a:cubicBezTo>
                    <a:pt x="3546" y="4020"/>
                    <a:pt x="3117" y="3384"/>
                    <a:pt x="2718" y="2517"/>
                  </a:cubicBezTo>
                  <a:cubicBezTo>
                    <a:pt x="2945" y="2299"/>
                    <a:pt x="3254" y="1924"/>
                    <a:pt x="3483" y="1351"/>
                  </a:cubicBezTo>
                  <a:cubicBezTo>
                    <a:pt x="3578" y="1111"/>
                    <a:pt x="3461" y="839"/>
                    <a:pt x="3222" y="743"/>
                  </a:cubicBezTo>
                  <a:cubicBezTo>
                    <a:pt x="3165" y="721"/>
                    <a:pt x="3107" y="710"/>
                    <a:pt x="3049" y="710"/>
                  </a:cubicBezTo>
                  <a:cubicBezTo>
                    <a:pt x="2863" y="710"/>
                    <a:pt x="2687" y="822"/>
                    <a:pt x="2614" y="1004"/>
                  </a:cubicBezTo>
                  <a:cubicBezTo>
                    <a:pt x="2528" y="1222"/>
                    <a:pt x="2427" y="1398"/>
                    <a:pt x="2327" y="1537"/>
                  </a:cubicBezTo>
                  <a:cubicBezTo>
                    <a:pt x="2207" y="1170"/>
                    <a:pt x="2112" y="787"/>
                    <a:pt x="2066" y="414"/>
                  </a:cubicBezTo>
                  <a:cubicBezTo>
                    <a:pt x="2036" y="176"/>
                    <a:pt x="1834" y="1"/>
                    <a:pt x="1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1"/>
            <p:cNvSpPr/>
            <p:nvPr/>
          </p:nvSpPr>
          <p:spPr>
            <a:xfrm>
              <a:off x="6994290" y="2728123"/>
              <a:ext cx="107861" cy="138896"/>
            </a:xfrm>
            <a:custGeom>
              <a:avLst/>
              <a:gdLst/>
              <a:ahLst/>
              <a:cxnLst/>
              <a:rect l="l" t="t" r="r" b="b"/>
              <a:pathLst>
                <a:path w="3698" h="4762" extrusionOk="0">
                  <a:moveTo>
                    <a:pt x="2098" y="1"/>
                  </a:moveTo>
                  <a:cubicBezTo>
                    <a:pt x="1864" y="1"/>
                    <a:pt x="1661" y="176"/>
                    <a:pt x="1632" y="414"/>
                  </a:cubicBezTo>
                  <a:cubicBezTo>
                    <a:pt x="1585" y="787"/>
                    <a:pt x="1490" y="1170"/>
                    <a:pt x="1370" y="1537"/>
                  </a:cubicBezTo>
                  <a:cubicBezTo>
                    <a:pt x="1270" y="1398"/>
                    <a:pt x="1171" y="1222"/>
                    <a:pt x="1084" y="1004"/>
                  </a:cubicBezTo>
                  <a:cubicBezTo>
                    <a:pt x="1012" y="822"/>
                    <a:pt x="836" y="710"/>
                    <a:pt x="649" y="710"/>
                  </a:cubicBezTo>
                  <a:cubicBezTo>
                    <a:pt x="592" y="710"/>
                    <a:pt x="533" y="721"/>
                    <a:pt x="477" y="743"/>
                  </a:cubicBezTo>
                  <a:cubicBezTo>
                    <a:pt x="236" y="839"/>
                    <a:pt x="119" y="1111"/>
                    <a:pt x="214" y="1351"/>
                  </a:cubicBezTo>
                  <a:cubicBezTo>
                    <a:pt x="443" y="1924"/>
                    <a:pt x="753" y="2299"/>
                    <a:pt x="980" y="2517"/>
                  </a:cubicBezTo>
                  <a:cubicBezTo>
                    <a:pt x="581" y="3384"/>
                    <a:pt x="153" y="4020"/>
                    <a:pt x="146" y="4032"/>
                  </a:cubicBezTo>
                  <a:cubicBezTo>
                    <a:pt x="0" y="4244"/>
                    <a:pt x="55" y="4534"/>
                    <a:pt x="267" y="4681"/>
                  </a:cubicBezTo>
                  <a:cubicBezTo>
                    <a:pt x="348" y="4736"/>
                    <a:pt x="440" y="4761"/>
                    <a:pt x="531" y="4761"/>
                  </a:cubicBezTo>
                  <a:cubicBezTo>
                    <a:pt x="682" y="4761"/>
                    <a:pt x="830" y="4691"/>
                    <a:pt x="919" y="4556"/>
                  </a:cubicBezTo>
                  <a:cubicBezTo>
                    <a:pt x="948" y="4512"/>
                    <a:pt x="1313" y="3973"/>
                    <a:pt x="1694" y="3198"/>
                  </a:cubicBezTo>
                  <a:cubicBezTo>
                    <a:pt x="2579" y="3083"/>
                    <a:pt x="3151" y="2652"/>
                    <a:pt x="3481" y="2300"/>
                  </a:cubicBezTo>
                  <a:cubicBezTo>
                    <a:pt x="3698" y="2072"/>
                    <a:pt x="3633" y="1703"/>
                    <a:pt x="3355" y="1559"/>
                  </a:cubicBezTo>
                  <a:cubicBezTo>
                    <a:pt x="3288" y="1525"/>
                    <a:pt x="3216" y="1509"/>
                    <a:pt x="3144" y="1509"/>
                  </a:cubicBezTo>
                  <a:cubicBezTo>
                    <a:pt x="3017" y="1509"/>
                    <a:pt x="2892" y="1560"/>
                    <a:pt x="2800" y="1656"/>
                  </a:cubicBezTo>
                  <a:cubicBezTo>
                    <a:pt x="2662" y="1801"/>
                    <a:pt x="2454" y="1974"/>
                    <a:pt x="2164" y="2103"/>
                  </a:cubicBezTo>
                  <a:cubicBezTo>
                    <a:pt x="2347" y="1600"/>
                    <a:pt x="2498" y="1060"/>
                    <a:pt x="2562" y="524"/>
                  </a:cubicBezTo>
                  <a:cubicBezTo>
                    <a:pt x="2592" y="267"/>
                    <a:pt x="2409" y="34"/>
                    <a:pt x="2152" y="4"/>
                  </a:cubicBezTo>
                  <a:cubicBezTo>
                    <a:pt x="2134" y="2"/>
                    <a:pt x="2116" y="1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1"/>
            <p:cNvSpPr/>
            <p:nvPr/>
          </p:nvSpPr>
          <p:spPr>
            <a:xfrm>
              <a:off x="6838594" y="2959829"/>
              <a:ext cx="223190" cy="111595"/>
            </a:xfrm>
            <a:custGeom>
              <a:avLst/>
              <a:gdLst/>
              <a:ahLst/>
              <a:cxnLst/>
              <a:rect l="l" t="t" r="r" b="b"/>
              <a:pathLst>
                <a:path w="7652" h="3826" extrusionOk="0">
                  <a:moveTo>
                    <a:pt x="658" y="0"/>
                  </a:moveTo>
                  <a:cubicBezTo>
                    <a:pt x="248" y="104"/>
                    <a:pt x="1" y="520"/>
                    <a:pt x="105" y="929"/>
                  </a:cubicBezTo>
                  <a:cubicBezTo>
                    <a:pt x="191" y="1267"/>
                    <a:pt x="491" y="1496"/>
                    <a:pt x="824" y="1505"/>
                  </a:cubicBezTo>
                  <a:cubicBezTo>
                    <a:pt x="633" y="1780"/>
                    <a:pt x="639" y="2157"/>
                    <a:pt x="863" y="2426"/>
                  </a:cubicBezTo>
                  <a:cubicBezTo>
                    <a:pt x="1014" y="2610"/>
                    <a:pt x="1232" y="2705"/>
                    <a:pt x="1452" y="2705"/>
                  </a:cubicBezTo>
                  <a:cubicBezTo>
                    <a:pt x="1556" y="2705"/>
                    <a:pt x="1661" y="2683"/>
                    <a:pt x="1760" y="2640"/>
                  </a:cubicBezTo>
                  <a:lnTo>
                    <a:pt x="1760" y="2640"/>
                  </a:lnTo>
                  <a:cubicBezTo>
                    <a:pt x="1706" y="2970"/>
                    <a:pt x="1871" y="3309"/>
                    <a:pt x="2189" y="3457"/>
                  </a:cubicBezTo>
                  <a:cubicBezTo>
                    <a:pt x="2294" y="3507"/>
                    <a:pt x="2405" y="3530"/>
                    <a:pt x="2514" y="3530"/>
                  </a:cubicBezTo>
                  <a:cubicBezTo>
                    <a:pt x="2733" y="3530"/>
                    <a:pt x="2945" y="3436"/>
                    <a:pt x="3091" y="3268"/>
                  </a:cubicBezTo>
                  <a:cubicBezTo>
                    <a:pt x="3182" y="3589"/>
                    <a:pt x="3478" y="3825"/>
                    <a:pt x="3827" y="3825"/>
                  </a:cubicBezTo>
                  <a:cubicBezTo>
                    <a:pt x="4177" y="3825"/>
                    <a:pt x="4471" y="3589"/>
                    <a:pt x="4564" y="3268"/>
                  </a:cubicBezTo>
                  <a:cubicBezTo>
                    <a:pt x="4710" y="3436"/>
                    <a:pt x="4922" y="3530"/>
                    <a:pt x="5141" y="3530"/>
                  </a:cubicBezTo>
                  <a:cubicBezTo>
                    <a:pt x="5250" y="3530"/>
                    <a:pt x="5361" y="3507"/>
                    <a:pt x="5466" y="3457"/>
                  </a:cubicBezTo>
                  <a:cubicBezTo>
                    <a:pt x="5782" y="3306"/>
                    <a:pt x="5949" y="2968"/>
                    <a:pt x="5895" y="2640"/>
                  </a:cubicBezTo>
                  <a:lnTo>
                    <a:pt x="5895" y="2640"/>
                  </a:lnTo>
                  <a:cubicBezTo>
                    <a:pt x="5993" y="2683"/>
                    <a:pt x="6098" y="2705"/>
                    <a:pt x="6202" y="2705"/>
                  </a:cubicBezTo>
                  <a:cubicBezTo>
                    <a:pt x="6422" y="2705"/>
                    <a:pt x="6641" y="2610"/>
                    <a:pt x="6792" y="2426"/>
                  </a:cubicBezTo>
                  <a:cubicBezTo>
                    <a:pt x="7016" y="2155"/>
                    <a:pt x="7020" y="1779"/>
                    <a:pt x="6830" y="1505"/>
                  </a:cubicBezTo>
                  <a:cubicBezTo>
                    <a:pt x="7164" y="1496"/>
                    <a:pt x="7464" y="1267"/>
                    <a:pt x="7550" y="929"/>
                  </a:cubicBezTo>
                  <a:cubicBezTo>
                    <a:pt x="7651" y="520"/>
                    <a:pt x="7402" y="104"/>
                    <a:pt x="6994" y="0"/>
                  </a:cubicBezTo>
                  <a:lnTo>
                    <a:pt x="6754" y="0"/>
                  </a:lnTo>
                  <a:lnTo>
                    <a:pt x="6836" y="222"/>
                  </a:lnTo>
                  <a:cubicBezTo>
                    <a:pt x="6827" y="288"/>
                    <a:pt x="6730" y="892"/>
                    <a:pt x="6329" y="1511"/>
                  </a:cubicBezTo>
                  <a:cubicBezTo>
                    <a:pt x="5939" y="2111"/>
                    <a:pt x="5186" y="2828"/>
                    <a:pt x="3825" y="2828"/>
                  </a:cubicBezTo>
                  <a:cubicBezTo>
                    <a:pt x="2466" y="2828"/>
                    <a:pt x="1713" y="2111"/>
                    <a:pt x="1322" y="1511"/>
                  </a:cubicBezTo>
                  <a:cubicBezTo>
                    <a:pt x="922" y="894"/>
                    <a:pt x="824" y="289"/>
                    <a:pt x="815" y="222"/>
                  </a:cubicBezTo>
                  <a:lnTo>
                    <a:pt x="934" y="0"/>
                  </a:ln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1"/>
            <p:cNvSpPr/>
            <p:nvPr/>
          </p:nvSpPr>
          <p:spPr>
            <a:xfrm>
              <a:off x="6892000" y="2959829"/>
              <a:ext cx="116933" cy="51772"/>
            </a:xfrm>
            <a:custGeom>
              <a:avLst/>
              <a:gdLst/>
              <a:ahLst/>
              <a:cxnLst/>
              <a:rect l="l" t="t" r="r" b="b"/>
              <a:pathLst>
                <a:path w="4009" h="1775" extrusionOk="0">
                  <a:moveTo>
                    <a:pt x="1" y="0"/>
                  </a:moveTo>
                  <a:lnTo>
                    <a:pt x="27" y="72"/>
                  </a:lnTo>
                  <a:lnTo>
                    <a:pt x="27" y="69"/>
                  </a:lnTo>
                  <a:cubicBezTo>
                    <a:pt x="27" y="75"/>
                    <a:pt x="102" y="529"/>
                    <a:pt x="395" y="964"/>
                  </a:cubicBezTo>
                  <a:cubicBezTo>
                    <a:pt x="755" y="1502"/>
                    <a:pt x="1296" y="1774"/>
                    <a:pt x="1997" y="1774"/>
                  </a:cubicBezTo>
                  <a:cubicBezTo>
                    <a:pt x="2697" y="1774"/>
                    <a:pt x="3236" y="1502"/>
                    <a:pt x="3598" y="964"/>
                  </a:cubicBezTo>
                  <a:cubicBezTo>
                    <a:pt x="3891" y="529"/>
                    <a:pt x="3965" y="74"/>
                    <a:pt x="3967" y="69"/>
                  </a:cubicBezTo>
                  <a:lnTo>
                    <a:pt x="3967" y="72"/>
                  </a:lnTo>
                  <a:lnTo>
                    <a:pt x="4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1"/>
            <p:cNvSpPr/>
            <p:nvPr/>
          </p:nvSpPr>
          <p:spPr>
            <a:xfrm>
              <a:off x="6890454" y="2785466"/>
              <a:ext cx="119324" cy="109320"/>
            </a:xfrm>
            <a:custGeom>
              <a:avLst/>
              <a:gdLst/>
              <a:ahLst/>
              <a:cxnLst/>
              <a:rect l="l" t="t" r="r" b="b"/>
              <a:pathLst>
                <a:path w="4091" h="3748" extrusionOk="0">
                  <a:moveTo>
                    <a:pt x="2046" y="0"/>
                  </a:moveTo>
                  <a:cubicBezTo>
                    <a:pt x="1784" y="0"/>
                    <a:pt x="1614" y="301"/>
                    <a:pt x="1516" y="566"/>
                  </a:cubicBezTo>
                  <a:cubicBezTo>
                    <a:pt x="1444" y="756"/>
                    <a:pt x="1263" y="879"/>
                    <a:pt x="1068" y="879"/>
                  </a:cubicBezTo>
                  <a:cubicBezTo>
                    <a:pt x="1037" y="879"/>
                    <a:pt x="1005" y="876"/>
                    <a:pt x="974" y="869"/>
                  </a:cubicBezTo>
                  <a:cubicBezTo>
                    <a:pt x="743" y="824"/>
                    <a:pt x="568" y="797"/>
                    <a:pt x="434" y="797"/>
                  </a:cubicBezTo>
                  <a:cubicBezTo>
                    <a:pt x="9" y="797"/>
                    <a:pt x="8" y="1069"/>
                    <a:pt x="1" y="1877"/>
                  </a:cubicBezTo>
                  <a:lnTo>
                    <a:pt x="1" y="3747"/>
                  </a:lnTo>
                  <a:lnTo>
                    <a:pt x="4091" y="3747"/>
                  </a:lnTo>
                  <a:lnTo>
                    <a:pt x="4091" y="1877"/>
                  </a:lnTo>
                  <a:cubicBezTo>
                    <a:pt x="4085" y="1069"/>
                    <a:pt x="4083" y="797"/>
                    <a:pt x="3658" y="797"/>
                  </a:cubicBezTo>
                  <a:cubicBezTo>
                    <a:pt x="3525" y="797"/>
                    <a:pt x="3350" y="824"/>
                    <a:pt x="3120" y="869"/>
                  </a:cubicBezTo>
                  <a:cubicBezTo>
                    <a:pt x="3088" y="876"/>
                    <a:pt x="3056" y="879"/>
                    <a:pt x="3025" y="879"/>
                  </a:cubicBezTo>
                  <a:cubicBezTo>
                    <a:pt x="2828" y="879"/>
                    <a:pt x="2648" y="756"/>
                    <a:pt x="2578" y="566"/>
                  </a:cubicBezTo>
                  <a:cubicBezTo>
                    <a:pt x="2478" y="301"/>
                    <a:pt x="2308" y="0"/>
                    <a:pt x="2046" y="0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1"/>
            <p:cNvSpPr/>
            <p:nvPr/>
          </p:nvSpPr>
          <p:spPr>
            <a:xfrm>
              <a:off x="6905475" y="2828050"/>
              <a:ext cx="89282" cy="50635"/>
            </a:xfrm>
            <a:custGeom>
              <a:avLst/>
              <a:gdLst/>
              <a:ahLst/>
              <a:cxnLst/>
              <a:rect l="l" t="t" r="r" b="b"/>
              <a:pathLst>
                <a:path w="3061" h="1736" extrusionOk="0">
                  <a:moveTo>
                    <a:pt x="1069" y="1"/>
                  </a:moveTo>
                  <a:cubicBezTo>
                    <a:pt x="984" y="1"/>
                    <a:pt x="901" y="52"/>
                    <a:pt x="870" y="142"/>
                  </a:cubicBezTo>
                  <a:cubicBezTo>
                    <a:pt x="839" y="231"/>
                    <a:pt x="757" y="284"/>
                    <a:pt x="671" y="284"/>
                  </a:cubicBezTo>
                  <a:cubicBezTo>
                    <a:pt x="634" y="284"/>
                    <a:pt x="597" y="275"/>
                    <a:pt x="563" y="254"/>
                  </a:cubicBezTo>
                  <a:lnTo>
                    <a:pt x="462" y="193"/>
                  </a:lnTo>
                  <a:cubicBezTo>
                    <a:pt x="427" y="172"/>
                    <a:pt x="389" y="162"/>
                    <a:pt x="352" y="162"/>
                  </a:cubicBezTo>
                  <a:cubicBezTo>
                    <a:pt x="272" y="162"/>
                    <a:pt x="196" y="208"/>
                    <a:pt x="160" y="287"/>
                  </a:cubicBezTo>
                  <a:lnTo>
                    <a:pt x="19" y="596"/>
                  </a:lnTo>
                  <a:cubicBezTo>
                    <a:pt x="7" y="623"/>
                    <a:pt x="0" y="654"/>
                    <a:pt x="0" y="684"/>
                  </a:cubicBezTo>
                  <a:lnTo>
                    <a:pt x="0" y="1523"/>
                  </a:lnTo>
                  <a:cubicBezTo>
                    <a:pt x="0" y="1640"/>
                    <a:pt x="95" y="1735"/>
                    <a:pt x="213" y="1735"/>
                  </a:cubicBezTo>
                  <a:lnTo>
                    <a:pt x="2848" y="1735"/>
                  </a:lnTo>
                  <a:cubicBezTo>
                    <a:pt x="2965" y="1735"/>
                    <a:pt x="3060" y="1640"/>
                    <a:pt x="3060" y="1523"/>
                  </a:cubicBezTo>
                  <a:lnTo>
                    <a:pt x="3060" y="684"/>
                  </a:lnTo>
                  <a:cubicBezTo>
                    <a:pt x="3060" y="653"/>
                    <a:pt x="3054" y="623"/>
                    <a:pt x="3041" y="596"/>
                  </a:cubicBezTo>
                  <a:lnTo>
                    <a:pt x="2900" y="287"/>
                  </a:lnTo>
                  <a:cubicBezTo>
                    <a:pt x="2864" y="207"/>
                    <a:pt x="2787" y="163"/>
                    <a:pt x="2707" y="163"/>
                  </a:cubicBezTo>
                  <a:cubicBezTo>
                    <a:pt x="2670" y="163"/>
                    <a:pt x="2633" y="173"/>
                    <a:pt x="2599" y="193"/>
                  </a:cubicBezTo>
                  <a:lnTo>
                    <a:pt x="2498" y="254"/>
                  </a:lnTo>
                  <a:cubicBezTo>
                    <a:pt x="2464" y="274"/>
                    <a:pt x="2427" y="284"/>
                    <a:pt x="2390" y="284"/>
                  </a:cubicBezTo>
                  <a:cubicBezTo>
                    <a:pt x="2304" y="284"/>
                    <a:pt x="2221" y="231"/>
                    <a:pt x="2190" y="142"/>
                  </a:cubicBezTo>
                  <a:cubicBezTo>
                    <a:pt x="2158" y="53"/>
                    <a:pt x="2076" y="1"/>
                    <a:pt x="1990" y="1"/>
                  </a:cubicBezTo>
                  <a:cubicBezTo>
                    <a:pt x="1945" y="1"/>
                    <a:pt x="1900" y="16"/>
                    <a:pt x="1860" y="46"/>
                  </a:cubicBezTo>
                  <a:lnTo>
                    <a:pt x="1661" y="203"/>
                  </a:lnTo>
                  <a:cubicBezTo>
                    <a:pt x="1622" y="233"/>
                    <a:pt x="1576" y="248"/>
                    <a:pt x="1530" y="248"/>
                  </a:cubicBezTo>
                  <a:cubicBezTo>
                    <a:pt x="1484" y="248"/>
                    <a:pt x="1438" y="233"/>
                    <a:pt x="1399" y="203"/>
                  </a:cubicBezTo>
                  <a:lnTo>
                    <a:pt x="1200" y="46"/>
                  </a:lnTo>
                  <a:cubicBezTo>
                    <a:pt x="1160" y="15"/>
                    <a:pt x="1114" y="1"/>
                    <a:pt x="1069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1"/>
            <p:cNvSpPr/>
            <p:nvPr/>
          </p:nvSpPr>
          <p:spPr>
            <a:xfrm>
              <a:off x="6950101" y="2832863"/>
              <a:ext cx="145108" cy="125829"/>
            </a:xfrm>
            <a:custGeom>
              <a:avLst/>
              <a:gdLst/>
              <a:ahLst/>
              <a:cxnLst/>
              <a:rect l="l" t="t" r="r" b="b"/>
              <a:pathLst>
                <a:path w="4975" h="4314" extrusionOk="0">
                  <a:moveTo>
                    <a:pt x="3725" y="0"/>
                  </a:moveTo>
                  <a:cubicBezTo>
                    <a:pt x="3574" y="0"/>
                    <a:pt x="3363" y="117"/>
                    <a:pt x="3112" y="387"/>
                  </a:cubicBezTo>
                  <a:lnTo>
                    <a:pt x="912" y="1900"/>
                  </a:lnTo>
                  <a:lnTo>
                    <a:pt x="1" y="3864"/>
                  </a:lnTo>
                  <a:lnTo>
                    <a:pt x="1460" y="4314"/>
                  </a:lnTo>
                  <a:lnTo>
                    <a:pt x="3112" y="4314"/>
                  </a:lnTo>
                  <a:lnTo>
                    <a:pt x="3481" y="3785"/>
                  </a:lnTo>
                  <a:cubicBezTo>
                    <a:pt x="4817" y="3060"/>
                    <a:pt x="4974" y="2086"/>
                    <a:pt x="4388" y="2086"/>
                  </a:cubicBezTo>
                  <a:cubicBezTo>
                    <a:pt x="4266" y="2086"/>
                    <a:pt x="4110" y="2128"/>
                    <a:pt x="3927" y="2225"/>
                  </a:cubicBezTo>
                  <a:cubicBezTo>
                    <a:pt x="4713" y="1651"/>
                    <a:pt x="4547" y="897"/>
                    <a:pt x="4154" y="897"/>
                  </a:cubicBezTo>
                  <a:cubicBezTo>
                    <a:pt x="4031" y="897"/>
                    <a:pt x="3887" y="971"/>
                    <a:pt x="3742" y="1145"/>
                  </a:cubicBezTo>
                  <a:cubicBezTo>
                    <a:pt x="4096" y="485"/>
                    <a:pt x="4034" y="0"/>
                    <a:pt x="3725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1"/>
            <p:cNvSpPr/>
            <p:nvPr/>
          </p:nvSpPr>
          <p:spPr>
            <a:xfrm>
              <a:off x="6805110" y="2832863"/>
              <a:ext cx="145079" cy="125829"/>
            </a:xfrm>
            <a:custGeom>
              <a:avLst/>
              <a:gdLst/>
              <a:ahLst/>
              <a:cxnLst/>
              <a:rect l="l" t="t" r="r" b="b"/>
              <a:pathLst>
                <a:path w="4974" h="4314" extrusionOk="0">
                  <a:moveTo>
                    <a:pt x="1250" y="0"/>
                  </a:moveTo>
                  <a:cubicBezTo>
                    <a:pt x="941" y="0"/>
                    <a:pt x="880" y="485"/>
                    <a:pt x="1234" y="1145"/>
                  </a:cubicBezTo>
                  <a:cubicBezTo>
                    <a:pt x="1088" y="971"/>
                    <a:pt x="944" y="897"/>
                    <a:pt x="821" y="897"/>
                  </a:cubicBezTo>
                  <a:cubicBezTo>
                    <a:pt x="428" y="897"/>
                    <a:pt x="263" y="1651"/>
                    <a:pt x="1048" y="2225"/>
                  </a:cubicBezTo>
                  <a:cubicBezTo>
                    <a:pt x="864" y="2128"/>
                    <a:pt x="708" y="2086"/>
                    <a:pt x="586" y="2086"/>
                  </a:cubicBezTo>
                  <a:cubicBezTo>
                    <a:pt x="0" y="2086"/>
                    <a:pt x="158" y="3060"/>
                    <a:pt x="1493" y="3785"/>
                  </a:cubicBezTo>
                  <a:lnTo>
                    <a:pt x="1864" y="4314"/>
                  </a:lnTo>
                  <a:lnTo>
                    <a:pt x="3514" y="4314"/>
                  </a:lnTo>
                  <a:lnTo>
                    <a:pt x="4973" y="3864"/>
                  </a:lnTo>
                  <a:lnTo>
                    <a:pt x="4062" y="1900"/>
                  </a:lnTo>
                  <a:lnTo>
                    <a:pt x="1864" y="387"/>
                  </a:lnTo>
                  <a:cubicBezTo>
                    <a:pt x="1613" y="117"/>
                    <a:pt x="1402" y="0"/>
                    <a:pt x="1250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1"/>
            <p:cNvSpPr/>
            <p:nvPr/>
          </p:nvSpPr>
          <p:spPr>
            <a:xfrm>
              <a:off x="6972444" y="2853397"/>
              <a:ext cx="83390" cy="89807"/>
            </a:xfrm>
            <a:custGeom>
              <a:avLst/>
              <a:gdLst/>
              <a:ahLst/>
              <a:cxnLst/>
              <a:rect l="l" t="t" r="r" b="b"/>
              <a:pathLst>
                <a:path w="2859" h="3079" extrusionOk="0">
                  <a:moveTo>
                    <a:pt x="2383" y="1"/>
                  </a:moveTo>
                  <a:lnTo>
                    <a:pt x="726" y="469"/>
                  </a:lnTo>
                  <a:lnTo>
                    <a:pt x="1" y="2107"/>
                  </a:lnTo>
                  <a:lnTo>
                    <a:pt x="174" y="2857"/>
                  </a:lnTo>
                  <a:lnTo>
                    <a:pt x="209" y="2873"/>
                  </a:lnTo>
                  <a:cubicBezTo>
                    <a:pt x="509" y="3005"/>
                    <a:pt x="845" y="3078"/>
                    <a:pt x="1155" y="3078"/>
                  </a:cubicBezTo>
                  <a:cubicBezTo>
                    <a:pt x="1671" y="3078"/>
                    <a:pt x="2112" y="2880"/>
                    <a:pt x="2399" y="2523"/>
                  </a:cubicBezTo>
                  <a:cubicBezTo>
                    <a:pt x="2771" y="2062"/>
                    <a:pt x="2859" y="1382"/>
                    <a:pt x="2663" y="503"/>
                  </a:cubicBezTo>
                  <a:cubicBezTo>
                    <a:pt x="2646" y="434"/>
                    <a:pt x="2620" y="370"/>
                    <a:pt x="2582" y="311"/>
                  </a:cubicBezTo>
                  <a:lnTo>
                    <a:pt x="2383" y="1"/>
                  </a:ln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1"/>
            <p:cNvSpPr/>
            <p:nvPr/>
          </p:nvSpPr>
          <p:spPr>
            <a:xfrm>
              <a:off x="6964889" y="2856226"/>
              <a:ext cx="77615" cy="69594"/>
            </a:xfrm>
            <a:custGeom>
              <a:avLst/>
              <a:gdLst/>
              <a:ahLst/>
              <a:cxnLst/>
              <a:rect l="l" t="t" r="r" b="b"/>
              <a:pathLst>
                <a:path w="2661" h="2386" extrusionOk="0">
                  <a:moveTo>
                    <a:pt x="2000" y="0"/>
                  </a:moveTo>
                  <a:lnTo>
                    <a:pt x="1111" y="183"/>
                  </a:lnTo>
                  <a:lnTo>
                    <a:pt x="1" y="1802"/>
                  </a:lnTo>
                  <a:lnTo>
                    <a:pt x="707" y="2230"/>
                  </a:lnTo>
                  <a:cubicBezTo>
                    <a:pt x="918" y="2323"/>
                    <a:pt x="1170" y="2385"/>
                    <a:pt x="1416" y="2385"/>
                  </a:cubicBezTo>
                  <a:cubicBezTo>
                    <a:pt x="2061" y="2385"/>
                    <a:pt x="2660" y="1956"/>
                    <a:pt x="2343" y="532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1"/>
            <p:cNvSpPr/>
            <p:nvPr/>
          </p:nvSpPr>
          <p:spPr>
            <a:xfrm>
              <a:off x="6986123" y="2867018"/>
              <a:ext cx="39814" cy="45939"/>
            </a:xfrm>
            <a:custGeom>
              <a:avLst/>
              <a:gdLst/>
              <a:ahLst/>
              <a:cxnLst/>
              <a:rect l="l" t="t" r="r" b="b"/>
              <a:pathLst>
                <a:path w="1365" h="1575" extrusionOk="0">
                  <a:moveTo>
                    <a:pt x="298" y="1"/>
                  </a:moveTo>
                  <a:lnTo>
                    <a:pt x="1" y="1107"/>
                  </a:lnTo>
                  <a:cubicBezTo>
                    <a:pt x="125" y="1385"/>
                    <a:pt x="363" y="1574"/>
                    <a:pt x="638" y="1574"/>
                  </a:cubicBezTo>
                  <a:cubicBezTo>
                    <a:pt x="1038" y="1574"/>
                    <a:pt x="1364" y="1168"/>
                    <a:pt x="1364" y="667"/>
                  </a:cubicBezTo>
                  <a:cubicBezTo>
                    <a:pt x="1363" y="467"/>
                    <a:pt x="1312" y="282"/>
                    <a:pt x="1221" y="131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1"/>
            <p:cNvSpPr/>
            <p:nvPr/>
          </p:nvSpPr>
          <p:spPr>
            <a:xfrm>
              <a:off x="6994203" y="2822071"/>
              <a:ext cx="47339" cy="44976"/>
            </a:xfrm>
            <a:custGeom>
              <a:avLst/>
              <a:gdLst/>
              <a:ahLst/>
              <a:cxnLst/>
              <a:rect l="l" t="t" r="r" b="b"/>
              <a:pathLst>
                <a:path w="1623" h="1542" extrusionOk="0">
                  <a:moveTo>
                    <a:pt x="869" y="1"/>
                  </a:moveTo>
                  <a:cubicBezTo>
                    <a:pt x="862" y="1"/>
                    <a:pt x="856" y="1"/>
                    <a:pt x="849" y="1"/>
                  </a:cubicBezTo>
                  <a:cubicBezTo>
                    <a:pt x="773" y="1"/>
                    <a:pt x="698" y="5"/>
                    <a:pt x="625" y="13"/>
                  </a:cubicBezTo>
                  <a:cubicBezTo>
                    <a:pt x="361" y="493"/>
                    <a:pt x="151" y="805"/>
                    <a:pt x="146" y="812"/>
                  </a:cubicBezTo>
                  <a:cubicBezTo>
                    <a:pt x="1" y="1025"/>
                    <a:pt x="56" y="1316"/>
                    <a:pt x="270" y="1463"/>
                  </a:cubicBezTo>
                  <a:cubicBezTo>
                    <a:pt x="351" y="1517"/>
                    <a:pt x="443" y="1542"/>
                    <a:pt x="534" y="1542"/>
                  </a:cubicBezTo>
                  <a:cubicBezTo>
                    <a:pt x="685" y="1542"/>
                    <a:pt x="831" y="1472"/>
                    <a:pt x="922" y="1337"/>
                  </a:cubicBezTo>
                  <a:cubicBezTo>
                    <a:pt x="950" y="1297"/>
                    <a:pt x="1269" y="823"/>
                    <a:pt x="1622" y="128"/>
                  </a:cubicBezTo>
                  <a:cubicBezTo>
                    <a:pt x="1427" y="62"/>
                    <a:pt x="1167" y="1"/>
                    <a:pt x="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1"/>
            <p:cNvSpPr/>
            <p:nvPr/>
          </p:nvSpPr>
          <p:spPr>
            <a:xfrm>
              <a:off x="6964977" y="2839251"/>
              <a:ext cx="88290" cy="69535"/>
            </a:xfrm>
            <a:custGeom>
              <a:avLst/>
              <a:gdLst/>
              <a:ahLst/>
              <a:cxnLst/>
              <a:rect l="l" t="t" r="r" b="b"/>
              <a:pathLst>
                <a:path w="3027" h="2384" extrusionOk="0">
                  <a:moveTo>
                    <a:pt x="1852" y="0"/>
                  </a:moveTo>
                  <a:cubicBezTo>
                    <a:pt x="1350" y="0"/>
                    <a:pt x="723" y="237"/>
                    <a:pt x="280" y="1215"/>
                  </a:cubicBezTo>
                  <a:lnTo>
                    <a:pt x="1" y="2384"/>
                  </a:lnTo>
                  <a:lnTo>
                    <a:pt x="560" y="2384"/>
                  </a:lnTo>
                  <a:cubicBezTo>
                    <a:pt x="986" y="1458"/>
                    <a:pt x="1509" y="1081"/>
                    <a:pt x="1994" y="1081"/>
                  </a:cubicBezTo>
                  <a:cubicBezTo>
                    <a:pt x="2061" y="1081"/>
                    <a:pt x="2128" y="1088"/>
                    <a:pt x="2193" y="1102"/>
                  </a:cubicBezTo>
                  <a:cubicBezTo>
                    <a:pt x="2234" y="1111"/>
                    <a:pt x="2274" y="1115"/>
                    <a:pt x="2313" y="1115"/>
                  </a:cubicBezTo>
                  <a:cubicBezTo>
                    <a:pt x="2747" y="1115"/>
                    <a:pt x="3026" y="582"/>
                    <a:pt x="2708" y="232"/>
                  </a:cubicBezTo>
                  <a:cubicBezTo>
                    <a:pt x="2700" y="223"/>
                    <a:pt x="2693" y="216"/>
                    <a:pt x="2684" y="207"/>
                  </a:cubicBezTo>
                  <a:cubicBezTo>
                    <a:pt x="2684" y="207"/>
                    <a:pt x="2323" y="0"/>
                    <a:pt x="1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1"/>
            <p:cNvSpPr/>
            <p:nvPr/>
          </p:nvSpPr>
          <p:spPr>
            <a:xfrm>
              <a:off x="6844486" y="2853397"/>
              <a:ext cx="83390" cy="89807"/>
            </a:xfrm>
            <a:custGeom>
              <a:avLst/>
              <a:gdLst/>
              <a:ahLst/>
              <a:cxnLst/>
              <a:rect l="l" t="t" r="r" b="b"/>
              <a:pathLst>
                <a:path w="2859" h="3079" extrusionOk="0">
                  <a:moveTo>
                    <a:pt x="477" y="1"/>
                  </a:moveTo>
                  <a:lnTo>
                    <a:pt x="276" y="311"/>
                  </a:lnTo>
                  <a:cubicBezTo>
                    <a:pt x="238" y="370"/>
                    <a:pt x="213" y="434"/>
                    <a:pt x="196" y="503"/>
                  </a:cubicBezTo>
                  <a:cubicBezTo>
                    <a:pt x="1" y="1382"/>
                    <a:pt x="89" y="2062"/>
                    <a:pt x="459" y="2523"/>
                  </a:cubicBezTo>
                  <a:cubicBezTo>
                    <a:pt x="748" y="2880"/>
                    <a:pt x="1189" y="3078"/>
                    <a:pt x="1703" y="3078"/>
                  </a:cubicBezTo>
                  <a:cubicBezTo>
                    <a:pt x="2015" y="3078"/>
                    <a:pt x="2349" y="3005"/>
                    <a:pt x="2649" y="2873"/>
                  </a:cubicBezTo>
                  <a:lnTo>
                    <a:pt x="2684" y="2857"/>
                  </a:lnTo>
                  <a:lnTo>
                    <a:pt x="2859" y="2107"/>
                  </a:lnTo>
                  <a:lnTo>
                    <a:pt x="2134" y="469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45A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1"/>
            <p:cNvSpPr/>
            <p:nvPr/>
          </p:nvSpPr>
          <p:spPr>
            <a:xfrm>
              <a:off x="6857844" y="2856226"/>
              <a:ext cx="77556" cy="69594"/>
            </a:xfrm>
            <a:custGeom>
              <a:avLst/>
              <a:gdLst/>
              <a:ahLst/>
              <a:cxnLst/>
              <a:rect l="l" t="t" r="r" b="b"/>
              <a:pathLst>
                <a:path w="2659" h="2386" extrusionOk="0">
                  <a:moveTo>
                    <a:pt x="659" y="0"/>
                  </a:moveTo>
                  <a:lnTo>
                    <a:pt x="316" y="532"/>
                  </a:lnTo>
                  <a:cubicBezTo>
                    <a:pt x="0" y="1956"/>
                    <a:pt x="598" y="2385"/>
                    <a:pt x="1244" y="2385"/>
                  </a:cubicBezTo>
                  <a:cubicBezTo>
                    <a:pt x="1490" y="2385"/>
                    <a:pt x="1742" y="2323"/>
                    <a:pt x="1954" y="2230"/>
                  </a:cubicBezTo>
                  <a:lnTo>
                    <a:pt x="2659" y="1802"/>
                  </a:lnTo>
                  <a:lnTo>
                    <a:pt x="1550" y="18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1"/>
            <p:cNvSpPr/>
            <p:nvPr/>
          </p:nvSpPr>
          <p:spPr>
            <a:xfrm>
              <a:off x="6874441" y="2865152"/>
              <a:ext cx="39814" cy="47747"/>
            </a:xfrm>
            <a:custGeom>
              <a:avLst/>
              <a:gdLst/>
              <a:ahLst/>
              <a:cxnLst/>
              <a:rect l="l" t="t" r="r" b="b"/>
              <a:pathLst>
                <a:path w="1365" h="1637" extrusionOk="0">
                  <a:moveTo>
                    <a:pt x="1064" y="0"/>
                  </a:moveTo>
                  <a:lnTo>
                    <a:pt x="141" y="194"/>
                  </a:lnTo>
                  <a:cubicBezTo>
                    <a:pt x="53" y="345"/>
                    <a:pt x="1" y="529"/>
                    <a:pt x="1" y="730"/>
                  </a:cubicBezTo>
                  <a:cubicBezTo>
                    <a:pt x="1" y="1231"/>
                    <a:pt x="326" y="1637"/>
                    <a:pt x="727" y="1637"/>
                  </a:cubicBezTo>
                  <a:cubicBezTo>
                    <a:pt x="1003" y="1637"/>
                    <a:pt x="1240" y="1448"/>
                    <a:pt x="1364" y="1169"/>
                  </a:cubicBezTo>
                  <a:lnTo>
                    <a:pt x="10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1"/>
            <p:cNvSpPr/>
            <p:nvPr/>
          </p:nvSpPr>
          <p:spPr>
            <a:xfrm>
              <a:off x="6858807" y="2822071"/>
              <a:ext cx="47281" cy="44976"/>
            </a:xfrm>
            <a:custGeom>
              <a:avLst/>
              <a:gdLst/>
              <a:ahLst/>
              <a:cxnLst/>
              <a:rect l="l" t="t" r="r" b="b"/>
              <a:pathLst>
                <a:path w="1621" h="1542" extrusionOk="0">
                  <a:moveTo>
                    <a:pt x="752" y="1"/>
                  </a:moveTo>
                  <a:cubicBezTo>
                    <a:pt x="454" y="1"/>
                    <a:pt x="195" y="62"/>
                    <a:pt x="1" y="128"/>
                  </a:cubicBezTo>
                  <a:cubicBezTo>
                    <a:pt x="354" y="823"/>
                    <a:pt x="671" y="1297"/>
                    <a:pt x="699" y="1337"/>
                  </a:cubicBezTo>
                  <a:cubicBezTo>
                    <a:pt x="792" y="1472"/>
                    <a:pt x="938" y="1542"/>
                    <a:pt x="1087" y="1542"/>
                  </a:cubicBezTo>
                  <a:cubicBezTo>
                    <a:pt x="1180" y="1542"/>
                    <a:pt x="1271" y="1517"/>
                    <a:pt x="1351" y="1463"/>
                  </a:cubicBezTo>
                  <a:cubicBezTo>
                    <a:pt x="1565" y="1316"/>
                    <a:pt x="1621" y="1025"/>
                    <a:pt x="1476" y="812"/>
                  </a:cubicBezTo>
                  <a:cubicBezTo>
                    <a:pt x="1470" y="805"/>
                    <a:pt x="1260" y="493"/>
                    <a:pt x="998" y="13"/>
                  </a:cubicBezTo>
                  <a:cubicBezTo>
                    <a:pt x="925" y="5"/>
                    <a:pt x="850" y="1"/>
                    <a:pt x="773" y="1"/>
                  </a:cubicBezTo>
                  <a:cubicBezTo>
                    <a:pt x="766" y="1"/>
                    <a:pt x="759" y="1"/>
                    <a:pt x="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1"/>
            <p:cNvSpPr/>
            <p:nvPr/>
          </p:nvSpPr>
          <p:spPr>
            <a:xfrm>
              <a:off x="6847023" y="2839251"/>
              <a:ext cx="88378" cy="69535"/>
            </a:xfrm>
            <a:custGeom>
              <a:avLst/>
              <a:gdLst/>
              <a:ahLst/>
              <a:cxnLst/>
              <a:rect l="l" t="t" r="r" b="b"/>
              <a:pathLst>
                <a:path w="3030" h="2384" extrusionOk="0">
                  <a:moveTo>
                    <a:pt x="1176" y="0"/>
                  </a:moveTo>
                  <a:cubicBezTo>
                    <a:pt x="705" y="0"/>
                    <a:pt x="343" y="207"/>
                    <a:pt x="343" y="207"/>
                  </a:cubicBezTo>
                  <a:cubicBezTo>
                    <a:pt x="334" y="216"/>
                    <a:pt x="327" y="223"/>
                    <a:pt x="320" y="232"/>
                  </a:cubicBezTo>
                  <a:cubicBezTo>
                    <a:pt x="1" y="582"/>
                    <a:pt x="280" y="1115"/>
                    <a:pt x="718" y="1115"/>
                  </a:cubicBezTo>
                  <a:cubicBezTo>
                    <a:pt x="757" y="1115"/>
                    <a:pt x="797" y="1111"/>
                    <a:pt x="838" y="1102"/>
                  </a:cubicBezTo>
                  <a:cubicBezTo>
                    <a:pt x="904" y="1088"/>
                    <a:pt x="970" y="1081"/>
                    <a:pt x="1038" y="1081"/>
                  </a:cubicBezTo>
                  <a:cubicBezTo>
                    <a:pt x="1523" y="1081"/>
                    <a:pt x="2044" y="1458"/>
                    <a:pt x="2471" y="2384"/>
                  </a:cubicBezTo>
                  <a:lnTo>
                    <a:pt x="3030" y="2384"/>
                  </a:lnTo>
                  <a:lnTo>
                    <a:pt x="2750" y="1215"/>
                  </a:lnTo>
                  <a:cubicBezTo>
                    <a:pt x="2306" y="237"/>
                    <a:pt x="1679" y="0"/>
                    <a:pt x="1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1"/>
            <p:cNvSpPr/>
            <p:nvPr/>
          </p:nvSpPr>
          <p:spPr>
            <a:xfrm>
              <a:off x="6916413" y="2986867"/>
              <a:ext cx="25580" cy="39201"/>
            </a:xfrm>
            <a:custGeom>
              <a:avLst/>
              <a:gdLst/>
              <a:ahLst/>
              <a:cxnLst/>
              <a:rect l="l" t="t" r="r" b="b"/>
              <a:pathLst>
                <a:path w="877" h="1344" extrusionOk="0">
                  <a:moveTo>
                    <a:pt x="476" y="0"/>
                  </a:moveTo>
                  <a:cubicBezTo>
                    <a:pt x="119" y="0"/>
                    <a:pt x="0" y="1016"/>
                    <a:pt x="0" y="1016"/>
                  </a:cubicBezTo>
                  <a:lnTo>
                    <a:pt x="759" y="1344"/>
                  </a:lnTo>
                  <a:cubicBezTo>
                    <a:pt x="759" y="1344"/>
                    <a:pt x="876" y="49"/>
                    <a:pt x="501" y="2"/>
                  </a:cubicBezTo>
                  <a:cubicBezTo>
                    <a:pt x="493" y="1"/>
                    <a:pt x="484" y="0"/>
                    <a:pt x="476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1"/>
            <p:cNvSpPr/>
            <p:nvPr/>
          </p:nvSpPr>
          <p:spPr>
            <a:xfrm>
              <a:off x="6958356" y="2986867"/>
              <a:ext cx="25551" cy="39201"/>
            </a:xfrm>
            <a:custGeom>
              <a:avLst/>
              <a:gdLst/>
              <a:ahLst/>
              <a:cxnLst/>
              <a:rect l="l" t="t" r="r" b="b"/>
              <a:pathLst>
                <a:path w="876" h="1344" extrusionOk="0">
                  <a:moveTo>
                    <a:pt x="400" y="0"/>
                  </a:moveTo>
                  <a:cubicBezTo>
                    <a:pt x="392" y="0"/>
                    <a:pt x="384" y="1"/>
                    <a:pt x="376" y="2"/>
                  </a:cubicBezTo>
                  <a:cubicBezTo>
                    <a:pt x="1" y="49"/>
                    <a:pt x="118" y="1344"/>
                    <a:pt x="118" y="1344"/>
                  </a:cubicBezTo>
                  <a:lnTo>
                    <a:pt x="875" y="1016"/>
                  </a:lnTo>
                  <a:cubicBezTo>
                    <a:pt x="875" y="1016"/>
                    <a:pt x="756" y="0"/>
                    <a:pt x="400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862307" y="2961842"/>
              <a:ext cx="175647" cy="80502"/>
            </a:xfrm>
            <a:custGeom>
              <a:avLst/>
              <a:gdLst/>
              <a:ahLst/>
              <a:cxnLst/>
              <a:rect l="l" t="t" r="r" b="b"/>
              <a:pathLst>
                <a:path w="6022" h="2760" extrusionOk="0">
                  <a:moveTo>
                    <a:pt x="1042" y="0"/>
                  </a:moveTo>
                  <a:lnTo>
                    <a:pt x="1042" y="3"/>
                  </a:lnTo>
                  <a:lnTo>
                    <a:pt x="1" y="154"/>
                  </a:lnTo>
                  <a:cubicBezTo>
                    <a:pt x="9" y="220"/>
                    <a:pt x="108" y="825"/>
                    <a:pt x="507" y="1443"/>
                  </a:cubicBezTo>
                  <a:cubicBezTo>
                    <a:pt x="899" y="2044"/>
                    <a:pt x="1650" y="2760"/>
                    <a:pt x="3011" y="2760"/>
                  </a:cubicBezTo>
                  <a:cubicBezTo>
                    <a:pt x="4372" y="2760"/>
                    <a:pt x="5125" y="2044"/>
                    <a:pt x="5514" y="1443"/>
                  </a:cubicBezTo>
                  <a:cubicBezTo>
                    <a:pt x="5916" y="826"/>
                    <a:pt x="6012" y="223"/>
                    <a:pt x="6021" y="154"/>
                  </a:cubicBezTo>
                  <a:lnTo>
                    <a:pt x="4980" y="3"/>
                  </a:lnTo>
                  <a:lnTo>
                    <a:pt x="4980" y="0"/>
                  </a:lnTo>
                  <a:cubicBezTo>
                    <a:pt x="4980" y="5"/>
                    <a:pt x="4905" y="460"/>
                    <a:pt x="4613" y="895"/>
                  </a:cubicBezTo>
                  <a:cubicBezTo>
                    <a:pt x="4253" y="1433"/>
                    <a:pt x="3713" y="1705"/>
                    <a:pt x="3011" y="1705"/>
                  </a:cubicBezTo>
                  <a:cubicBezTo>
                    <a:pt x="2309" y="1705"/>
                    <a:pt x="1772" y="1433"/>
                    <a:pt x="1408" y="895"/>
                  </a:cubicBezTo>
                  <a:cubicBezTo>
                    <a:pt x="1115" y="460"/>
                    <a:pt x="1042" y="5"/>
                    <a:pt x="1042" y="0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887508" y="2962250"/>
              <a:ext cx="25551" cy="39259"/>
            </a:xfrm>
            <a:custGeom>
              <a:avLst/>
              <a:gdLst/>
              <a:ahLst/>
              <a:cxnLst/>
              <a:rect l="l" t="t" r="r" b="b"/>
              <a:pathLst>
                <a:path w="876" h="1346" extrusionOk="0">
                  <a:moveTo>
                    <a:pt x="760" y="1"/>
                  </a:moveTo>
                  <a:lnTo>
                    <a:pt x="1" y="329"/>
                  </a:lnTo>
                  <a:cubicBezTo>
                    <a:pt x="1" y="329"/>
                    <a:pt x="120" y="1346"/>
                    <a:pt x="476" y="1346"/>
                  </a:cubicBezTo>
                  <a:cubicBezTo>
                    <a:pt x="484" y="1346"/>
                    <a:pt x="492" y="1345"/>
                    <a:pt x="500" y="1344"/>
                  </a:cubicBezTo>
                  <a:cubicBezTo>
                    <a:pt x="875" y="1296"/>
                    <a:pt x="760" y="1"/>
                    <a:pt x="760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6987202" y="2962250"/>
              <a:ext cx="25522" cy="39259"/>
            </a:xfrm>
            <a:custGeom>
              <a:avLst/>
              <a:gdLst/>
              <a:ahLst/>
              <a:cxnLst/>
              <a:rect l="l" t="t" r="r" b="b"/>
              <a:pathLst>
                <a:path w="875" h="1346" extrusionOk="0">
                  <a:moveTo>
                    <a:pt x="118" y="1"/>
                  </a:moveTo>
                  <a:cubicBezTo>
                    <a:pt x="118" y="1"/>
                    <a:pt x="0" y="1296"/>
                    <a:pt x="375" y="1344"/>
                  </a:cubicBezTo>
                  <a:cubicBezTo>
                    <a:pt x="383" y="1345"/>
                    <a:pt x="391" y="1346"/>
                    <a:pt x="399" y="1346"/>
                  </a:cubicBezTo>
                  <a:cubicBezTo>
                    <a:pt x="756" y="1346"/>
                    <a:pt x="875" y="329"/>
                    <a:pt x="875" y="329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838856" y="2928095"/>
              <a:ext cx="222548" cy="53697"/>
            </a:xfrm>
            <a:custGeom>
              <a:avLst/>
              <a:gdLst/>
              <a:ahLst/>
              <a:cxnLst/>
              <a:rect l="l" t="t" r="r" b="b"/>
              <a:pathLst>
                <a:path w="7630" h="1841" extrusionOk="0">
                  <a:moveTo>
                    <a:pt x="3815" y="0"/>
                  </a:moveTo>
                  <a:cubicBezTo>
                    <a:pt x="2819" y="0"/>
                    <a:pt x="2356" y="360"/>
                    <a:pt x="2048" y="601"/>
                  </a:cubicBezTo>
                  <a:cubicBezTo>
                    <a:pt x="1875" y="734"/>
                    <a:pt x="1814" y="778"/>
                    <a:pt x="1720" y="785"/>
                  </a:cubicBezTo>
                  <a:cubicBezTo>
                    <a:pt x="1709" y="786"/>
                    <a:pt x="1698" y="787"/>
                    <a:pt x="1685" y="787"/>
                  </a:cubicBezTo>
                  <a:cubicBezTo>
                    <a:pt x="1553" y="787"/>
                    <a:pt x="1303" y="732"/>
                    <a:pt x="834" y="500"/>
                  </a:cubicBezTo>
                  <a:cubicBezTo>
                    <a:pt x="760" y="463"/>
                    <a:pt x="681" y="446"/>
                    <a:pt x="603" y="446"/>
                  </a:cubicBezTo>
                  <a:cubicBezTo>
                    <a:pt x="408" y="446"/>
                    <a:pt x="221" y="554"/>
                    <a:pt x="129" y="740"/>
                  </a:cubicBezTo>
                  <a:cubicBezTo>
                    <a:pt x="0" y="1001"/>
                    <a:pt x="109" y="1317"/>
                    <a:pt x="370" y="1444"/>
                  </a:cubicBezTo>
                  <a:cubicBezTo>
                    <a:pt x="917" y="1716"/>
                    <a:pt x="1331" y="1841"/>
                    <a:pt x="1687" y="1841"/>
                  </a:cubicBezTo>
                  <a:cubicBezTo>
                    <a:pt x="1729" y="1841"/>
                    <a:pt x="1769" y="1839"/>
                    <a:pt x="1810" y="1835"/>
                  </a:cubicBezTo>
                  <a:cubicBezTo>
                    <a:pt x="2223" y="1800"/>
                    <a:pt x="2486" y="1595"/>
                    <a:pt x="2696" y="1430"/>
                  </a:cubicBezTo>
                  <a:cubicBezTo>
                    <a:pt x="2956" y="1228"/>
                    <a:pt x="3182" y="1075"/>
                    <a:pt x="3815" y="1075"/>
                  </a:cubicBezTo>
                  <a:cubicBezTo>
                    <a:pt x="4449" y="1075"/>
                    <a:pt x="4673" y="1228"/>
                    <a:pt x="4934" y="1430"/>
                  </a:cubicBezTo>
                  <a:cubicBezTo>
                    <a:pt x="5146" y="1595"/>
                    <a:pt x="5409" y="1800"/>
                    <a:pt x="5820" y="1835"/>
                  </a:cubicBezTo>
                  <a:cubicBezTo>
                    <a:pt x="5860" y="1838"/>
                    <a:pt x="5902" y="1840"/>
                    <a:pt x="5945" y="1840"/>
                  </a:cubicBezTo>
                  <a:cubicBezTo>
                    <a:pt x="6299" y="1840"/>
                    <a:pt x="6714" y="1714"/>
                    <a:pt x="7260" y="1444"/>
                  </a:cubicBezTo>
                  <a:cubicBezTo>
                    <a:pt x="7522" y="1317"/>
                    <a:pt x="7629" y="1001"/>
                    <a:pt x="7500" y="740"/>
                  </a:cubicBezTo>
                  <a:cubicBezTo>
                    <a:pt x="7409" y="553"/>
                    <a:pt x="7222" y="446"/>
                    <a:pt x="7028" y="446"/>
                  </a:cubicBezTo>
                  <a:cubicBezTo>
                    <a:pt x="6949" y="446"/>
                    <a:pt x="6870" y="463"/>
                    <a:pt x="6796" y="500"/>
                  </a:cubicBezTo>
                  <a:cubicBezTo>
                    <a:pt x="6330" y="730"/>
                    <a:pt x="6079" y="787"/>
                    <a:pt x="5947" y="787"/>
                  </a:cubicBezTo>
                  <a:cubicBezTo>
                    <a:pt x="5933" y="787"/>
                    <a:pt x="5921" y="786"/>
                    <a:pt x="5910" y="785"/>
                  </a:cubicBezTo>
                  <a:cubicBezTo>
                    <a:pt x="5816" y="778"/>
                    <a:pt x="5754" y="734"/>
                    <a:pt x="5581" y="601"/>
                  </a:cubicBezTo>
                  <a:cubicBezTo>
                    <a:pt x="5274" y="360"/>
                    <a:pt x="4811" y="0"/>
                    <a:pt x="3815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923588" y="2861593"/>
              <a:ext cx="53202" cy="53231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4" y="1"/>
                  </a:moveTo>
                  <a:cubicBezTo>
                    <a:pt x="913" y="1"/>
                    <a:pt x="912" y="1"/>
                    <a:pt x="911" y="1"/>
                  </a:cubicBezTo>
                  <a:cubicBezTo>
                    <a:pt x="409" y="1"/>
                    <a:pt x="0" y="409"/>
                    <a:pt x="0" y="913"/>
                  </a:cubicBezTo>
                  <a:cubicBezTo>
                    <a:pt x="0" y="1416"/>
                    <a:pt x="409" y="1824"/>
                    <a:pt x="911" y="1824"/>
                  </a:cubicBezTo>
                  <a:cubicBezTo>
                    <a:pt x="1415" y="1824"/>
                    <a:pt x="1824" y="1416"/>
                    <a:pt x="1824" y="913"/>
                  </a:cubicBezTo>
                  <a:cubicBezTo>
                    <a:pt x="1824" y="409"/>
                    <a:pt x="1417" y="1"/>
                    <a:pt x="914" y="1"/>
                  </a:cubicBezTo>
                  <a:close/>
                </a:path>
              </a:pathLst>
            </a:custGeom>
            <a:solidFill>
              <a:srgbClr val="F0C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940534" y="2878598"/>
              <a:ext cx="19163" cy="19134"/>
            </a:xfrm>
            <a:custGeom>
              <a:avLst/>
              <a:gdLst/>
              <a:ahLst/>
              <a:cxnLst/>
              <a:rect l="l" t="t" r="r" b="b"/>
              <a:pathLst>
                <a:path w="657" h="656" extrusionOk="0">
                  <a:moveTo>
                    <a:pt x="329" y="1"/>
                  </a:moveTo>
                  <a:cubicBezTo>
                    <a:pt x="147" y="1"/>
                    <a:pt x="1" y="147"/>
                    <a:pt x="1" y="327"/>
                  </a:cubicBezTo>
                  <a:cubicBezTo>
                    <a:pt x="1" y="509"/>
                    <a:pt x="147" y="656"/>
                    <a:pt x="329" y="656"/>
                  </a:cubicBezTo>
                  <a:cubicBezTo>
                    <a:pt x="511" y="656"/>
                    <a:pt x="657" y="509"/>
                    <a:pt x="657" y="327"/>
                  </a:cubicBezTo>
                  <a:cubicBezTo>
                    <a:pt x="657" y="147"/>
                    <a:pt x="511" y="1"/>
                    <a:pt x="329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6915859" y="2892948"/>
              <a:ext cx="68631" cy="52589"/>
            </a:xfrm>
            <a:custGeom>
              <a:avLst/>
              <a:gdLst/>
              <a:ahLst/>
              <a:cxnLst/>
              <a:rect l="l" t="t" r="r" b="b"/>
              <a:pathLst>
                <a:path w="2353" h="1803" extrusionOk="0">
                  <a:moveTo>
                    <a:pt x="1175" y="1"/>
                  </a:moveTo>
                  <a:cubicBezTo>
                    <a:pt x="618" y="1"/>
                    <a:pt x="149" y="281"/>
                    <a:pt x="9" y="660"/>
                  </a:cubicBezTo>
                  <a:lnTo>
                    <a:pt x="0" y="689"/>
                  </a:lnTo>
                  <a:lnTo>
                    <a:pt x="586" y="1688"/>
                  </a:lnTo>
                  <a:cubicBezTo>
                    <a:pt x="759" y="1762"/>
                    <a:pt x="961" y="1803"/>
                    <a:pt x="1175" y="1803"/>
                  </a:cubicBezTo>
                  <a:cubicBezTo>
                    <a:pt x="1384" y="1803"/>
                    <a:pt x="1582" y="1762"/>
                    <a:pt x="1753" y="1693"/>
                  </a:cubicBezTo>
                  <a:lnTo>
                    <a:pt x="1767" y="1687"/>
                  </a:lnTo>
                  <a:lnTo>
                    <a:pt x="2353" y="688"/>
                  </a:lnTo>
                  <a:cubicBezTo>
                    <a:pt x="2224" y="294"/>
                    <a:pt x="1746" y="1"/>
                    <a:pt x="1175" y="1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6914809" y="2912928"/>
              <a:ext cx="24822" cy="29284"/>
            </a:xfrm>
            <a:custGeom>
              <a:avLst/>
              <a:gdLst/>
              <a:ahLst/>
              <a:cxnLst/>
              <a:rect l="l" t="t" r="r" b="b"/>
              <a:pathLst>
                <a:path w="851" h="1004" extrusionOk="0">
                  <a:moveTo>
                    <a:pt x="114" y="0"/>
                  </a:moveTo>
                  <a:cubicBezTo>
                    <a:pt x="87" y="0"/>
                    <a:pt x="61" y="3"/>
                    <a:pt x="36" y="4"/>
                  </a:cubicBezTo>
                  <a:cubicBezTo>
                    <a:pt x="14" y="72"/>
                    <a:pt x="1" y="144"/>
                    <a:pt x="1" y="217"/>
                  </a:cubicBezTo>
                  <a:cubicBezTo>
                    <a:pt x="1" y="555"/>
                    <a:pt x="251" y="848"/>
                    <a:pt x="622" y="1003"/>
                  </a:cubicBezTo>
                  <a:cubicBezTo>
                    <a:pt x="763" y="898"/>
                    <a:pt x="851" y="750"/>
                    <a:pt x="851" y="583"/>
                  </a:cubicBezTo>
                  <a:cubicBezTo>
                    <a:pt x="851" y="262"/>
                    <a:pt x="521" y="0"/>
                    <a:pt x="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6960718" y="2912928"/>
              <a:ext cx="24792" cy="29284"/>
            </a:xfrm>
            <a:custGeom>
              <a:avLst/>
              <a:gdLst/>
              <a:ahLst/>
              <a:cxnLst/>
              <a:rect l="l" t="t" r="r" b="b"/>
              <a:pathLst>
                <a:path w="850" h="1004" extrusionOk="0">
                  <a:moveTo>
                    <a:pt x="735" y="0"/>
                  </a:moveTo>
                  <a:cubicBezTo>
                    <a:pt x="330" y="0"/>
                    <a:pt x="0" y="262"/>
                    <a:pt x="0" y="583"/>
                  </a:cubicBezTo>
                  <a:cubicBezTo>
                    <a:pt x="0" y="750"/>
                    <a:pt x="87" y="898"/>
                    <a:pt x="229" y="1003"/>
                  </a:cubicBezTo>
                  <a:cubicBezTo>
                    <a:pt x="598" y="848"/>
                    <a:pt x="850" y="555"/>
                    <a:pt x="850" y="217"/>
                  </a:cubicBezTo>
                  <a:cubicBezTo>
                    <a:pt x="850" y="144"/>
                    <a:pt x="837" y="72"/>
                    <a:pt x="815" y="4"/>
                  </a:cubicBezTo>
                  <a:cubicBezTo>
                    <a:pt x="788" y="3"/>
                    <a:pt x="763" y="0"/>
                    <a:pt x="7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3" name="Google Shape;2263;p51"/>
          <p:cNvGrpSpPr/>
          <p:nvPr/>
        </p:nvGrpSpPr>
        <p:grpSpPr>
          <a:xfrm>
            <a:off x="5465826" y="1600259"/>
            <a:ext cx="343389" cy="343360"/>
            <a:chOff x="5465826" y="1524059"/>
            <a:chExt cx="343389" cy="343360"/>
          </a:xfrm>
        </p:grpSpPr>
        <p:sp>
          <p:nvSpPr>
            <p:cNvPr id="2264" name="Google Shape;2264;p51"/>
            <p:cNvSpPr/>
            <p:nvPr/>
          </p:nvSpPr>
          <p:spPr>
            <a:xfrm>
              <a:off x="5465826" y="1524059"/>
              <a:ext cx="343389" cy="343360"/>
            </a:xfrm>
            <a:custGeom>
              <a:avLst/>
              <a:gdLst/>
              <a:ahLst/>
              <a:cxnLst/>
              <a:rect l="l" t="t" r="r" b="b"/>
              <a:pathLst>
                <a:path w="11773" h="11772" extrusionOk="0">
                  <a:moveTo>
                    <a:pt x="3449" y="0"/>
                  </a:moveTo>
                  <a:lnTo>
                    <a:pt x="1" y="3448"/>
                  </a:lnTo>
                  <a:lnTo>
                    <a:pt x="1" y="8323"/>
                  </a:lnTo>
                  <a:lnTo>
                    <a:pt x="3449" y="11771"/>
                  </a:lnTo>
                  <a:lnTo>
                    <a:pt x="8326" y="11771"/>
                  </a:lnTo>
                  <a:lnTo>
                    <a:pt x="11772" y="8323"/>
                  </a:lnTo>
                  <a:lnTo>
                    <a:pt x="11772" y="3448"/>
                  </a:lnTo>
                  <a:lnTo>
                    <a:pt x="832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5486768" y="1544972"/>
              <a:ext cx="301592" cy="301592"/>
            </a:xfrm>
            <a:custGeom>
              <a:avLst/>
              <a:gdLst/>
              <a:ahLst/>
              <a:cxnLst/>
              <a:rect l="l" t="t" r="r" b="b"/>
              <a:pathLst>
                <a:path w="10340" h="10340" extrusionOk="0">
                  <a:moveTo>
                    <a:pt x="3415" y="1"/>
                  </a:moveTo>
                  <a:lnTo>
                    <a:pt x="3267" y="404"/>
                  </a:lnTo>
                  <a:lnTo>
                    <a:pt x="2753" y="275"/>
                  </a:lnTo>
                  <a:lnTo>
                    <a:pt x="276" y="2755"/>
                  </a:lnTo>
                  <a:lnTo>
                    <a:pt x="339" y="3114"/>
                  </a:lnTo>
                  <a:lnTo>
                    <a:pt x="1" y="3417"/>
                  </a:lnTo>
                  <a:lnTo>
                    <a:pt x="1" y="6924"/>
                  </a:lnTo>
                  <a:lnTo>
                    <a:pt x="322" y="7138"/>
                  </a:lnTo>
                  <a:lnTo>
                    <a:pt x="276" y="7586"/>
                  </a:lnTo>
                  <a:lnTo>
                    <a:pt x="2755" y="10066"/>
                  </a:lnTo>
                  <a:lnTo>
                    <a:pt x="3128" y="10104"/>
                  </a:lnTo>
                  <a:lnTo>
                    <a:pt x="3417" y="10340"/>
                  </a:lnTo>
                  <a:lnTo>
                    <a:pt x="6922" y="10340"/>
                  </a:lnTo>
                  <a:lnTo>
                    <a:pt x="7164" y="9947"/>
                  </a:lnTo>
                  <a:lnTo>
                    <a:pt x="7586" y="10067"/>
                  </a:lnTo>
                  <a:lnTo>
                    <a:pt x="10064" y="7589"/>
                  </a:lnTo>
                  <a:lnTo>
                    <a:pt x="9929" y="7189"/>
                  </a:lnTo>
                  <a:lnTo>
                    <a:pt x="10339" y="6925"/>
                  </a:lnTo>
                  <a:lnTo>
                    <a:pt x="10339" y="3417"/>
                  </a:lnTo>
                  <a:lnTo>
                    <a:pt x="10064" y="3237"/>
                  </a:lnTo>
                  <a:lnTo>
                    <a:pt x="10064" y="2755"/>
                  </a:lnTo>
                  <a:lnTo>
                    <a:pt x="7586" y="275"/>
                  </a:lnTo>
                  <a:lnTo>
                    <a:pt x="7194" y="348"/>
                  </a:lnTo>
                  <a:lnTo>
                    <a:pt x="6922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5486768" y="1544972"/>
              <a:ext cx="301592" cy="301563"/>
            </a:xfrm>
            <a:custGeom>
              <a:avLst/>
              <a:gdLst/>
              <a:ahLst/>
              <a:cxnLst/>
              <a:rect l="l" t="t" r="r" b="b"/>
              <a:pathLst>
                <a:path w="10340" h="10339" extrusionOk="0">
                  <a:moveTo>
                    <a:pt x="3029" y="1"/>
                  </a:moveTo>
                  <a:lnTo>
                    <a:pt x="2755" y="275"/>
                  </a:lnTo>
                  <a:lnTo>
                    <a:pt x="4507" y="4507"/>
                  </a:lnTo>
                  <a:lnTo>
                    <a:pt x="4507" y="4507"/>
                  </a:lnTo>
                  <a:lnTo>
                    <a:pt x="275" y="2755"/>
                  </a:lnTo>
                  <a:lnTo>
                    <a:pt x="1" y="3029"/>
                  </a:lnTo>
                  <a:lnTo>
                    <a:pt x="1" y="3417"/>
                  </a:lnTo>
                  <a:lnTo>
                    <a:pt x="4233" y="5169"/>
                  </a:lnTo>
                  <a:lnTo>
                    <a:pt x="1" y="6922"/>
                  </a:lnTo>
                  <a:lnTo>
                    <a:pt x="1" y="7310"/>
                  </a:lnTo>
                  <a:lnTo>
                    <a:pt x="275" y="7584"/>
                  </a:lnTo>
                  <a:lnTo>
                    <a:pt x="4507" y="5832"/>
                  </a:lnTo>
                  <a:lnTo>
                    <a:pt x="2755" y="10064"/>
                  </a:lnTo>
                  <a:lnTo>
                    <a:pt x="3029" y="10338"/>
                  </a:lnTo>
                  <a:lnTo>
                    <a:pt x="3417" y="10338"/>
                  </a:lnTo>
                  <a:lnTo>
                    <a:pt x="5170" y="6106"/>
                  </a:lnTo>
                  <a:lnTo>
                    <a:pt x="6922" y="10338"/>
                  </a:lnTo>
                  <a:lnTo>
                    <a:pt x="7310" y="10338"/>
                  </a:lnTo>
                  <a:lnTo>
                    <a:pt x="7586" y="10064"/>
                  </a:lnTo>
                  <a:lnTo>
                    <a:pt x="5832" y="5832"/>
                  </a:lnTo>
                  <a:lnTo>
                    <a:pt x="10064" y="7584"/>
                  </a:lnTo>
                  <a:lnTo>
                    <a:pt x="10339" y="7310"/>
                  </a:lnTo>
                  <a:lnTo>
                    <a:pt x="10339" y="6922"/>
                  </a:lnTo>
                  <a:lnTo>
                    <a:pt x="6108" y="5169"/>
                  </a:lnTo>
                  <a:lnTo>
                    <a:pt x="10339" y="3417"/>
                  </a:lnTo>
                  <a:lnTo>
                    <a:pt x="10339" y="3029"/>
                  </a:lnTo>
                  <a:lnTo>
                    <a:pt x="10064" y="2755"/>
                  </a:lnTo>
                  <a:lnTo>
                    <a:pt x="5832" y="4507"/>
                  </a:lnTo>
                  <a:lnTo>
                    <a:pt x="7586" y="275"/>
                  </a:lnTo>
                  <a:lnTo>
                    <a:pt x="7310" y="1"/>
                  </a:lnTo>
                  <a:lnTo>
                    <a:pt x="6922" y="1"/>
                  </a:lnTo>
                  <a:lnTo>
                    <a:pt x="5170" y="4231"/>
                  </a:lnTo>
                  <a:lnTo>
                    <a:pt x="3417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591071" y="1649275"/>
              <a:ext cx="92957" cy="92957"/>
            </a:xfrm>
            <a:custGeom>
              <a:avLst/>
              <a:gdLst/>
              <a:ahLst/>
              <a:cxnLst/>
              <a:rect l="l" t="t" r="r" b="b"/>
              <a:pathLst>
                <a:path w="3187" h="3187" extrusionOk="0">
                  <a:moveTo>
                    <a:pt x="1594" y="1"/>
                  </a:moveTo>
                  <a:cubicBezTo>
                    <a:pt x="715" y="1"/>
                    <a:pt x="0" y="712"/>
                    <a:pt x="0" y="1594"/>
                  </a:cubicBezTo>
                  <a:cubicBezTo>
                    <a:pt x="0" y="2473"/>
                    <a:pt x="712" y="3187"/>
                    <a:pt x="1594" y="3187"/>
                  </a:cubicBezTo>
                  <a:cubicBezTo>
                    <a:pt x="2473" y="3187"/>
                    <a:pt x="3186" y="2475"/>
                    <a:pt x="3186" y="1594"/>
                  </a:cubicBezTo>
                  <a:cubicBezTo>
                    <a:pt x="3186" y="712"/>
                    <a:pt x="2473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5611955" y="1670159"/>
              <a:ext cx="51189" cy="51189"/>
            </a:xfrm>
            <a:custGeom>
              <a:avLst/>
              <a:gdLst/>
              <a:ahLst/>
              <a:cxnLst/>
              <a:rect l="l" t="t" r="r" b="b"/>
              <a:pathLst>
                <a:path w="1755" h="1755" extrusionOk="0">
                  <a:moveTo>
                    <a:pt x="878" y="1"/>
                  </a:moveTo>
                  <a:cubicBezTo>
                    <a:pt x="395" y="1"/>
                    <a:pt x="1" y="395"/>
                    <a:pt x="1" y="878"/>
                  </a:cubicBezTo>
                  <a:cubicBezTo>
                    <a:pt x="1" y="1362"/>
                    <a:pt x="395" y="1754"/>
                    <a:pt x="878" y="1754"/>
                  </a:cubicBezTo>
                  <a:cubicBezTo>
                    <a:pt x="1361" y="1754"/>
                    <a:pt x="1753" y="1362"/>
                    <a:pt x="1754" y="878"/>
                  </a:cubicBezTo>
                  <a:cubicBezTo>
                    <a:pt x="1754" y="395"/>
                    <a:pt x="1361" y="1"/>
                    <a:pt x="87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611955" y="1670159"/>
              <a:ext cx="32493" cy="51189"/>
            </a:xfrm>
            <a:custGeom>
              <a:avLst/>
              <a:gdLst/>
              <a:ahLst/>
              <a:cxnLst/>
              <a:rect l="l" t="t" r="r" b="b"/>
              <a:pathLst>
                <a:path w="1114" h="1755" extrusionOk="0">
                  <a:moveTo>
                    <a:pt x="878" y="1"/>
                  </a:moveTo>
                  <a:cubicBezTo>
                    <a:pt x="395" y="1"/>
                    <a:pt x="1" y="395"/>
                    <a:pt x="1" y="878"/>
                  </a:cubicBezTo>
                  <a:cubicBezTo>
                    <a:pt x="1" y="1362"/>
                    <a:pt x="395" y="1754"/>
                    <a:pt x="878" y="1754"/>
                  </a:cubicBezTo>
                  <a:cubicBezTo>
                    <a:pt x="960" y="1754"/>
                    <a:pt x="1039" y="1744"/>
                    <a:pt x="1114" y="1722"/>
                  </a:cubicBezTo>
                  <a:cubicBezTo>
                    <a:pt x="746" y="1618"/>
                    <a:pt x="475" y="1278"/>
                    <a:pt x="475" y="878"/>
                  </a:cubicBezTo>
                  <a:cubicBezTo>
                    <a:pt x="475" y="477"/>
                    <a:pt x="746" y="139"/>
                    <a:pt x="1114" y="33"/>
                  </a:cubicBezTo>
                  <a:cubicBezTo>
                    <a:pt x="1039" y="11"/>
                    <a:pt x="959" y="1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613676" y="1564777"/>
              <a:ext cx="47776" cy="10413"/>
            </a:xfrm>
            <a:custGeom>
              <a:avLst/>
              <a:gdLst/>
              <a:ahLst/>
              <a:cxnLst/>
              <a:rect l="l" t="t" r="r" b="b"/>
              <a:pathLst>
                <a:path w="1638" h="357" extrusionOk="0">
                  <a:moveTo>
                    <a:pt x="178" y="0"/>
                  </a:moveTo>
                  <a:cubicBezTo>
                    <a:pt x="79" y="0"/>
                    <a:pt x="0" y="79"/>
                    <a:pt x="0" y="179"/>
                  </a:cubicBezTo>
                  <a:cubicBezTo>
                    <a:pt x="0" y="277"/>
                    <a:pt x="79" y="356"/>
                    <a:pt x="178" y="356"/>
                  </a:cubicBezTo>
                  <a:lnTo>
                    <a:pt x="1459" y="356"/>
                  </a:lnTo>
                  <a:cubicBezTo>
                    <a:pt x="1559" y="356"/>
                    <a:pt x="1638" y="277"/>
                    <a:pt x="1638" y="179"/>
                  </a:cubicBezTo>
                  <a:cubicBezTo>
                    <a:pt x="1638" y="79"/>
                    <a:pt x="1559" y="0"/>
                    <a:pt x="1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707566" y="1588432"/>
              <a:ext cx="37859" cy="36780"/>
            </a:xfrm>
            <a:custGeom>
              <a:avLst/>
              <a:gdLst/>
              <a:ahLst/>
              <a:cxnLst/>
              <a:rect l="l" t="t" r="r" b="b"/>
              <a:pathLst>
                <a:path w="1298" h="1261" extrusionOk="0">
                  <a:moveTo>
                    <a:pt x="196" y="0"/>
                  </a:moveTo>
                  <a:cubicBezTo>
                    <a:pt x="150" y="0"/>
                    <a:pt x="105" y="17"/>
                    <a:pt x="70" y="52"/>
                  </a:cubicBezTo>
                  <a:cubicBezTo>
                    <a:pt x="1" y="122"/>
                    <a:pt x="1" y="234"/>
                    <a:pt x="70" y="304"/>
                  </a:cubicBezTo>
                  <a:lnTo>
                    <a:pt x="977" y="1209"/>
                  </a:lnTo>
                  <a:cubicBezTo>
                    <a:pt x="1012" y="1244"/>
                    <a:pt x="1057" y="1260"/>
                    <a:pt x="1102" y="1260"/>
                  </a:cubicBezTo>
                  <a:cubicBezTo>
                    <a:pt x="1148" y="1260"/>
                    <a:pt x="1192" y="1244"/>
                    <a:pt x="1227" y="1209"/>
                  </a:cubicBezTo>
                  <a:cubicBezTo>
                    <a:pt x="1297" y="1140"/>
                    <a:pt x="1297" y="1029"/>
                    <a:pt x="1227" y="959"/>
                  </a:cubicBezTo>
                  <a:lnTo>
                    <a:pt x="320" y="52"/>
                  </a:lnTo>
                  <a:cubicBezTo>
                    <a:pt x="286" y="17"/>
                    <a:pt x="241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5758113" y="1671880"/>
              <a:ext cx="10413" cy="47747"/>
            </a:xfrm>
            <a:custGeom>
              <a:avLst/>
              <a:gdLst/>
              <a:ahLst/>
              <a:cxnLst/>
              <a:rect l="l" t="t" r="r" b="b"/>
              <a:pathLst>
                <a:path w="357" h="1637" extrusionOk="0">
                  <a:moveTo>
                    <a:pt x="178" y="0"/>
                  </a:moveTo>
                  <a:cubicBezTo>
                    <a:pt x="80" y="0"/>
                    <a:pt x="1" y="80"/>
                    <a:pt x="1" y="178"/>
                  </a:cubicBezTo>
                  <a:lnTo>
                    <a:pt x="1" y="1459"/>
                  </a:lnTo>
                  <a:cubicBezTo>
                    <a:pt x="1" y="1558"/>
                    <a:pt x="80" y="1637"/>
                    <a:pt x="178" y="1637"/>
                  </a:cubicBezTo>
                  <a:cubicBezTo>
                    <a:pt x="276" y="1637"/>
                    <a:pt x="357" y="1559"/>
                    <a:pt x="357" y="1459"/>
                  </a:cubicBezTo>
                  <a:lnTo>
                    <a:pt x="357" y="178"/>
                  </a:lnTo>
                  <a:cubicBezTo>
                    <a:pt x="357" y="80"/>
                    <a:pt x="278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1"/>
            <p:cNvSpPr/>
            <p:nvPr/>
          </p:nvSpPr>
          <p:spPr>
            <a:xfrm>
              <a:off x="5707566" y="1766324"/>
              <a:ext cx="37859" cy="36780"/>
            </a:xfrm>
            <a:custGeom>
              <a:avLst/>
              <a:gdLst/>
              <a:ahLst/>
              <a:cxnLst/>
              <a:rect l="l" t="t" r="r" b="b"/>
              <a:pathLst>
                <a:path w="1298" h="1261" extrusionOk="0">
                  <a:moveTo>
                    <a:pt x="1102" y="1"/>
                  </a:moveTo>
                  <a:cubicBezTo>
                    <a:pt x="1056" y="1"/>
                    <a:pt x="1011" y="18"/>
                    <a:pt x="977" y="52"/>
                  </a:cubicBezTo>
                  <a:lnTo>
                    <a:pt x="70" y="959"/>
                  </a:lnTo>
                  <a:cubicBezTo>
                    <a:pt x="1" y="1028"/>
                    <a:pt x="1" y="1139"/>
                    <a:pt x="70" y="1210"/>
                  </a:cubicBezTo>
                  <a:cubicBezTo>
                    <a:pt x="105" y="1245"/>
                    <a:pt x="150" y="1261"/>
                    <a:pt x="196" y="1261"/>
                  </a:cubicBezTo>
                  <a:cubicBezTo>
                    <a:pt x="240" y="1261"/>
                    <a:pt x="287" y="1243"/>
                    <a:pt x="320" y="1210"/>
                  </a:cubicBezTo>
                  <a:lnTo>
                    <a:pt x="1227" y="303"/>
                  </a:lnTo>
                  <a:cubicBezTo>
                    <a:pt x="1297" y="234"/>
                    <a:pt x="1297" y="123"/>
                    <a:pt x="1227" y="52"/>
                  </a:cubicBezTo>
                  <a:cubicBezTo>
                    <a:pt x="1193" y="18"/>
                    <a:pt x="1147" y="1"/>
                    <a:pt x="1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1"/>
            <p:cNvSpPr/>
            <p:nvPr/>
          </p:nvSpPr>
          <p:spPr>
            <a:xfrm>
              <a:off x="5613676" y="1816317"/>
              <a:ext cx="47776" cy="10413"/>
            </a:xfrm>
            <a:custGeom>
              <a:avLst/>
              <a:gdLst/>
              <a:ahLst/>
              <a:cxnLst/>
              <a:rect l="l" t="t" r="r" b="b"/>
              <a:pathLst>
                <a:path w="1638" h="357" extrusionOk="0">
                  <a:moveTo>
                    <a:pt x="178" y="1"/>
                  </a:moveTo>
                  <a:cubicBezTo>
                    <a:pt x="79" y="1"/>
                    <a:pt x="0" y="80"/>
                    <a:pt x="0" y="178"/>
                  </a:cubicBezTo>
                  <a:cubicBezTo>
                    <a:pt x="0" y="278"/>
                    <a:pt x="79" y="357"/>
                    <a:pt x="178" y="357"/>
                  </a:cubicBezTo>
                  <a:lnTo>
                    <a:pt x="1459" y="357"/>
                  </a:lnTo>
                  <a:cubicBezTo>
                    <a:pt x="1559" y="357"/>
                    <a:pt x="1638" y="278"/>
                    <a:pt x="1638" y="178"/>
                  </a:cubicBezTo>
                  <a:cubicBezTo>
                    <a:pt x="1638" y="80"/>
                    <a:pt x="1559" y="1"/>
                    <a:pt x="1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1"/>
            <p:cNvSpPr/>
            <p:nvPr/>
          </p:nvSpPr>
          <p:spPr>
            <a:xfrm>
              <a:off x="5529673" y="1766324"/>
              <a:ext cx="37830" cy="36780"/>
            </a:xfrm>
            <a:custGeom>
              <a:avLst/>
              <a:gdLst/>
              <a:ahLst/>
              <a:cxnLst/>
              <a:rect l="l" t="t" r="r" b="b"/>
              <a:pathLst>
                <a:path w="1297" h="1261" extrusionOk="0">
                  <a:moveTo>
                    <a:pt x="195" y="1"/>
                  </a:moveTo>
                  <a:cubicBezTo>
                    <a:pt x="150" y="1"/>
                    <a:pt x="104" y="18"/>
                    <a:pt x="69" y="52"/>
                  </a:cubicBezTo>
                  <a:cubicBezTo>
                    <a:pt x="0" y="121"/>
                    <a:pt x="0" y="234"/>
                    <a:pt x="69" y="303"/>
                  </a:cubicBezTo>
                  <a:lnTo>
                    <a:pt x="976" y="1210"/>
                  </a:lnTo>
                  <a:cubicBezTo>
                    <a:pt x="1011" y="1245"/>
                    <a:pt x="1057" y="1261"/>
                    <a:pt x="1102" y="1261"/>
                  </a:cubicBezTo>
                  <a:cubicBezTo>
                    <a:pt x="1149" y="1261"/>
                    <a:pt x="1194" y="1243"/>
                    <a:pt x="1226" y="1210"/>
                  </a:cubicBezTo>
                  <a:cubicBezTo>
                    <a:pt x="1297" y="1141"/>
                    <a:pt x="1297" y="1028"/>
                    <a:pt x="1226" y="959"/>
                  </a:cubicBezTo>
                  <a:lnTo>
                    <a:pt x="321" y="52"/>
                  </a:lnTo>
                  <a:cubicBezTo>
                    <a:pt x="286" y="18"/>
                    <a:pt x="241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1"/>
            <p:cNvSpPr/>
            <p:nvPr/>
          </p:nvSpPr>
          <p:spPr>
            <a:xfrm>
              <a:off x="5506602" y="1671880"/>
              <a:ext cx="10354" cy="47747"/>
            </a:xfrm>
            <a:custGeom>
              <a:avLst/>
              <a:gdLst/>
              <a:ahLst/>
              <a:cxnLst/>
              <a:rect l="l" t="t" r="r" b="b"/>
              <a:pathLst>
                <a:path w="355" h="1637" extrusionOk="0">
                  <a:moveTo>
                    <a:pt x="178" y="0"/>
                  </a:moveTo>
                  <a:cubicBezTo>
                    <a:pt x="78" y="0"/>
                    <a:pt x="0" y="80"/>
                    <a:pt x="0" y="178"/>
                  </a:cubicBezTo>
                  <a:lnTo>
                    <a:pt x="0" y="1459"/>
                  </a:lnTo>
                  <a:cubicBezTo>
                    <a:pt x="0" y="1558"/>
                    <a:pt x="80" y="1637"/>
                    <a:pt x="178" y="1637"/>
                  </a:cubicBezTo>
                  <a:cubicBezTo>
                    <a:pt x="274" y="1637"/>
                    <a:pt x="355" y="1559"/>
                    <a:pt x="355" y="1459"/>
                  </a:cubicBezTo>
                  <a:lnTo>
                    <a:pt x="355" y="178"/>
                  </a:lnTo>
                  <a:cubicBezTo>
                    <a:pt x="355" y="80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1"/>
            <p:cNvSpPr/>
            <p:nvPr/>
          </p:nvSpPr>
          <p:spPr>
            <a:xfrm>
              <a:off x="5529673" y="1588432"/>
              <a:ext cx="37830" cy="36780"/>
            </a:xfrm>
            <a:custGeom>
              <a:avLst/>
              <a:gdLst/>
              <a:ahLst/>
              <a:cxnLst/>
              <a:rect l="l" t="t" r="r" b="b"/>
              <a:pathLst>
                <a:path w="1297" h="1261" extrusionOk="0">
                  <a:moveTo>
                    <a:pt x="1102" y="0"/>
                  </a:moveTo>
                  <a:cubicBezTo>
                    <a:pt x="1057" y="0"/>
                    <a:pt x="1011" y="17"/>
                    <a:pt x="976" y="52"/>
                  </a:cubicBezTo>
                  <a:lnTo>
                    <a:pt x="69" y="959"/>
                  </a:lnTo>
                  <a:cubicBezTo>
                    <a:pt x="0" y="1029"/>
                    <a:pt x="0" y="1140"/>
                    <a:pt x="69" y="1209"/>
                  </a:cubicBezTo>
                  <a:cubicBezTo>
                    <a:pt x="104" y="1244"/>
                    <a:pt x="150" y="1260"/>
                    <a:pt x="197" y="1260"/>
                  </a:cubicBezTo>
                  <a:cubicBezTo>
                    <a:pt x="242" y="1260"/>
                    <a:pt x="288" y="1244"/>
                    <a:pt x="321" y="1209"/>
                  </a:cubicBezTo>
                  <a:lnTo>
                    <a:pt x="1226" y="304"/>
                  </a:lnTo>
                  <a:cubicBezTo>
                    <a:pt x="1297" y="234"/>
                    <a:pt x="1297" y="122"/>
                    <a:pt x="1226" y="52"/>
                  </a:cubicBezTo>
                  <a:cubicBezTo>
                    <a:pt x="1192" y="17"/>
                    <a:pt x="1147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1"/>
            <p:cNvSpPr/>
            <p:nvPr/>
          </p:nvSpPr>
          <p:spPr>
            <a:xfrm>
              <a:off x="5535215" y="1593449"/>
              <a:ext cx="204639" cy="204581"/>
            </a:xfrm>
            <a:custGeom>
              <a:avLst/>
              <a:gdLst/>
              <a:ahLst/>
              <a:cxnLst/>
              <a:rect l="l" t="t" r="r" b="b"/>
              <a:pathLst>
                <a:path w="7016" h="7014" extrusionOk="0">
                  <a:moveTo>
                    <a:pt x="4665" y="715"/>
                  </a:moveTo>
                  <a:lnTo>
                    <a:pt x="6300" y="2350"/>
                  </a:lnTo>
                  <a:lnTo>
                    <a:pt x="6300" y="4663"/>
                  </a:lnTo>
                  <a:lnTo>
                    <a:pt x="4665" y="6299"/>
                  </a:lnTo>
                  <a:lnTo>
                    <a:pt x="2352" y="6299"/>
                  </a:lnTo>
                  <a:lnTo>
                    <a:pt x="717" y="4663"/>
                  </a:lnTo>
                  <a:lnTo>
                    <a:pt x="717" y="2350"/>
                  </a:lnTo>
                  <a:lnTo>
                    <a:pt x="2352" y="715"/>
                  </a:lnTo>
                  <a:close/>
                  <a:moveTo>
                    <a:pt x="2055" y="0"/>
                  </a:moveTo>
                  <a:lnTo>
                    <a:pt x="1" y="2054"/>
                  </a:lnTo>
                  <a:lnTo>
                    <a:pt x="1" y="4960"/>
                  </a:lnTo>
                  <a:lnTo>
                    <a:pt x="2055" y="7014"/>
                  </a:lnTo>
                  <a:lnTo>
                    <a:pt x="4961" y="7014"/>
                  </a:lnTo>
                  <a:lnTo>
                    <a:pt x="7016" y="4960"/>
                  </a:lnTo>
                  <a:lnTo>
                    <a:pt x="7016" y="2054"/>
                  </a:lnTo>
                  <a:lnTo>
                    <a:pt x="496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9" name="Google Shape;2279;p51"/>
          <p:cNvGrpSpPr/>
          <p:nvPr/>
        </p:nvGrpSpPr>
        <p:grpSpPr>
          <a:xfrm>
            <a:off x="4766885" y="1639081"/>
            <a:ext cx="443696" cy="266591"/>
            <a:chOff x="4766885" y="1562881"/>
            <a:chExt cx="443696" cy="266591"/>
          </a:xfrm>
        </p:grpSpPr>
        <p:sp>
          <p:nvSpPr>
            <p:cNvPr id="2280" name="Google Shape;2280;p51"/>
            <p:cNvSpPr/>
            <p:nvPr/>
          </p:nvSpPr>
          <p:spPr>
            <a:xfrm>
              <a:off x="4915697" y="1654467"/>
              <a:ext cx="58189" cy="58423"/>
            </a:xfrm>
            <a:custGeom>
              <a:avLst/>
              <a:gdLst/>
              <a:ahLst/>
              <a:cxnLst/>
              <a:rect l="l" t="t" r="r" b="b"/>
              <a:pathLst>
                <a:path w="1995" h="2003" extrusionOk="0">
                  <a:moveTo>
                    <a:pt x="962" y="0"/>
                  </a:moveTo>
                  <a:cubicBezTo>
                    <a:pt x="855" y="0"/>
                    <a:pt x="753" y="71"/>
                    <a:pt x="723" y="184"/>
                  </a:cubicBezTo>
                  <a:cubicBezTo>
                    <a:pt x="612" y="605"/>
                    <a:pt x="372" y="1311"/>
                    <a:pt x="1" y="1346"/>
                  </a:cubicBezTo>
                  <a:lnTo>
                    <a:pt x="1535" y="2002"/>
                  </a:lnTo>
                  <a:cubicBezTo>
                    <a:pt x="1535" y="2002"/>
                    <a:pt x="1995" y="659"/>
                    <a:pt x="1101" y="44"/>
                  </a:cubicBezTo>
                  <a:cubicBezTo>
                    <a:pt x="1058" y="14"/>
                    <a:pt x="1010" y="0"/>
                    <a:pt x="962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1"/>
            <p:cNvSpPr/>
            <p:nvPr/>
          </p:nvSpPr>
          <p:spPr>
            <a:xfrm>
              <a:off x="4815507" y="1753053"/>
              <a:ext cx="59939" cy="48214"/>
            </a:xfrm>
            <a:custGeom>
              <a:avLst/>
              <a:gdLst/>
              <a:ahLst/>
              <a:cxnLst/>
              <a:rect l="l" t="t" r="r" b="b"/>
              <a:pathLst>
                <a:path w="2055" h="1653" extrusionOk="0">
                  <a:moveTo>
                    <a:pt x="1400" y="1"/>
                  </a:moveTo>
                  <a:cubicBezTo>
                    <a:pt x="1365" y="373"/>
                    <a:pt x="659" y="611"/>
                    <a:pt x="238" y="724"/>
                  </a:cubicBezTo>
                  <a:cubicBezTo>
                    <a:pt x="74" y="765"/>
                    <a:pt x="1" y="960"/>
                    <a:pt x="98" y="1101"/>
                  </a:cubicBezTo>
                  <a:cubicBezTo>
                    <a:pt x="401" y="1541"/>
                    <a:pt x="880" y="1653"/>
                    <a:pt x="1289" y="1653"/>
                  </a:cubicBezTo>
                  <a:cubicBezTo>
                    <a:pt x="1709" y="1653"/>
                    <a:pt x="2055" y="1534"/>
                    <a:pt x="2055" y="1534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1"/>
            <p:cNvSpPr/>
            <p:nvPr/>
          </p:nvSpPr>
          <p:spPr>
            <a:xfrm>
              <a:off x="5003696" y="1679434"/>
              <a:ext cx="58160" cy="58423"/>
            </a:xfrm>
            <a:custGeom>
              <a:avLst/>
              <a:gdLst/>
              <a:ahLst/>
              <a:cxnLst/>
              <a:rect l="l" t="t" r="r" b="b"/>
              <a:pathLst>
                <a:path w="1994" h="2003" extrusionOk="0">
                  <a:moveTo>
                    <a:pt x="458" y="1"/>
                  </a:moveTo>
                  <a:lnTo>
                    <a:pt x="458" y="1"/>
                  </a:lnTo>
                  <a:cubicBezTo>
                    <a:pt x="458" y="1"/>
                    <a:pt x="0" y="1344"/>
                    <a:pt x="894" y="1959"/>
                  </a:cubicBezTo>
                  <a:cubicBezTo>
                    <a:pt x="937" y="1989"/>
                    <a:pt x="984" y="2002"/>
                    <a:pt x="1032" y="2002"/>
                  </a:cubicBezTo>
                  <a:cubicBezTo>
                    <a:pt x="1138" y="2002"/>
                    <a:pt x="1241" y="1932"/>
                    <a:pt x="1270" y="1817"/>
                  </a:cubicBezTo>
                  <a:cubicBezTo>
                    <a:pt x="1381" y="1398"/>
                    <a:pt x="1622" y="692"/>
                    <a:pt x="1994" y="657"/>
                  </a:cubicBezTo>
                  <a:lnTo>
                    <a:pt x="458" y="1"/>
                  </a:ln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1"/>
            <p:cNvSpPr/>
            <p:nvPr/>
          </p:nvSpPr>
          <p:spPr>
            <a:xfrm>
              <a:off x="5102048" y="1591057"/>
              <a:ext cx="59910" cy="48214"/>
            </a:xfrm>
            <a:custGeom>
              <a:avLst/>
              <a:gdLst/>
              <a:ahLst/>
              <a:cxnLst/>
              <a:rect l="l" t="t" r="r" b="b"/>
              <a:pathLst>
                <a:path w="2054" h="1653" extrusionOk="0">
                  <a:moveTo>
                    <a:pt x="766" y="0"/>
                  </a:moveTo>
                  <a:cubicBezTo>
                    <a:pt x="345" y="0"/>
                    <a:pt x="0" y="119"/>
                    <a:pt x="0" y="119"/>
                  </a:cubicBezTo>
                  <a:lnTo>
                    <a:pt x="656" y="1652"/>
                  </a:lnTo>
                  <a:cubicBezTo>
                    <a:pt x="690" y="1280"/>
                    <a:pt x="1397" y="1040"/>
                    <a:pt x="1816" y="929"/>
                  </a:cubicBezTo>
                  <a:cubicBezTo>
                    <a:pt x="1980" y="888"/>
                    <a:pt x="2054" y="693"/>
                    <a:pt x="1957" y="552"/>
                  </a:cubicBezTo>
                  <a:cubicBezTo>
                    <a:pt x="1654" y="112"/>
                    <a:pt x="1174" y="0"/>
                    <a:pt x="766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1"/>
            <p:cNvSpPr/>
            <p:nvPr/>
          </p:nvSpPr>
          <p:spPr>
            <a:xfrm>
              <a:off x="5002237" y="1579681"/>
              <a:ext cx="208343" cy="249790"/>
            </a:xfrm>
            <a:custGeom>
              <a:avLst/>
              <a:gdLst/>
              <a:ahLst/>
              <a:cxnLst/>
              <a:rect l="l" t="t" r="r" b="b"/>
              <a:pathLst>
                <a:path w="7143" h="8564" extrusionOk="0">
                  <a:moveTo>
                    <a:pt x="3012" y="0"/>
                  </a:moveTo>
                  <a:lnTo>
                    <a:pt x="390" y="217"/>
                  </a:lnTo>
                  <a:lnTo>
                    <a:pt x="0" y="3013"/>
                  </a:lnTo>
                  <a:cubicBezTo>
                    <a:pt x="1146" y="4160"/>
                    <a:pt x="2965" y="3901"/>
                    <a:pt x="2234" y="6939"/>
                  </a:cubicBezTo>
                  <a:cubicBezTo>
                    <a:pt x="2102" y="6839"/>
                    <a:pt x="1936" y="6780"/>
                    <a:pt x="1762" y="6780"/>
                  </a:cubicBezTo>
                  <a:cubicBezTo>
                    <a:pt x="1731" y="6780"/>
                    <a:pt x="1701" y="6782"/>
                    <a:pt x="1670" y="6785"/>
                  </a:cubicBezTo>
                  <a:cubicBezTo>
                    <a:pt x="1358" y="6819"/>
                    <a:pt x="1109" y="7031"/>
                    <a:pt x="1012" y="7310"/>
                  </a:cubicBezTo>
                  <a:cubicBezTo>
                    <a:pt x="1152" y="7534"/>
                    <a:pt x="1403" y="7680"/>
                    <a:pt x="1679" y="7680"/>
                  </a:cubicBezTo>
                  <a:cubicBezTo>
                    <a:pt x="1709" y="7680"/>
                    <a:pt x="1740" y="7678"/>
                    <a:pt x="1771" y="7675"/>
                  </a:cubicBezTo>
                  <a:cubicBezTo>
                    <a:pt x="1893" y="7660"/>
                    <a:pt x="2006" y="7619"/>
                    <a:pt x="2102" y="7559"/>
                  </a:cubicBezTo>
                  <a:lnTo>
                    <a:pt x="2102" y="7559"/>
                  </a:lnTo>
                  <a:cubicBezTo>
                    <a:pt x="2064" y="7667"/>
                    <a:pt x="2049" y="7786"/>
                    <a:pt x="2064" y="7907"/>
                  </a:cubicBezTo>
                  <a:cubicBezTo>
                    <a:pt x="2098" y="8218"/>
                    <a:pt x="2310" y="8467"/>
                    <a:pt x="2589" y="8564"/>
                  </a:cubicBezTo>
                  <a:cubicBezTo>
                    <a:pt x="2838" y="8408"/>
                    <a:pt x="2990" y="8117"/>
                    <a:pt x="2953" y="7806"/>
                  </a:cubicBezTo>
                  <a:cubicBezTo>
                    <a:pt x="2933" y="7631"/>
                    <a:pt x="2857" y="7475"/>
                    <a:pt x="2745" y="7355"/>
                  </a:cubicBezTo>
                  <a:cubicBezTo>
                    <a:pt x="7143" y="2980"/>
                    <a:pt x="3012" y="0"/>
                    <a:pt x="30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1"/>
            <p:cNvSpPr/>
            <p:nvPr/>
          </p:nvSpPr>
          <p:spPr>
            <a:xfrm>
              <a:off x="4977241" y="1562881"/>
              <a:ext cx="112907" cy="104624"/>
            </a:xfrm>
            <a:custGeom>
              <a:avLst/>
              <a:gdLst/>
              <a:ahLst/>
              <a:cxnLst/>
              <a:rect l="l" t="t" r="r" b="b"/>
              <a:pathLst>
                <a:path w="3871" h="3587" extrusionOk="0">
                  <a:moveTo>
                    <a:pt x="2276" y="0"/>
                  </a:moveTo>
                  <a:cubicBezTo>
                    <a:pt x="1747" y="0"/>
                    <a:pt x="1248" y="121"/>
                    <a:pt x="936" y="216"/>
                  </a:cubicBezTo>
                  <a:cubicBezTo>
                    <a:pt x="725" y="280"/>
                    <a:pt x="563" y="445"/>
                    <a:pt x="498" y="654"/>
                  </a:cubicBezTo>
                  <a:cubicBezTo>
                    <a:pt x="302" y="1294"/>
                    <a:pt x="0" y="2730"/>
                    <a:pt x="859" y="3587"/>
                  </a:cubicBezTo>
                  <a:cubicBezTo>
                    <a:pt x="1295" y="3153"/>
                    <a:pt x="1212" y="2574"/>
                    <a:pt x="2036" y="1753"/>
                  </a:cubicBezTo>
                  <a:cubicBezTo>
                    <a:pt x="2860" y="928"/>
                    <a:pt x="3437" y="1011"/>
                    <a:pt x="3870" y="575"/>
                  </a:cubicBezTo>
                  <a:cubicBezTo>
                    <a:pt x="3429" y="135"/>
                    <a:pt x="2836" y="0"/>
                    <a:pt x="227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1"/>
            <p:cNvSpPr/>
            <p:nvPr/>
          </p:nvSpPr>
          <p:spPr>
            <a:xfrm>
              <a:off x="4998387" y="1608732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462" h="462" extrusionOk="0">
                  <a:moveTo>
                    <a:pt x="230" y="0"/>
                  </a:moveTo>
                  <a:cubicBezTo>
                    <a:pt x="104" y="0"/>
                    <a:pt x="0" y="103"/>
                    <a:pt x="0" y="232"/>
                  </a:cubicBezTo>
                  <a:cubicBezTo>
                    <a:pt x="0" y="358"/>
                    <a:pt x="103" y="462"/>
                    <a:pt x="230" y="462"/>
                  </a:cubicBezTo>
                  <a:cubicBezTo>
                    <a:pt x="358" y="462"/>
                    <a:pt x="462" y="359"/>
                    <a:pt x="462" y="232"/>
                  </a:cubicBezTo>
                  <a:cubicBezTo>
                    <a:pt x="462" y="103"/>
                    <a:pt x="359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1"/>
            <p:cNvSpPr/>
            <p:nvPr/>
          </p:nvSpPr>
          <p:spPr>
            <a:xfrm>
              <a:off x="5031317" y="1575802"/>
              <a:ext cx="13505" cy="13475"/>
            </a:xfrm>
            <a:custGeom>
              <a:avLst/>
              <a:gdLst/>
              <a:ahLst/>
              <a:cxnLst/>
              <a:rect l="l" t="t" r="r" b="b"/>
              <a:pathLst>
                <a:path w="463" h="462" extrusionOk="0">
                  <a:moveTo>
                    <a:pt x="231" y="0"/>
                  </a:moveTo>
                  <a:cubicBezTo>
                    <a:pt x="105" y="0"/>
                    <a:pt x="1" y="103"/>
                    <a:pt x="1" y="232"/>
                  </a:cubicBezTo>
                  <a:cubicBezTo>
                    <a:pt x="1" y="357"/>
                    <a:pt x="105" y="461"/>
                    <a:pt x="231" y="461"/>
                  </a:cubicBezTo>
                  <a:cubicBezTo>
                    <a:pt x="358" y="461"/>
                    <a:pt x="462" y="359"/>
                    <a:pt x="462" y="232"/>
                  </a:cubicBezTo>
                  <a:cubicBezTo>
                    <a:pt x="462" y="103"/>
                    <a:pt x="358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1"/>
            <p:cNvSpPr/>
            <p:nvPr/>
          </p:nvSpPr>
          <p:spPr>
            <a:xfrm>
              <a:off x="5044384" y="1621828"/>
              <a:ext cx="72598" cy="138896"/>
            </a:xfrm>
            <a:custGeom>
              <a:avLst/>
              <a:gdLst/>
              <a:ahLst/>
              <a:cxnLst/>
              <a:rect l="l" t="t" r="r" b="b"/>
              <a:pathLst>
                <a:path w="2489" h="4762" extrusionOk="0">
                  <a:moveTo>
                    <a:pt x="203" y="0"/>
                  </a:moveTo>
                  <a:cubicBezTo>
                    <a:pt x="142" y="0"/>
                    <a:pt x="82" y="33"/>
                    <a:pt x="51" y="90"/>
                  </a:cubicBezTo>
                  <a:cubicBezTo>
                    <a:pt x="1" y="174"/>
                    <a:pt x="32" y="282"/>
                    <a:pt x="117" y="332"/>
                  </a:cubicBezTo>
                  <a:cubicBezTo>
                    <a:pt x="124" y="335"/>
                    <a:pt x="779" y="715"/>
                    <a:pt x="1265" y="1422"/>
                  </a:cubicBezTo>
                  <a:cubicBezTo>
                    <a:pt x="1904" y="2351"/>
                    <a:pt x="1962" y="3389"/>
                    <a:pt x="1438" y="4508"/>
                  </a:cubicBezTo>
                  <a:cubicBezTo>
                    <a:pt x="1398" y="4598"/>
                    <a:pt x="1435" y="4702"/>
                    <a:pt x="1524" y="4744"/>
                  </a:cubicBezTo>
                  <a:cubicBezTo>
                    <a:pt x="1549" y="4756"/>
                    <a:pt x="1574" y="4762"/>
                    <a:pt x="1601" y="4762"/>
                  </a:cubicBezTo>
                  <a:cubicBezTo>
                    <a:pt x="1668" y="4762"/>
                    <a:pt x="1732" y="4725"/>
                    <a:pt x="1760" y="4662"/>
                  </a:cubicBezTo>
                  <a:cubicBezTo>
                    <a:pt x="2488" y="3109"/>
                    <a:pt x="2049" y="1929"/>
                    <a:pt x="1551" y="1211"/>
                  </a:cubicBezTo>
                  <a:cubicBezTo>
                    <a:pt x="1018" y="442"/>
                    <a:pt x="322" y="41"/>
                    <a:pt x="292" y="25"/>
                  </a:cubicBezTo>
                  <a:cubicBezTo>
                    <a:pt x="264" y="8"/>
                    <a:pt x="234" y="0"/>
                    <a:pt x="203" y="0"/>
                  </a:cubicBezTo>
                  <a:close/>
                </a:path>
              </a:pathLst>
            </a:custGeom>
            <a:solidFill>
              <a:srgbClr val="EFB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1"/>
            <p:cNvSpPr/>
            <p:nvPr/>
          </p:nvSpPr>
          <p:spPr>
            <a:xfrm>
              <a:off x="4766885" y="1562881"/>
              <a:ext cx="208373" cy="249820"/>
            </a:xfrm>
            <a:custGeom>
              <a:avLst/>
              <a:gdLst/>
              <a:ahLst/>
              <a:cxnLst/>
              <a:rect l="l" t="t" r="r" b="b"/>
              <a:pathLst>
                <a:path w="7144" h="8565" extrusionOk="0">
                  <a:moveTo>
                    <a:pt x="4555" y="1"/>
                  </a:moveTo>
                  <a:cubicBezTo>
                    <a:pt x="4306" y="156"/>
                    <a:pt x="4154" y="447"/>
                    <a:pt x="4190" y="758"/>
                  </a:cubicBezTo>
                  <a:cubicBezTo>
                    <a:pt x="4211" y="934"/>
                    <a:pt x="4286" y="1089"/>
                    <a:pt x="4400" y="1209"/>
                  </a:cubicBezTo>
                  <a:cubicBezTo>
                    <a:pt x="1" y="5585"/>
                    <a:pt x="4132" y="8564"/>
                    <a:pt x="4132" y="8564"/>
                  </a:cubicBezTo>
                  <a:lnTo>
                    <a:pt x="6754" y="8173"/>
                  </a:lnTo>
                  <a:lnTo>
                    <a:pt x="7143" y="5551"/>
                  </a:lnTo>
                  <a:cubicBezTo>
                    <a:pt x="5999" y="4404"/>
                    <a:pt x="4182" y="4663"/>
                    <a:pt x="4911" y="1627"/>
                  </a:cubicBezTo>
                  <a:lnTo>
                    <a:pt x="4911" y="1627"/>
                  </a:lnTo>
                  <a:cubicBezTo>
                    <a:pt x="5044" y="1727"/>
                    <a:pt x="5209" y="1785"/>
                    <a:pt x="5385" y="1785"/>
                  </a:cubicBezTo>
                  <a:cubicBezTo>
                    <a:pt x="5415" y="1785"/>
                    <a:pt x="5445" y="1784"/>
                    <a:pt x="5475" y="1780"/>
                  </a:cubicBezTo>
                  <a:cubicBezTo>
                    <a:pt x="5786" y="1745"/>
                    <a:pt x="6035" y="1533"/>
                    <a:pt x="6131" y="1255"/>
                  </a:cubicBezTo>
                  <a:cubicBezTo>
                    <a:pt x="5991" y="1030"/>
                    <a:pt x="5741" y="884"/>
                    <a:pt x="5466" y="884"/>
                  </a:cubicBezTo>
                  <a:cubicBezTo>
                    <a:pt x="5435" y="884"/>
                    <a:pt x="5405" y="886"/>
                    <a:pt x="5374" y="890"/>
                  </a:cubicBezTo>
                  <a:cubicBezTo>
                    <a:pt x="5252" y="904"/>
                    <a:pt x="5140" y="945"/>
                    <a:pt x="5043" y="1006"/>
                  </a:cubicBezTo>
                  <a:cubicBezTo>
                    <a:pt x="5081" y="897"/>
                    <a:pt x="5096" y="779"/>
                    <a:pt x="5081" y="657"/>
                  </a:cubicBezTo>
                  <a:cubicBezTo>
                    <a:pt x="5046" y="346"/>
                    <a:pt x="4833" y="97"/>
                    <a:pt x="455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1"/>
            <p:cNvSpPr/>
            <p:nvPr/>
          </p:nvSpPr>
          <p:spPr>
            <a:xfrm>
              <a:off x="4887347" y="1724848"/>
              <a:ext cx="112937" cy="104624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3012" y="1"/>
                  </a:moveTo>
                  <a:cubicBezTo>
                    <a:pt x="2578" y="436"/>
                    <a:pt x="2659" y="1013"/>
                    <a:pt x="1834" y="1835"/>
                  </a:cubicBezTo>
                  <a:cubicBezTo>
                    <a:pt x="1011" y="2659"/>
                    <a:pt x="434" y="2577"/>
                    <a:pt x="0" y="3012"/>
                  </a:cubicBezTo>
                  <a:cubicBezTo>
                    <a:pt x="443" y="3452"/>
                    <a:pt x="1036" y="3587"/>
                    <a:pt x="1596" y="3587"/>
                  </a:cubicBezTo>
                  <a:cubicBezTo>
                    <a:pt x="2126" y="3587"/>
                    <a:pt x="2625" y="3466"/>
                    <a:pt x="2936" y="3371"/>
                  </a:cubicBezTo>
                  <a:cubicBezTo>
                    <a:pt x="3147" y="3307"/>
                    <a:pt x="3309" y="3143"/>
                    <a:pt x="3372" y="2933"/>
                  </a:cubicBezTo>
                  <a:cubicBezTo>
                    <a:pt x="3569" y="2293"/>
                    <a:pt x="3872" y="858"/>
                    <a:pt x="30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1"/>
            <p:cNvSpPr/>
            <p:nvPr/>
          </p:nvSpPr>
          <p:spPr>
            <a:xfrm>
              <a:off x="4965690" y="1770145"/>
              <a:ext cx="13505" cy="13475"/>
            </a:xfrm>
            <a:custGeom>
              <a:avLst/>
              <a:gdLst/>
              <a:ahLst/>
              <a:cxnLst/>
              <a:rect l="l" t="t" r="r" b="b"/>
              <a:pathLst>
                <a:path w="463" h="462" extrusionOk="0">
                  <a:moveTo>
                    <a:pt x="233" y="1"/>
                  </a:moveTo>
                  <a:cubicBezTo>
                    <a:pt x="233" y="1"/>
                    <a:pt x="232" y="1"/>
                    <a:pt x="231" y="1"/>
                  </a:cubicBezTo>
                  <a:cubicBezTo>
                    <a:pt x="105" y="1"/>
                    <a:pt x="1" y="103"/>
                    <a:pt x="1" y="230"/>
                  </a:cubicBezTo>
                  <a:cubicBezTo>
                    <a:pt x="1" y="358"/>
                    <a:pt x="103" y="462"/>
                    <a:pt x="231" y="462"/>
                  </a:cubicBezTo>
                  <a:cubicBezTo>
                    <a:pt x="357" y="462"/>
                    <a:pt x="462" y="359"/>
                    <a:pt x="462" y="230"/>
                  </a:cubicBezTo>
                  <a:cubicBezTo>
                    <a:pt x="462" y="104"/>
                    <a:pt x="361" y="1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1"/>
            <p:cNvSpPr/>
            <p:nvPr/>
          </p:nvSpPr>
          <p:spPr>
            <a:xfrm>
              <a:off x="4932702" y="1803046"/>
              <a:ext cx="13505" cy="13475"/>
            </a:xfrm>
            <a:custGeom>
              <a:avLst/>
              <a:gdLst/>
              <a:ahLst/>
              <a:cxnLst/>
              <a:rect l="l" t="t" r="r" b="b"/>
              <a:pathLst>
                <a:path w="463" h="462" extrusionOk="0">
                  <a:moveTo>
                    <a:pt x="232" y="0"/>
                  </a:moveTo>
                  <a:cubicBezTo>
                    <a:pt x="106" y="0"/>
                    <a:pt x="1" y="103"/>
                    <a:pt x="1" y="230"/>
                  </a:cubicBezTo>
                  <a:cubicBezTo>
                    <a:pt x="1" y="358"/>
                    <a:pt x="103" y="462"/>
                    <a:pt x="232" y="462"/>
                  </a:cubicBezTo>
                  <a:cubicBezTo>
                    <a:pt x="358" y="462"/>
                    <a:pt x="462" y="359"/>
                    <a:pt x="462" y="230"/>
                  </a:cubicBezTo>
                  <a:cubicBezTo>
                    <a:pt x="462" y="104"/>
                    <a:pt x="361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1"/>
            <p:cNvSpPr/>
            <p:nvPr/>
          </p:nvSpPr>
          <p:spPr>
            <a:xfrm>
              <a:off x="4860542" y="1631541"/>
              <a:ext cx="72540" cy="139012"/>
            </a:xfrm>
            <a:custGeom>
              <a:avLst/>
              <a:gdLst/>
              <a:ahLst/>
              <a:cxnLst/>
              <a:rect l="l" t="t" r="r" b="b"/>
              <a:pathLst>
                <a:path w="2487" h="4766" extrusionOk="0">
                  <a:moveTo>
                    <a:pt x="889" y="1"/>
                  </a:moveTo>
                  <a:cubicBezTo>
                    <a:pt x="822" y="1"/>
                    <a:pt x="758" y="38"/>
                    <a:pt x="727" y="103"/>
                  </a:cubicBezTo>
                  <a:cubicBezTo>
                    <a:pt x="1" y="1656"/>
                    <a:pt x="440" y="2837"/>
                    <a:pt x="938" y="3554"/>
                  </a:cubicBezTo>
                  <a:cubicBezTo>
                    <a:pt x="1470" y="4323"/>
                    <a:pt x="2166" y="4725"/>
                    <a:pt x="2195" y="4741"/>
                  </a:cubicBezTo>
                  <a:cubicBezTo>
                    <a:pt x="2223" y="4758"/>
                    <a:pt x="2254" y="4766"/>
                    <a:pt x="2283" y="4766"/>
                  </a:cubicBezTo>
                  <a:cubicBezTo>
                    <a:pt x="2346" y="4766"/>
                    <a:pt x="2405" y="4732"/>
                    <a:pt x="2437" y="4672"/>
                  </a:cubicBezTo>
                  <a:cubicBezTo>
                    <a:pt x="2487" y="4587"/>
                    <a:pt x="2457" y="4479"/>
                    <a:pt x="2371" y="4430"/>
                  </a:cubicBezTo>
                  <a:cubicBezTo>
                    <a:pt x="2364" y="4426"/>
                    <a:pt x="1709" y="4046"/>
                    <a:pt x="1224" y="3340"/>
                  </a:cubicBezTo>
                  <a:cubicBezTo>
                    <a:pt x="584" y="2410"/>
                    <a:pt x="525" y="1372"/>
                    <a:pt x="1050" y="253"/>
                  </a:cubicBezTo>
                  <a:cubicBezTo>
                    <a:pt x="1089" y="163"/>
                    <a:pt x="1051" y="59"/>
                    <a:pt x="963" y="17"/>
                  </a:cubicBezTo>
                  <a:cubicBezTo>
                    <a:pt x="939" y="6"/>
                    <a:pt x="914" y="1"/>
                    <a:pt x="889" y="1"/>
                  </a:cubicBezTo>
                  <a:close/>
                </a:path>
              </a:pathLst>
            </a:custGeom>
            <a:solidFill>
              <a:srgbClr val="EFB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1"/>
            <p:cNvSpPr/>
            <p:nvPr/>
          </p:nvSpPr>
          <p:spPr>
            <a:xfrm>
              <a:off x="4792523" y="1608003"/>
              <a:ext cx="112149" cy="204610"/>
            </a:xfrm>
            <a:custGeom>
              <a:avLst/>
              <a:gdLst/>
              <a:ahLst/>
              <a:cxnLst/>
              <a:rect l="l" t="t" r="r" b="b"/>
              <a:pathLst>
                <a:path w="3845" h="7015" extrusionOk="0">
                  <a:moveTo>
                    <a:pt x="3197" y="1"/>
                  </a:moveTo>
                  <a:cubicBezTo>
                    <a:pt x="121" y="3340"/>
                    <a:pt x="1983" y="5811"/>
                    <a:pt x="2868" y="6677"/>
                  </a:cubicBezTo>
                  <a:cubicBezTo>
                    <a:pt x="2973" y="6783"/>
                    <a:pt x="3087" y="6878"/>
                    <a:pt x="3199" y="6973"/>
                  </a:cubicBezTo>
                  <a:cubicBezTo>
                    <a:pt x="3215" y="6988"/>
                    <a:pt x="3253" y="7014"/>
                    <a:pt x="3253" y="7014"/>
                  </a:cubicBezTo>
                  <a:lnTo>
                    <a:pt x="3845" y="6926"/>
                  </a:lnTo>
                  <a:cubicBezTo>
                    <a:pt x="3836" y="6920"/>
                    <a:pt x="3827" y="6910"/>
                    <a:pt x="3817" y="6901"/>
                  </a:cubicBezTo>
                  <a:cubicBezTo>
                    <a:pt x="3817" y="6901"/>
                    <a:pt x="1" y="4152"/>
                    <a:pt x="3197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1"/>
            <p:cNvSpPr/>
            <p:nvPr/>
          </p:nvSpPr>
          <p:spPr>
            <a:xfrm>
              <a:off x="4887376" y="1804913"/>
              <a:ext cx="68135" cy="24442"/>
            </a:xfrm>
            <a:custGeom>
              <a:avLst/>
              <a:gdLst/>
              <a:ahLst/>
              <a:cxnLst/>
              <a:rect l="l" t="t" r="r" b="b"/>
              <a:pathLst>
                <a:path w="2336" h="838" extrusionOk="0">
                  <a:moveTo>
                    <a:pt x="380" y="1"/>
                  </a:moveTo>
                  <a:cubicBezTo>
                    <a:pt x="242" y="70"/>
                    <a:pt x="116" y="149"/>
                    <a:pt x="1" y="265"/>
                  </a:cubicBezTo>
                  <a:cubicBezTo>
                    <a:pt x="42" y="304"/>
                    <a:pt x="81" y="341"/>
                    <a:pt x="125" y="377"/>
                  </a:cubicBezTo>
                  <a:lnTo>
                    <a:pt x="127" y="377"/>
                  </a:lnTo>
                  <a:cubicBezTo>
                    <a:pt x="389" y="599"/>
                    <a:pt x="720" y="730"/>
                    <a:pt x="1057" y="792"/>
                  </a:cubicBezTo>
                  <a:cubicBezTo>
                    <a:pt x="1233" y="824"/>
                    <a:pt x="1411" y="838"/>
                    <a:pt x="1589" y="838"/>
                  </a:cubicBezTo>
                  <a:cubicBezTo>
                    <a:pt x="1815" y="838"/>
                    <a:pt x="2041" y="815"/>
                    <a:pt x="2265" y="780"/>
                  </a:cubicBezTo>
                  <a:lnTo>
                    <a:pt x="2270" y="780"/>
                  </a:lnTo>
                  <a:lnTo>
                    <a:pt x="2336" y="770"/>
                  </a:lnTo>
                  <a:lnTo>
                    <a:pt x="2336" y="770"/>
                  </a:lnTo>
                  <a:cubicBezTo>
                    <a:pt x="2315" y="770"/>
                    <a:pt x="2294" y="770"/>
                    <a:pt x="2273" y="770"/>
                  </a:cubicBezTo>
                  <a:cubicBezTo>
                    <a:pt x="1673" y="770"/>
                    <a:pt x="1038" y="625"/>
                    <a:pt x="565" y="150"/>
                  </a:cubicBezTo>
                  <a:cubicBezTo>
                    <a:pt x="565" y="150"/>
                    <a:pt x="494" y="99"/>
                    <a:pt x="38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1"/>
            <p:cNvSpPr/>
            <p:nvPr/>
          </p:nvSpPr>
          <p:spPr>
            <a:xfrm>
              <a:off x="5072910" y="1579623"/>
              <a:ext cx="112091" cy="204698"/>
            </a:xfrm>
            <a:custGeom>
              <a:avLst/>
              <a:gdLst/>
              <a:ahLst/>
              <a:cxnLst/>
              <a:rect l="l" t="t" r="r" b="b"/>
              <a:pathLst>
                <a:path w="3843" h="7018" extrusionOk="0">
                  <a:moveTo>
                    <a:pt x="590" y="1"/>
                  </a:moveTo>
                  <a:lnTo>
                    <a:pt x="0" y="89"/>
                  </a:lnTo>
                  <a:lnTo>
                    <a:pt x="26" y="117"/>
                  </a:lnTo>
                  <a:cubicBezTo>
                    <a:pt x="26" y="117"/>
                    <a:pt x="3842" y="2866"/>
                    <a:pt x="647" y="7017"/>
                  </a:cubicBezTo>
                  <a:cubicBezTo>
                    <a:pt x="3724" y="3679"/>
                    <a:pt x="1862" y="1205"/>
                    <a:pt x="977" y="339"/>
                  </a:cubicBezTo>
                  <a:lnTo>
                    <a:pt x="977" y="338"/>
                  </a:lnTo>
                  <a:cubicBezTo>
                    <a:pt x="872" y="234"/>
                    <a:pt x="757" y="139"/>
                    <a:pt x="646" y="43"/>
                  </a:cubicBezTo>
                  <a:cubicBezTo>
                    <a:pt x="630" y="29"/>
                    <a:pt x="590" y="1"/>
                    <a:pt x="59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5022042" y="1562968"/>
              <a:ext cx="68106" cy="24442"/>
            </a:xfrm>
            <a:custGeom>
              <a:avLst/>
              <a:gdLst/>
              <a:ahLst/>
              <a:cxnLst/>
              <a:rect l="l" t="t" r="r" b="b"/>
              <a:pathLst>
                <a:path w="2335" h="838" extrusionOk="0">
                  <a:moveTo>
                    <a:pt x="747" y="0"/>
                  </a:moveTo>
                  <a:cubicBezTo>
                    <a:pt x="521" y="0"/>
                    <a:pt x="295" y="22"/>
                    <a:pt x="70" y="58"/>
                  </a:cubicBezTo>
                  <a:lnTo>
                    <a:pt x="67" y="58"/>
                  </a:lnTo>
                  <a:lnTo>
                    <a:pt x="1" y="68"/>
                  </a:lnTo>
                  <a:cubicBezTo>
                    <a:pt x="19" y="68"/>
                    <a:pt x="37" y="68"/>
                    <a:pt x="55" y="68"/>
                  </a:cubicBezTo>
                  <a:cubicBezTo>
                    <a:pt x="656" y="68"/>
                    <a:pt x="1295" y="213"/>
                    <a:pt x="1770" y="688"/>
                  </a:cubicBezTo>
                  <a:cubicBezTo>
                    <a:pt x="1770" y="688"/>
                    <a:pt x="1842" y="739"/>
                    <a:pt x="1956" y="837"/>
                  </a:cubicBezTo>
                  <a:cubicBezTo>
                    <a:pt x="2093" y="768"/>
                    <a:pt x="2220" y="689"/>
                    <a:pt x="2334" y="573"/>
                  </a:cubicBezTo>
                  <a:cubicBezTo>
                    <a:pt x="2295" y="534"/>
                    <a:pt x="2252" y="497"/>
                    <a:pt x="2210" y="461"/>
                  </a:cubicBezTo>
                  <a:lnTo>
                    <a:pt x="2208" y="461"/>
                  </a:lnTo>
                  <a:cubicBezTo>
                    <a:pt x="1946" y="239"/>
                    <a:pt x="1615" y="108"/>
                    <a:pt x="1278" y="46"/>
                  </a:cubicBezTo>
                  <a:cubicBezTo>
                    <a:pt x="1102" y="14"/>
                    <a:pt x="924" y="0"/>
                    <a:pt x="74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8" name="Google Shape;2298;p51"/>
          <p:cNvGrpSpPr/>
          <p:nvPr/>
        </p:nvGrpSpPr>
        <p:grpSpPr>
          <a:xfrm>
            <a:off x="2153914" y="3432591"/>
            <a:ext cx="267408" cy="343331"/>
            <a:chOff x="2153914" y="3356391"/>
            <a:chExt cx="267408" cy="343331"/>
          </a:xfrm>
        </p:grpSpPr>
        <p:sp>
          <p:nvSpPr>
            <p:cNvPr id="2299" name="Google Shape;2299;p51"/>
            <p:cNvSpPr/>
            <p:nvPr/>
          </p:nvSpPr>
          <p:spPr>
            <a:xfrm>
              <a:off x="2274084" y="3628873"/>
              <a:ext cx="20330" cy="70848"/>
            </a:xfrm>
            <a:custGeom>
              <a:avLst/>
              <a:gdLst/>
              <a:ahLst/>
              <a:cxnLst/>
              <a:rect l="l" t="t" r="r" b="b"/>
              <a:pathLst>
                <a:path w="697" h="2429" extrusionOk="0">
                  <a:moveTo>
                    <a:pt x="350" y="0"/>
                  </a:moveTo>
                  <a:cubicBezTo>
                    <a:pt x="158" y="0"/>
                    <a:pt x="1" y="155"/>
                    <a:pt x="1" y="347"/>
                  </a:cubicBezTo>
                  <a:lnTo>
                    <a:pt x="1" y="2082"/>
                  </a:lnTo>
                  <a:cubicBezTo>
                    <a:pt x="1" y="2273"/>
                    <a:pt x="158" y="2429"/>
                    <a:pt x="350" y="2429"/>
                  </a:cubicBezTo>
                  <a:cubicBezTo>
                    <a:pt x="541" y="2429"/>
                    <a:pt x="697" y="2272"/>
                    <a:pt x="697" y="2082"/>
                  </a:cubicBezTo>
                  <a:lnTo>
                    <a:pt x="697" y="347"/>
                  </a:lnTo>
                  <a:cubicBezTo>
                    <a:pt x="697" y="155"/>
                    <a:pt x="541" y="0"/>
                    <a:pt x="35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1"/>
            <p:cNvSpPr/>
            <p:nvPr/>
          </p:nvSpPr>
          <p:spPr>
            <a:xfrm>
              <a:off x="2274055" y="3628728"/>
              <a:ext cx="15371" cy="70906"/>
            </a:xfrm>
            <a:custGeom>
              <a:avLst/>
              <a:gdLst/>
              <a:ahLst/>
              <a:cxnLst/>
              <a:rect l="l" t="t" r="r" b="b"/>
              <a:pathLst>
                <a:path w="527" h="2431" extrusionOk="0">
                  <a:moveTo>
                    <a:pt x="349" y="1"/>
                  </a:moveTo>
                  <a:cubicBezTo>
                    <a:pt x="156" y="1"/>
                    <a:pt x="1" y="156"/>
                    <a:pt x="1" y="349"/>
                  </a:cubicBezTo>
                  <a:lnTo>
                    <a:pt x="1" y="2082"/>
                  </a:lnTo>
                  <a:cubicBezTo>
                    <a:pt x="1" y="2275"/>
                    <a:pt x="156" y="2431"/>
                    <a:pt x="349" y="2431"/>
                  </a:cubicBezTo>
                  <a:cubicBezTo>
                    <a:pt x="415" y="2431"/>
                    <a:pt x="475" y="2412"/>
                    <a:pt x="526" y="2381"/>
                  </a:cubicBezTo>
                  <a:cubicBezTo>
                    <a:pt x="425" y="2324"/>
                    <a:pt x="356" y="2212"/>
                    <a:pt x="356" y="2085"/>
                  </a:cubicBezTo>
                  <a:lnTo>
                    <a:pt x="356" y="351"/>
                  </a:lnTo>
                  <a:cubicBezTo>
                    <a:pt x="356" y="222"/>
                    <a:pt x="425" y="112"/>
                    <a:pt x="526" y="50"/>
                  </a:cubicBezTo>
                  <a:cubicBezTo>
                    <a:pt x="475" y="20"/>
                    <a:pt x="412" y="1"/>
                    <a:pt x="34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1"/>
            <p:cNvSpPr/>
            <p:nvPr/>
          </p:nvSpPr>
          <p:spPr>
            <a:xfrm>
              <a:off x="2233367" y="3390546"/>
              <a:ext cx="102232" cy="243986"/>
            </a:xfrm>
            <a:custGeom>
              <a:avLst/>
              <a:gdLst/>
              <a:ahLst/>
              <a:cxnLst/>
              <a:rect l="l" t="t" r="r" b="b"/>
              <a:pathLst>
                <a:path w="3505" h="8365" extrusionOk="0">
                  <a:moveTo>
                    <a:pt x="1749" y="0"/>
                  </a:moveTo>
                  <a:cubicBezTo>
                    <a:pt x="1650" y="0"/>
                    <a:pt x="1571" y="79"/>
                    <a:pt x="1571" y="177"/>
                  </a:cubicBezTo>
                  <a:lnTo>
                    <a:pt x="1571" y="1905"/>
                  </a:lnTo>
                  <a:lnTo>
                    <a:pt x="96" y="3000"/>
                  </a:lnTo>
                  <a:cubicBezTo>
                    <a:pt x="17" y="3057"/>
                    <a:pt x="1" y="3170"/>
                    <a:pt x="60" y="3249"/>
                  </a:cubicBezTo>
                  <a:cubicBezTo>
                    <a:pt x="93" y="3296"/>
                    <a:pt x="147" y="3320"/>
                    <a:pt x="202" y="3320"/>
                  </a:cubicBezTo>
                  <a:cubicBezTo>
                    <a:pt x="238" y="3320"/>
                    <a:pt x="275" y="3309"/>
                    <a:pt x="309" y="3286"/>
                  </a:cubicBezTo>
                  <a:lnTo>
                    <a:pt x="1573" y="2348"/>
                  </a:lnTo>
                  <a:lnTo>
                    <a:pt x="1573" y="4048"/>
                  </a:lnTo>
                  <a:lnTo>
                    <a:pt x="98" y="5142"/>
                  </a:lnTo>
                  <a:cubicBezTo>
                    <a:pt x="19" y="5200"/>
                    <a:pt x="2" y="5312"/>
                    <a:pt x="61" y="5391"/>
                  </a:cubicBezTo>
                  <a:cubicBezTo>
                    <a:pt x="96" y="5439"/>
                    <a:pt x="149" y="5463"/>
                    <a:pt x="203" y="5463"/>
                  </a:cubicBezTo>
                  <a:cubicBezTo>
                    <a:pt x="240" y="5463"/>
                    <a:pt x="276" y="5451"/>
                    <a:pt x="310" y="5427"/>
                  </a:cubicBezTo>
                  <a:lnTo>
                    <a:pt x="1576" y="4490"/>
                  </a:lnTo>
                  <a:lnTo>
                    <a:pt x="1576" y="6189"/>
                  </a:lnTo>
                  <a:lnTo>
                    <a:pt x="99" y="7285"/>
                  </a:lnTo>
                  <a:cubicBezTo>
                    <a:pt x="20" y="7343"/>
                    <a:pt x="4" y="7455"/>
                    <a:pt x="63" y="7534"/>
                  </a:cubicBezTo>
                  <a:cubicBezTo>
                    <a:pt x="98" y="7581"/>
                    <a:pt x="150" y="7604"/>
                    <a:pt x="206" y="7604"/>
                  </a:cubicBezTo>
                  <a:cubicBezTo>
                    <a:pt x="243" y="7604"/>
                    <a:pt x="279" y="7594"/>
                    <a:pt x="312" y="7570"/>
                  </a:cubicBezTo>
                  <a:lnTo>
                    <a:pt x="1577" y="6633"/>
                  </a:lnTo>
                  <a:lnTo>
                    <a:pt x="1577" y="8187"/>
                  </a:lnTo>
                  <a:cubicBezTo>
                    <a:pt x="1577" y="8285"/>
                    <a:pt x="1656" y="8364"/>
                    <a:pt x="1754" y="8364"/>
                  </a:cubicBezTo>
                  <a:cubicBezTo>
                    <a:pt x="1854" y="8364"/>
                    <a:pt x="1932" y="8285"/>
                    <a:pt x="1932" y="8187"/>
                  </a:cubicBezTo>
                  <a:lnTo>
                    <a:pt x="1932" y="6633"/>
                  </a:lnTo>
                  <a:lnTo>
                    <a:pt x="3197" y="7570"/>
                  </a:lnTo>
                  <a:cubicBezTo>
                    <a:pt x="3228" y="7594"/>
                    <a:pt x="3268" y="7604"/>
                    <a:pt x="3304" y="7604"/>
                  </a:cubicBezTo>
                  <a:cubicBezTo>
                    <a:pt x="3358" y="7604"/>
                    <a:pt x="3411" y="7579"/>
                    <a:pt x="3446" y="7534"/>
                  </a:cubicBezTo>
                  <a:cubicBezTo>
                    <a:pt x="3505" y="7455"/>
                    <a:pt x="3489" y="7343"/>
                    <a:pt x="3410" y="7285"/>
                  </a:cubicBezTo>
                  <a:lnTo>
                    <a:pt x="1935" y="6189"/>
                  </a:lnTo>
                  <a:lnTo>
                    <a:pt x="1935" y="4490"/>
                  </a:lnTo>
                  <a:lnTo>
                    <a:pt x="3188" y="5427"/>
                  </a:lnTo>
                  <a:cubicBezTo>
                    <a:pt x="3219" y="5451"/>
                    <a:pt x="3257" y="5463"/>
                    <a:pt x="3294" y="5463"/>
                  </a:cubicBezTo>
                  <a:cubicBezTo>
                    <a:pt x="3350" y="5463"/>
                    <a:pt x="3402" y="5436"/>
                    <a:pt x="3437" y="5391"/>
                  </a:cubicBezTo>
                  <a:cubicBezTo>
                    <a:pt x="3496" y="5312"/>
                    <a:pt x="3480" y="5200"/>
                    <a:pt x="3401" y="5142"/>
                  </a:cubicBezTo>
                  <a:lnTo>
                    <a:pt x="1924" y="4046"/>
                  </a:lnTo>
                  <a:lnTo>
                    <a:pt x="1924" y="2348"/>
                  </a:lnTo>
                  <a:lnTo>
                    <a:pt x="3190" y="3286"/>
                  </a:lnTo>
                  <a:cubicBezTo>
                    <a:pt x="3221" y="3309"/>
                    <a:pt x="3260" y="3320"/>
                    <a:pt x="3297" y="3320"/>
                  </a:cubicBezTo>
                  <a:cubicBezTo>
                    <a:pt x="3351" y="3320"/>
                    <a:pt x="3404" y="3295"/>
                    <a:pt x="3439" y="3249"/>
                  </a:cubicBezTo>
                  <a:cubicBezTo>
                    <a:pt x="3498" y="3170"/>
                    <a:pt x="3481" y="3059"/>
                    <a:pt x="3402" y="3000"/>
                  </a:cubicBezTo>
                  <a:lnTo>
                    <a:pt x="1927" y="1905"/>
                  </a:lnTo>
                  <a:lnTo>
                    <a:pt x="1927" y="177"/>
                  </a:lnTo>
                  <a:cubicBezTo>
                    <a:pt x="1927" y="79"/>
                    <a:pt x="1848" y="0"/>
                    <a:pt x="174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1"/>
            <p:cNvSpPr/>
            <p:nvPr/>
          </p:nvSpPr>
          <p:spPr>
            <a:xfrm>
              <a:off x="2223245" y="3462969"/>
              <a:ext cx="33572" cy="37014"/>
            </a:xfrm>
            <a:custGeom>
              <a:avLst/>
              <a:gdLst/>
              <a:ahLst/>
              <a:cxnLst/>
              <a:rect l="l" t="t" r="r" b="b"/>
              <a:pathLst>
                <a:path w="1151" h="1269" extrusionOk="0">
                  <a:moveTo>
                    <a:pt x="468" y="0"/>
                  </a:moveTo>
                  <a:lnTo>
                    <a:pt x="1" y="346"/>
                  </a:lnTo>
                  <a:lnTo>
                    <a:pt x="64" y="1014"/>
                  </a:lnTo>
                  <a:lnTo>
                    <a:pt x="685" y="1269"/>
                  </a:lnTo>
                  <a:lnTo>
                    <a:pt x="1151" y="923"/>
                  </a:lnTo>
                  <a:lnTo>
                    <a:pt x="1023" y="305"/>
                  </a:lnTo>
                  <a:lnTo>
                    <a:pt x="46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2311652" y="3462969"/>
              <a:ext cx="33572" cy="37014"/>
            </a:xfrm>
            <a:custGeom>
              <a:avLst/>
              <a:gdLst/>
              <a:ahLst/>
              <a:cxnLst/>
              <a:rect l="l" t="t" r="r" b="b"/>
              <a:pathLst>
                <a:path w="1151" h="1269" extrusionOk="0">
                  <a:moveTo>
                    <a:pt x="683" y="0"/>
                  </a:moveTo>
                  <a:lnTo>
                    <a:pt x="129" y="305"/>
                  </a:lnTo>
                  <a:lnTo>
                    <a:pt x="1" y="923"/>
                  </a:lnTo>
                  <a:lnTo>
                    <a:pt x="468" y="1269"/>
                  </a:lnTo>
                  <a:lnTo>
                    <a:pt x="1089" y="1014"/>
                  </a:lnTo>
                  <a:lnTo>
                    <a:pt x="1150" y="346"/>
                  </a:lnTo>
                  <a:lnTo>
                    <a:pt x="68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2223245" y="3525475"/>
              <a:ext cx="33572" cy="37014"/>
            </a:xfrm>
            <a:custGeom>
              <a:avLst/>
              <a:gdLst/>
              <a:ahLst/>
              <a:cxnLst/>
              <a:rect l="l" t="t" r="r" b="b"/>
              <a:pathLst>
                <a:path w="1151" h="1269" extrusionOk="0">
                  <a:moveTo>
                    <a:pt x="468" y="0"/>
                  </a:moveTo>
                  <a:lnTo>
                    <a:pt x="1" y="346"/>
                  </a:lnTo>
                  <a:lnTo>
                    <a:pt x="64" y="1014"/>
                  </a:lnTo>
                  <a:lnTo>
                    <a:pt x="685" y="1269"/>
                  </a:lnTo>
                  <a:lnTo>
                    <a:pt x="1151" y="922"/>
                  </a:lnTo>
                  <a:lnTo>
                    <a:pt x="1023" y="303"/>
                  </a:lnTo>
                  <a:lnTo>
                    <a:pt x="46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2311652" y="3525475"/>
              <a:ext cx="33572" cy="37014"/>
            </a:xfrm>
            <a:custGeom>
              <a:avLst/>
              <a:gdLst/>
              <a:ahLst/>
              <a:cxnLst/>
              <a:rect l="l" t="t" r="r" b="b"/>
              <a:pathLst>
                <a:path w="1151" h="1269" extrusionOk="0">
                  <a:moveTo>
                    <a:pt x="683" y="0"/>
                  </a:moveTo>
                  <a:lnTo>
                    <a:pt x="129" y="303"/>
                  </a:lnTo>
                  <a:lnTo>
                    <a:pt x="1" y="922"/>
                  </a:lnTo>
                  <a:lnTo>
                    <a:pt x="468" y="1269"/>
                  </a:lnTo>
                  <a:lnTo>
                    <a:pt x="1089" y="1014"/>
                  </a:lnTo>
                  <a:lnTo>
                    <a:pt x="1150" y="346"/>
                  </a:lnTo>
                  <a:lnTo>
                    <a:pt x="68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2223245" y="3587922"/>
              <a:ext cx="33572" cy="37043"/>
            </a:xfrm>
            <a:custGeom>
              <a:avLst/>
              <a:gdLst/>
              <a:ahLst/>
              <a:cxnLst/>
              <a:rect l="l" t="t" r="r" b="b"/>
              <a:pathLst>
                <a:path w="1151" h="1270" extrusionOk="0">
                  <a:moveTo>
                    <a:pt x="468" y="1"/>
                  </a:moveTo>
                  <a:lnTo>
                    <a:pt x="1" y="346"/>
                  </a:lnTo>
                  <a:lnTo>
                    <a:pt x="64" y="1014"/>
                  </a:lnTo>
                  <a:lnTo>
                    <a:pt x="685" y="1269"/>
                  </a:lnTo>
                  <a:lnTo>
                    <a:pt x="1151" y="924"/>
                  </a:lnTo>
                  <a:lnTo>
                    <a:pt x="1023" y="305"/>
                  </a:lnTo>
                  <a:lnTo>
                    <a:pt x="46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2311652" y="3587922"/>
              <a:ext cx="33572" cy="37043"/>
            </a:xfrm>
            <a:custGeom>
              <a:avLst/>
              <a:gdLst/>
              <a:ahLst/>
              <a:cxnLst/>
              <a:rect l="l" t="t" r="r" b="b"/>
              <a:pathLst>
                <a:path w="1151" h="1270" extrusionOk="0">
                  <a:moveTo>
                    <a:pt x="683" y="1"/>
                  </a:moveTo>
                  <a:lnTo>
                    <a:pt x="129" y="305"/>
                  </a:lnTo>
                  <a:lnTo>
                    <a:pt x="1" y="924"/>
                  </a:lnTo>
                  <a:lnTo>
                    <a:pt x="468" y="1269"/>
                  </a:lnTo>
                  <a:lnTo>
                    <a:pt x="1089" y="1014"/>
                  </a:lnTo>
                  <a:lnTo>
                    <a:pt x="1150" y="346"/>
                  </a:lnTo>
                  <a:lnTo>
                    <a:pt x="68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1"/>
            <p:cNvSpPr/>
            <p:nvPr/>
          </p:nvSpPr>
          <p:spPr>
            <a:xfrm>
              <a:off x="2202245" y="3473119"/>
              <a:ext cx="41039" cy="42555"/>
            </a:xfrm>
            <a:custGeom>
              <a:avLst/>
              <a:gdLst/>
              <a:ahLst/>
              <a:cxnLst/>
              <a:rect l="l" t="t" r="r" b="b"/>
              <a:pathLst>
                <a:path w="1407" h="1459" extrusionOk="0">
                  <a:moveTo>
                    <a:pt x="721" y="1"/>
                  </a:moveTo>
                  <a:lnTo>
                    <a:pt x="0" y="535"/>
                  </a:lnTo>
                  <a:lnTo>
                    <a:pt x="684" y="1458"/>
                  </a:lnTo>
                  <a:lnTo>
                    <a:pt x="1406" y="924"/>
                  </a:lnTo>
                  <a:lnTo>
                    <a:pt x="72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1"/>
            <p:cNvSpPr/>
            <p:nvPr/>
          </p:nvSpPr>
          <p:spPr>
            <a:xfrm>
              <a:off x="2236896" y="3456435"/>
              <a:ext cx="30597" cy="33455"/>
            </a:xfrm>
            <a:custGeom>
              <a:avLst/>
              <a:gdLst/>
              <a:ahLst/>
              <a:cxnLst/>
              <a:rect l="l" t="t" r="r" b="b"/>
              <a:pathLst>
                <a:path w="1049" h="1147" extrusionOk="0">
                  <a:moveTo>
                    <a:pt x="379" y="0"/>
                  </a:moveTo>
                  <a:cubicBezTo>
                    <a:pt x="330" y="0"/>
                    <a:pt x="282" y="15"/>
                    <a:pt x="240" y="47"/>
                  </a:cubicBezTo>
                  <a:lnTo>
                    <a:pt x="0" y="224"/>
                  </a:lnTo>
                  <a:lnTo>
                    <a:pt x="686" y="1147"/>
                  </a:lnTo>
                  <a:lnTo>
                    <a:pt x="924" y="970"/>
                  </a:lnTo>
                  <a:cubicBezTo>
                    <a:pt x="1027" y="895"/>
                    <a:pt x="1049" y="750"/>
                    <a:pt x="973" y="646"/>
                  </a:cubicBezTo>
                  <a:lnTo>
                    <a:pt x="564" y="94"/>
                  </a:lnTo>
                  <a:cubicBezTo>
                    <a:pt x="519" y="33"/>
                    <a:pt x="449" y="0"/>
                    <a:pt x="37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1"/>
            <p:cNvSpPr/>
            <p:nvPr/>
          </p:nvSpPr>
          <p:spPr>
            <a:xfrm>
              <a:off x="2325273" y="3473119"/>
              <a:ext cx="41068" cy="42497"/>
            </a:xfrm>
            <a:custGeom>
              <a:avLst/>
              <a:gdLst/>
              <a:ahLst/>
              <a:cxnLst/>
              <a:rect l="l" t="t" r="r" b="b"/>
              <a:pathLst>
                <a:path w="1408" h="1457" extrusionOk="0">
                  <a:moveTo>
                    <a:pt x="685" y="1"/>
                  </a:moveTo>
                  <a:lnTo>
                    <a:pt x="1" y="922"/>
                  </a:lnTo>
                  <a:lnTo>
                    <a:pt x="722" y="1457"/>
                  </a:lnTo>
                  <a:lnTo>
                    <a:pt x="1407" y="535"/>
                  </a:lnTo>
                  <a:lnTo>
                    <a:pt x="68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1"/>
            <p:cNvSpPr/>
            <p:nvPr/>
          </p:nvSpPr>
          <p:spPr>
            <a:xfrm>
              <a:off x="2301006" y="3456435"/>
              <a:ext cx="30684" cy="33455"/>
            </a:xfrm>
            <a:custGeom>
              <a:avLst/>
              <a:gdLst/>
              <a:ahLst/>
              <a:cxnLst/>
              <a:rect l="l" t="t" r="r" b="b"/>
              <a:pathLst>
                <a:path w="1052" h="1147" extrusionOk="0">
                  <a:moveTo>
                    <a:pt x="673" y="0"/>
                  </a:moveTo>
                  <a:cubicBezTo>
                    <a:pt x="602" y="0"/>
                    <a:pt x="532" y="33"/>
                    <a:pt x="487" y="94"/>
                  </a:cubicBezTo>
                  <a:lnTo>
                    <a:pt x="78" y="646"/>
                  </a:lnTo>
                  <a:cubicBezTo>
                    <a:pt x="1" y="750"/>
                    <a:pt x="21" y="895"/>
                    <a:pt x="125" y="970"/>
                  </a:cubicBezTo>
                  <a:lnTo>
                    <a:pt x="366" y="1147"/>
                  </a:lnTo>
                  <a:lnTo>
                    <a:pt x="1051" y="224"/>
                  </a:lnTo>
                  <a:lnTo>
                    <a:pt x="811" y="47"/>
                  </a:lnTo>
                  <a:cubicBezTo>
                    <a:pt x="769" y="15"/>
                    <a:pt x="721" y="0"/>
                    <a:pt x="67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1"/>
            <p:cNvSpPr/>
            <p:nvPr/>
          </p:nvSpPr>
          <p:spPr>
            <a:xfrm>
              <a:off x="2202245" y="3535537"/>
              <a:ext cx="41039" cy="42555"/>
            </a:xfrm>
            <a:custGeom>
              <a:avLst/>
              <a:gdLst/>
              <a:ahLst/>
              <a:cxnLst/>
              <a:rect l="l" t="t" r="r" b="b"/>
              <a:pathLst>
                <a:path w="1407" h="1459" extrusionOk="0">
                  <a:moveTo>
                    <a:pt x="721" y="1"/>
                  </a:moveTo>
                  <a:lnTo>
                    <a:pt x="0" y="535"/>
                  </a:lnTo>
                  <a:lnTo>
                    <a:pt x="684" y="1458"/>
                  </a:lnTo>
                  <a:lnTo>
                    <a:pt x="1406" y="924"/>
                  </a:lnTo>
                  <a:lnTo>
                    <a:pt x="72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1"/>
            <p:cNvSpPr/>
            <p:nvPr/>
          </p:nvSpPr>
          <p:spPr>
            <a:xfrm>
              <a:off x="2236896" y="3518941"/>
              <a:ext cx="30597" cy="33455"/>
            </a:xfrm>
            <a:custGeom>
              <a:avLst/>
              <a:gdLst/>
              <a:ahLst/>
              <a:cxnLst/>
              <a:rect l="l" t="t" r="r" b="b"/>
              <a:pathLst>
                <a:path w="1049" h="1147" extrusionOk="0">
                  <a:moveTo>
                    <a:pt x="378" y="0"/>
                  </a:moveTo>
                  <a:cubicBezTo>
                    <a:pt x="330" y="0"/>
                    <a:pt x="282" y="15"/>
                    <a:pt x="240" y="45"/>
                  </a:cubicBezTo>
                  <a:lnTo>
                    <a:pt x="0" y="224"/>
                  </a:lnTo>
                  <a:lnTo>
                    <a:pt x="686" y="1147"/>
                  </a:lnTo>
                  <a:lnTo>
                    <a:pt x="924" y="968"/>
                  </a:lnTo>
                  <a:cubicBezTo>
                    <a:pt x="1027" y="894"/>
                    <a:pt x="1049" y="749"/>
                    <a:pt x="973" y="645"/>
                  </a:cubicBezTo>
                  <a:lnTo>
                    <a:pt x="564" y="94"/>
                  </a:lnTo>
                  <a:cubicBezTo>
                    <a:pt x="519" y="33"/>
                    <a:pt x="448" y="0"/>
                    <a:pt x="37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1"/>
            <p:cNvSpPr/>
            <p:nvPr/>
          </p:nvSpPr>
          <p:spPr>
            <a:xfrm>
              <a:off x="2325273" y="3535537"/>
              <a:ext cx="41068" cy="42555"/>
            </a:xfrm>
            <a:custGeom>
              <a:avLst/>
              <a:gdLst/>
              <a:ahLst/>
              <a:cxnLst/>
              <a:rect l="l" t="t" r="r" b="b"/>
              <a:pathLst>
                <a:path w="1408" h="1459" extrusionOk="0">
                  <a:moveTo>
                    <a:pt x="685" y="1"/>
                  </a:moveTo>
                  <a:lnTo>
                    <a:pt x="1" y="924"/>
                  </a:lnTo>
                  <a:lnTo>
                    <a:pt x="722" y="1458"/>
                  </a:lnTo>
                  <a:lnTo>
                    <a:pt x="1407" y="535"/>
                  </a:lnTo>
                  <a:lnTo>
                    <a:pt x="68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1"/>
            <p:cNvSpPr/>
            <p:nvPr/>
          </p:nvSpPr>
          <p:spPr>
            <a:xfrm>
              <a:off x="2301006" y="3518941"/>
              <a:ext cx="30684" cy="33455"/>
            </a:xfrm>
            <a:custGeom>
              <a:avLst/>
              <a:gdLst/>
              <a:ahLst/>
              <a:cxnLst/>
              <a:rect l="l" t="t" r="r" b="b"/>
              <a:pathLst>
                <a:path w="1052" h="1147" extrusionOk="0">
                  <a:moveTo>
                    <a:pt x="674" y="0"/>
                  </a:moveTo>
                  <a:cubicBezTo>
                    <a:pt x="603" y="0"/>
                    <a:pt x="533" y="33"/>
                    <a:pt x="487" y="94"/>
                  </a:cubicBezTo>
                  <a:lnTo>
                    <a:pt x="78" y="645"/>
                  </a:lnTo>
                  <a:cubicBezTo>
                    <a:pt x="1" y="749"/>
                    <a:pt x="21" y="894"/>
                    <a:pt x="125" y="968"/>
                  </a:cubicBezTo>
                  <a:lnTo>
                    <a:pt x="366" y="1147"/>
                  </a:lnTo>
                  <a:lnTo>
                    <a:pt x="1051" y="224"/>
                  </a:lnTo>
                  <a:lnTo>
                    <a:pt x="811" y="45"/>
                  </a:lnTo>
                  <a:cubicBezTo>
                    <a:pt x="770" y="15"/>
                    <a:pt x="721" y="0"/>
                    <a:pt x="67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1"/>
            <p:cNvSpPr/>
            <p:nvPr/>
          </p:nvSpPr>
          <p:spPr>
            <a:xfrm>
              <a:off x="2202245" y="3598014"/>
              <a:ext cx="41039" cy="42526"/>
            </a:xfrm>
            <a:custGeom>
              <a:avLst/>
              <a:gdLst/>
              <a:ahLst/>
              <a:cxnLst/>
              <a:rect l="l" t="t" r="r" b="b"/>
              <a:pathLst>
                <a:path w="1407" h="1458" extrusionOk="0">
                  <a:moveTo>
                    <a:pt x="721" y="0"/>
                  </a:moveTo>
                  <a:lnTo>
                    <a:pt x="0" y="535"/>
                  </a:lnTo>
                  <a:lnTo>
                    <a:pt x="684" y="1458"/>
                  </a:lnTo>
                  <a:lnTo>
                    <a:pt x="1406" y="923"/>
                  </a:lnTo>
                  <a:lnTo>
                    <a:pt x="721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1"/>
            <p:cNvSpPr/>
            <p:nvPr/>
          </p:nvSpPr>
          <p:spPr>
            <a:xfrm>
              <a:off x="2236896" y="3581389"/>
              <a:ext cx="30597" cy="33484"/>
            </a:xfrm>
            <a:custGeom>
              <a:avLst/>
              <a:gdLst/>
              <a:ahLst/>
              <a:cxnLst/>
              <a:rect l="l" t="t" r="r" b="b"/>
              <a:pathLst>
                <a:path w="1049" h="1148" extrusionOk="0">
                  <a:moveTo>
                    <a:pt x="379" y="1"/>
                  </a:moveTo>
                  <a:cubicBezTo>
                    <a:pt x="330" y="1"/>
                    <a:pt x="282" y="16"/>
                    <a:pt x="240" y="47"/>
                  </a:cubicBezTo>
                  <a:lnTo>
                    <a:pt x="0" y="225"/>
                  </a:lnTo>
                  <a:lnTo>
                    <a:pt x="686" y="1148"/>
                  </a:lnTo>
                  <a:lnTo>
                    <a:pt x="924" y="970"/>
                  </a:lnTo>
                  <a:cubicBezTo>
                    <a:pt x="1027" y="893"/>
                    <a:pt x="1049" y="749"/>
                    <a:pt x="973" y="647"/>
                  </a:cubicBezTo>
                  <a:lnTo>
                    <a:pt x="564" y="94"/>
                  </a:lnTo>
                  <a:cubicBezTo>
                    <a:pt x="519" y="33"/>
                    <a:pt x="449" y="1"/>
                    <a:pt x="37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1"/>
            <p:cNvSpPr/>
            <p:nvPr/>
          </p:nvSpPr>
          <p:spPr>
            <a:xfrm>
              <a:off x="2325273" y="3598014"/>
              <a:ext cx="41068" cy="42526"/>
            </a:xfrm>
            <a:custGeom>
              <a:avLst/>
              <a:gdLst/>
              <a:ahLst/>
              <a:cxnLst/>
              <a:rect l="l" t="t" r="r" b="b"/>
              <a:pathLst>
                <a:path w="1408" h="1458" extrusionOk="0">
                  <a:moveTo>
                    <a:pt x="685" y="0"/>
                  </a:moveTo>
                  <a:lnTo>
                    <a:pt x="1" y="923"/>
                  </a:lnTo>
                  <a:lnTo>
                    <a:pt x="722" y="1458"/>
                  </a:lnTo>
                  <a:lnTo>
                    <a:pt x="1407" y="535"/>
                  </a:lnTo>
                  <a:lnTo>
                    <a:pt x="685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1"/>
            <p:cNvSpPr/>
            <p:nvPr/>
          </p:nvSpPr>
          <p:spPr>
            <a:xfrm>
              <a:off x="2301006" y="3581389"/>
              <a:ext cx="30684" cy="33484"/>
            </a:xfrm>
            <a:custGeom>
              <a:avLst/>
              <a:gdLst/>
              <a:ahLst/>
              <a:cxnLst/>
              <a:rect l="l" t="t" r="r" b="b"/>
              <a:pathLst>
                <a:path w="1052" h="1148" extrusionOk="0">
                  <a:moveTo>
                    <a:pt x="673" y="1"/>
                  </a:moveTo>
                  <a:cubicBezTo>
                    <a:pt x="602" y="1"/>
                    <a:pt x="532" y="33"/>
                    <a:pt x="487" y="94"/>
                  </a:cubicBezTo>
                  <a:lnTo>
                    <a:pt x="78" y="647"/>
                  </a:lnTo>
                  <a:cubicBezTo>
                    <a:pt x="1" y="749"/>
                    <a:pt x="21" y="893"/>
                    <a:pt x="125" y="970"/>
                  </a:cubicBezTo>
                  <a:lnTo>
                    <a:pt x="366" y="1148"/>
                  </a:lnTo>
                  <a:lnTo>
                    <a:pt x="1051" y="225"/>
                  </a:lnTo>
                  <a:lnTo>
                    <a:pt x="811" y="47"/>
                  </a:lnTo>
                  <a:cubicBezTo>
                    <a:pt x="769" y="16"/>
                    <a:pt x="721" y="1"/>
                    <a:pt x="67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1"/>
            <p:cNvSpPr/>
            <p:nvPr/>
          </p:nvSpPr>
          <p:spPr>
            <a:xfrm>
              <a:off x="2197957" y="3487557"/>
              <a:ext cx="28497" cy="29255"/>
            </a:xfrm>
            <a:custGeom>
              <a:avLst/>
              <a:gdLst/>
              <a:ahLst/>
              <a:cxnLst/>
              <a:rect l="l" t="t" r="r" b="b"/>
              <a:pathLst>
                <a:path w="977" h="1003" extrusionOk="0">
                  <a:moveTo>
                    <a:pt x="278" y="0"/>
                  </a:moveTo>
                  <a:cubicBezTo>
                    <a:pt x="229" y="0"/>
                    <a:pt x="184" y="13"/>
                    <a:pt x="147" y="40"/>
                  </a:cubicBezTo>
                  <a:cubicBezTo>
                    <a:pt x="1" y="147"/>
                    <a:pt x="37" y="443"/>
                    <a:pt x="226" y="697"/>
                  </a:cubicBezTo>
                  <a:cubicBezTo>
                    <a:pt x="369" y="888"/>
                    <a:pt x="558" y="1003"/>
                    <a:pt x="703" y="1003"/>
                  </a:cubicBezTo>
                  <a:cubicBezTo>
                    <a:pt x="752" y="1003"/>
                    <a:pt x="795" y="990"/>
                    <a:pt x="831" y="963"/>
                  </a:cubicBezTo>
                  <a:cubicBezTo>
                    <a:pt x="976" y="855"/>
                    <a:pt x="941" y="560"/>
                    <a:pt x="754" y="306"/>
                  </a:cubicBezTo>
                  <a:cubicBezTo>
                    <a:pt x="612" y="115"/>
                    <a:pt x="425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1"/>
            <p:cNvSpPr/>
            <p:nvPr/>
          </p:nvSpPr>
          <p:spPr>
            <a:xfrm>
              <a:off x="2342045" y="3487498"/>
              <a:ext cx="28526" cy="29255"/>
            </a:xfrm>
            <a:custGeom>
              <a:avLst/>
              <a:gdLst/>
              <a:ahLst/>
              <a:cxnLst/>
              <a:rect l="l" t="t" r="r" b="b"/>
              <a:pathLst>
                <a:path w="978" h="1003" extrusionOk="0">
                  <a:moveTo>
                    <a:pt x="701" y="0"/>
                  </a:moveTo>
                  <a:cubicBezTo>
                    <a:pt x="554" y="0"/>
                    <a:pt x="366" y="115"/>
                    <a:pt x="224" y="306"/>
                  </a:cubicBezTo>
                  <a:cubicBezTo>
                    <a:pt x="35" y="562"/>
                    <a:pt x="0" y="855"/>
                    <a:pt x="145" y="962"/>
                  </a:cubicBezTo>
                  <a:cubicBezTo>
                    <a:pt x="182" y="990"/>
                    <a:pt x="227" y="1002"/>
                    <a:pt x="276" y="1002"/>
                  </a:cubicBezTo>
                  <a:cubicBezTo>
                    <a:pt x="423" y="1002"/>
                    <a:pt x="610" y="888"/>
                    <a:pt x="751" y="697"/>
                  </a:cubicBezTo>
                  <a:cubicBezTo>
                    <a:pt x="942" y="442"/>
                    <a:pt x="977" y="149"/>
                    <a:pt x="831" y="39"/>
                  </a:cubicBezTo>
                  <a:cubicBezTo>
                    <a:pt x="794" y="13"/>
                    <a:pt x="750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1"/>
            <p:cNvSpPr/>
            <p:nvPr/>
          </p:nvSpPr>
          <p:spPr>
            <a:xfrm>
              <a:off x="2197957" y="3550034"/>
              <a:ext cx="28497" cy="29255"/>
            </a:xfrm>
            <a:custGeom>
              <a:avLst/>
              <a:gdLst/>
              <a:ahLst/>
              <a:cxnLst/>
              <a:rect l="l" t="t" r="r" b="b"/>
              <a:pathLst>
                <a:path w="977" h="1003" extrusionOk="0">
                  <a:moveTo>
                    <a:pt x="277" y="0"/>
                  </a:moveTo>
                  <a:cubicBezTo>
                    <a:pt x="228" y="0"/>
                    <a:pt x="184" y="13"/>
                    <a:pt x="147" y="40"/>
                  </a:cubicBezTo>
                  <a:cubicBezTo>
                    <a:pt x="1" y="148"/>
                    <a:pt x="37" y="443"/>
                    <a:pt x="226" y="698"/>
                  </a:cubicBezTo>
                  <a:cubicBezTo>
                    <a:pt x="367" y="888"/>
                    <a:pt x="555" y="1003"/>
                    <a:pt x="702" y="1003"/>
                  </a:cubicBezTo>
                  <a:cubicBezTo>
                    <a:pt x="751" y="1003"/>
                    <a:pt x="795" y="990"/>
                    <a:pt x="831" y="963"/>
                  </a:cubicBezTo>
                  <a:cubicBezTo>
                    <a:pt x="976" y="854"/>
                    <a:pt x="941" y="560"/>
                    <a:pt x="754" y="305"/>
                  </a:cubicBezTo>
                  <a:cubicBezTo>
                    <a:pt x="612" y="115"/>
                    <a:pt x="424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1"/>
            <p:cNvSpPr/>
            <p:nvPr/>
          </p:nvSpPr>
          <p:spPr>
            <a:xfrm>
              <a:off x="2342045" y="3549975"/>
              <a:ext cx="28526" cy="29255"/>
            </a:xfrm>
            <a:custGeom>
              <a:avLst/>
              <a:gdLst/>
              <a:ahLst/>
              <a:cxnLst/>
              <a:rect l="l" t="t" r="r" b="b"/>
              <a:pathLst>
                <a:path w="978" h="1003" extrusionOk="0">
                  <a:moveTo>
                    <a:pt x="700" y="0"/>
                  </a:moveTo>
                  <a:cubicBezTo>
                    <a:pt x="553" y="0"/>
                    <a:pt x="366" y="115"/>
                    <a:pt x="224" y="306"/>
                  </a:cubicBezTo>
                  <a:cubicBezTo>
                    <a:pt x="35" y="562"/>
                    <a:pt x="0" y="855"/>
                    <a:pt x="145" y="963"/>
                  </a:cubicBezTo>
                  <a:cubicBezTo>
                    <a:pt x="182" y="990"/>
                    <a:pt x="226" y="1003"/>
                    <a:pt x="275" y="1003"/>
                  </a:cubicBezTo>
                  <a:cubicBezTo>
                    <a:pt x="422" y="1003"/>
                    <a:pt x="610" y="888"/>
                    <a:pt x="751" y="698"/>
                  </a:cubicBezTo>
                  <a:cubicBezTo>
                    <a:pt x="942" y="443"/>
                    <a:pt x="977" y="149"/>
                    <a:pt x="831" y="40"/>
                  </a:cubicBezTo>
                  <a:cubicBezTo>
                    <a:pt x="794" y="13"/>
                    <a:pt x="749" y="0"/>
                    <a:pt x="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1"/>
            <p:cNvSpPr/>
            <p:nvPr/>
          </p:nvSpPr>
          <p:spPr>
            <a:xfrm>
              <a:off x="2197957" y="3612510"/>
              <a:ext cx="28497" cy="29284"/>
            </a:xfrm>
            <a:custGeom>
              <a:avLst/>
              <a:gdLst/>
              <a:ahLst/>
              <a:cxnLst/>
              <a:rect l="l" t="t" r="r" b="b"/>
              <a:pathLst>
                <a:path w="977" h="1004" extrusionOk="0">
                  <a:moveTo>
                    <a:pt x="278" y="1"/>
                  </a:moveTo>
                  <a:cubicBezTo>
                    <a:pt x="229" y="1"/>
                    <a:pt x="184" y="14"/>
                    <a:pt x="147" y="41"/>
                  </a:cubicBezTo>
                  <a:cubicBezTo>
                    <a:pt x="1" y="148"/>
                    <a:pt x="37" y="444"/>
                    <a:pt x="226" y="697"/>
                  </a:cubicBezTo>
                  <a:cubicBezTo>
                    <a:pt x="367" y="889"/>
                    <a:pt x="556" y="1003"/>
                    <a:pt x="703" y="1003"/>
                  </a:cubicBezTo>
                  <a:cubicBezTo>
                    <a:pt x="752" y="1003"/>
                    <a:pt x="795" y="990"/>
                    <a:pt x="831" y="964"/>
                  </a:cubicBezTo>
                  <a:cubicBezTo>
                    <a:pt x="976" y="855"/>
                    <a:pt x="941" y="561"/>
                    <a:pt x="754" y="306"/>
                  </a:cubicBezTo>
                  <a:cubicBezTo>
                    <a:pt x="612" y="115"/>
                    <a:pt x="425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1"/>
            <p:cNvSpPr/>
            <p:nvPr/>
          </p:nvSpPr>
          <p:spPr>
            <a:xfrm>
              <a:off x="2342045" y="3612452"/>
              <a:ext cx="28526" cy="29284"/>
            </a:xfrm>
            <a:custGeom>
              <a:avLst/>
              <a:gdLst/>
              <a:ahLst/>
              <a:cxnLst/>
              <a:rect l="l" t="t" r="r" b="b"/>
              <a:pathLst>
                <a:path w="978" h="1004" extrusionOk="0">
                  <a:moveTo>
                    <a:pt x="701" y="1"/>
                  </a:moveTo>
                  <a:cubicBezTo>
                    <a:pt x="554" y="1"/>
                    <a:pt x="366" y="115"/>
                    <a:pt x="224" y="307"/>
                  </a:cubicBezTo>
                  <a:cubicBezTo>
                    <a:pt x="35" y="563"/>
                    <a:pt x="0" y="856"/>
                    <a:pt x="145" y="963"/>
                  </a:cubicBezTo>
                  <a:cubicBezTo>
                    <a:pt x="182" y="990"/>
                    <a:pt x="227" y="1003"/>
                    <a:pt x="276" y="1003"/>
                  </a:cubicBezTo>
                  <a:cubicBezTo>
                    <a:pt x="423" y="1003"/>
                    <a:pt x="610" y="889"/>
                    <a:pt x="751" y="698"/>
                  </a:cubicBezTo>
                  <a:cubicBezTo>
                    <a:pt x="942" y="443"/>
                    <a:pt x="977" y="148"/>
                    <a:pt x="831" y="40"/>
                  </a:cubicBezTo>
                  <a:cubicBezTo>
                    <a:pt x="794" y="13"/>
                    <a:pt x="750" y="1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1"/>
            <p:cNvSpPr/>
            <p:nvPr/>
          </p:nvSpPr>
          <p:spPr>
            <a:xfrm>
              <a:off x="2183315" y="3400958"/>
              <a:ext cx="37830" cy="52181"/>
            </a:xfrm>
            <a:custGeom>
              <a:avLst/>
              <a:gdLst/>
              <a:ahLst/>
              <a:cxnLst/>
              <a:rect l="l" t="t" r="r" b="b"/>
              <a:pathLst>
                <a:path w="1297" h="1789" extrusionOk="0">
                  <a:moveTo>
                    <a:pt x="650" y="0"/>
                  </a:moveTo>
                  <a:cubicBezTo>
                    <a:pt x="624" y="0"/>
                    <a:pt x="599" y="15"/>
                    <a:pt x="586" y="43"/>
                  </a:cubicBezTo>
                  <a:cubicBezTo>
                    <a:pt x="511" y="228"/>
                    <a:pt x="355" y="522"/>
                    <a:pt x="27" y="846"/>
                  </a:cubicBezTo>
                  <a:cubicBezTo>
                    <a:pt x="0" y="872"/>
                    <a:pt x="0" y="916"/>
                    <a:pt x="27" y="941"/>
                  </a:cubicBezTo>
                  <a:cubicBezTo>
                    <a:pt x="355" y="1266"/>
                    <a:pt x="511" y="1561"/>
                    <a:pt x="586" y="1745"/>
                  </a:cubicBezTo>
                  <a:cubicBezTo>
                    <a:pt x="599" y="1774"/>
                    <a:pt x="624" y="1788"/>
                    <a:pt x="650" y="1788"/>
                  </a:cubicBezTo>
                  <a:cubicBezTo>
                    <a:pt x="675" y="1788"/>
                    <a:pt x="700" y="1774"/>
                    <a:pt x="711" y="1745"/>
                  </a:cubicBezTo>
                  <a:cubicBezTo>
                    <a:pt x="787" y="1561"/>
                    <a:pt x="944" y="1266"/>
                    <a:pt x="1272" y="941"/>
                  </a:cubicBezTo>
                  <a:cubicBezTo>
                    <a:pt x="1297" y="916"/>
                    <a:pt x="1297" y="872"/>
                    <a:pt x="1272" y="846"/>
                  </a:cubicBezTo>
                  <a:cubicBezTo>
                    <a:pt x="944" y="522"/>
                    <a:pt x="787" y="228"/>
                    <a:pt x="711" y="43"/>
                  </a:cubicBezTo>
                  <a:cubicBezTo>
                    <a:pt x="700" y="15"/>
                    <a:pt x="675" y="0"/>
                    <a:pt x="65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1"/>
            <p:cNvSpPr/>
            <p:nvPr/>
          </p:nvSpPr>
          <p:spPr>
            <a:xfrm>
              <a:off x="2383462" y="3502724"/>
              <a:ext cx="37859" cy="52181"/>
            </a:xfrm>
            <a:custGeom>
              <a:avLst/>
              <a:gdLst/>
              <a:ahLst/>
              <a:cxnLst/>
              <a:rect l="l" t="t" r="r" b="b"/>
              <a:pathLst>
                <a:path w="1298" h="1789" extrusionOk="0">
                  <a:moveTo>
                    <a:pt x="650" y="0"/>
                  </a:moveTo>
                  <a:cubicBezTo>
                    <a:pt x="625" y="0"/>
                    <a:pt x="599" y="15"/>
                    <a:pt x="587" y="43"/>
                  </a:cubicBezTo>
                  <a:cubicBezTo>
                    <a:pt x="512" y="228"/>
                    <a:pt x="355" y="524"/>
                    <a:pt x="27" y="848"/>
                  </a:cubicBezTo>
                  <a:cubicBezTo>
                    <a:pt x="1" y="872"/>
                    <a:pt x="1" y="916"/>
                    <a:pt x="27" y="943"/>
                  </a:cubicBezTo>
                  <a:cubicBezTo>
                    <a:pt x="355" y="1266"/>
                    <a:pt x="512" y="1561"/>
                    <a:pt x="587" y="1745"/>
                  </a:cubicBezTo>
                  <a:cubicBezTo>
                    <a:pt x="599" y="1774"/>
                    <a:pt x="625" y="1788"/>
                    <a:pt x="650" y="1788"/>
                  </a:cubicBezTo>
                  <a:cubicBezTo>
                    <a:pt x="675" y="1788"/>
                    <a:pt x="700" y="1774"/>
                    <a:pt x="711" y="1745"/>
                  </a:cubicBezTo>
                  <a:cubicBezTo>
                    <a:pt x="788" y="1561"/>
                    <a:pt x="944" y="1266"/>
                    <a:pt x="1272" y="943"/>
                  </a:cubicBezTo>
                  <a:cubicBezTo>
                    <a:pt x="1297" y="916"/>
                    <a:pt x="1297" y="872"/>
                    <a:pt x="1272" y="848"/>
                  </a:cubicBezTo>
                  <a:cubicBezTo>
                    <a:pt x="944" y="524"/>
                    <a:pt x="788" y="228"/>
                    <a:pt x="711" y="43"/>
                  </a:cubicBezTo>
                  <a:cubicBezTo>
                    <a:pt x="700" y="15"/>
                    <a:pt x="675" y="0"/>
                    <a:pt x="65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1"/>
            <p:cNvSpPr/>
            <p:nvPr/>
          </p:nvSpPr>
          <p:spPr>
            <a:xfrm>
              <a:off x="2356133" y="3420180"/>
              <a:ext cx="29809" cy="41126"/>
            </a:xfrm>
            <a:custGeom>
              <a:avLst/>
              <a:gdLst/>
              <a:ahLst/>
              <a:cxnLst/>
              <a:rect l="l" t="t" r="r" b="b"/>
              <a:pathLst>
                <a:path w="1022" h="1410" extrusionOk="0">
                  <a:moveTo>
                    <a:pt x="511" y="0"/>
                  </a:moveTo>
                  <a:cubicBezTo>
                    <a:pt x="492" y="0"/>
                    <a:pt x="471" y="11"/>
                    <a:pt x="462" y="33"/>
                  </a:cubicBezTo>
                  <a:cubicBezTo>
                    <a:pt x="403" y="180"/>
                    <a:pt x="279" y="412"/>
                    <a:pt x="21" y="667"/>
                  </a:cubicBezTo>
                  <a:cubicBezTo>
                    <a:pt x="0" y="688"/>
                    <a:pt x="0" y="722"/>
                    <a:pt x="21" y="742"/>
                  </a:cubicBezTo>
                  <a:cubicBezTo>
                    <a:pt x="279" y="998"/>
                    <a:pt x="403" y="1231"/>
                    <a:pt x="462" y="1376"/>
                  </a:cubicBezTo>
                  <a:cubicBezTo>
                    <a:pt x="471" y="1398"/>
                    <a:pt x="490" y="1409"/>
                    <a:pt x="510" y="1409"/>
                  </a:cubicBezTo>
                  <a:cubicBezTo>
                    <a:pt x="530" y="1409"/>
                    <a:pt x="550" y="1398"/>
                    <a:pt x="560" y="1376"/>
                  </a:cubicBezTo>
                  <a:cubicBezTo>
                    <a:pt x="619" y="1230"/>
                    <a:pt x="743" y="997"/>
                    <a:pt x="1001" y="742"/>
                  </a:cubicBezTo>
                  <a:cubicBezTo>
                    <a:pt x="1021" y="722"/>
                    <a:pt x="1021" y="688"/>
                    <a:pt x="1001" y="667"/>
                  </a:cubicBezTo>
                  <a:cubicBezTo>
                    <a:pt x="743" y="411"/>
                    <a:pt x="619" y="178"/>
                    <a:pt x="560" y="33"/>
                  </a:cubicBezTo>
                  <a:cubicBezTo>
                    <a:pt x="551" y="11"/>
                    <a:pt x="531" y="0"/>
                    <a:pt x="511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1"/>
            <p:cNvSpPr/>
            <p:nvPr/>
          </p:nvSpPr>
          <p:spPr>
            <a:xfrm>
              <a:off x="2153914" y="3557180"/>
              <a:ext cx="29751" cy="41097"/>
            </a:xfrm>
            <a:custGeom>
              <a:avLst/>
              <a:gdLst/>
              <a:ahLst/>
              <a:cxnLst/>
              <a:rect l="l" t="t" r="r" b="b"/>
              <a:pathLst>
                <a:path w="1020" h="1409" extrusionOk="0">
                  <a:moveTo>
                    <a:pt x="510" y="1"/>
                  </a:moveTo>
                  <a:cubicBezTo>
                    <a:pt x="490" y="1"/>
                    <a:pt x="471" y="12"/>
                    <a:pt x="462" y="34"/>
                  </a:cubicBezTo>
                  <a:cubicBezTo>
                    <a:pt x="403" y="180"/>
                    <a:pt x="279" y="412"/>
                    <a:pt x="19" y="667"/>
                  </a:cubicBezTo>
                  <a:cubicBezTo>
                    <a:pt x="0" y="687"/>
                    <a:pt x="0" y="722"/>
                    <a:pt x="19" y="741"/>
                  </a:cubicBezTo>
                  <a:cubicBezTo>
                    <a:pt x="279" y="998"/>
                    <a:pt x="403" y="1230"/>
                    <a:pt x="462" y="1376"/>
                  </a:cubicBezTo>
                  <a:cubicBezTo>
                    <a:pt x="470" y="1397"/>
                    <a:pt x="489" y="1408"/>
                    <a:pt x="509" y="1408"/>
                  </a:cubicBezTo>
                  <a:cubicBezTo>
                    <a:pt x="529" y="1408"/>
                    <a:pt x="549" y="1397"/>
                    <a:pt x="559" y="1376"/>
                  </a:cubicBezTo>
                  <a:cubicBezTo>
                    <a:pt x="617" y="1229"/>
                    <a:pt x="742" y="996"/>
                    <a:pt x="999" y="741"/>
                  </a:cubicBezTo>
                  <a:cubicBezTo>
                    <a:pt x="1020" y="722"/>
                    <a:pt x="1020" y="687"/>
                    <a:pt x="999" y="667"/>
                  </a:cubicBezTo>
                  <a:cubicBezTo>
                    <a:pt x="742" y="410"/>
                    <a:pt x="617" y="177"/>
                    <a:pt x="559" y="34"/>
                  </a:cubicBezTo>
                  <a:cubicBezTo>
                    <a:pt x="549" y="12"/>
                    <a:pt x="529" y="1"/>
                    <a:pt x="51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1"/>
            <p:cNvSpPr/>
            <p:nvPr/>
          </p:nvSpPr>
          <p:spPr>
            <a:xfrm>
              <a:off x="2269359" y="3621202"/>
              <a:ext cx="29838" cy="29809"/>
            </a:xfrm>
            <a:custGeom>
              <a:avLst/>
              <a:gdLst/>
              <a:ahLst/>
              <a:cxnLst/>
              <a:rect l="l" t="t" r="r" b="b"/>
              <a:pathLst>
                <a:path w="1023" h="1022" extrusionOk="0">
                  <a:moveTo>
                    <a:pt x="514" y="1"/>
                  </a:moveTo>
                  <a:cubicBezTo>
                    <a:pt x="513" y="1"/>
                    <a:pt x="512" y="1"/>
                    <a:pt x="512" y="1"/>
                  </a:cubicBezTo>
                  <a:cubicBezTo>
                    <a:pt x="229" y="1"/>
                    <a:pt x="0" y="229"/>
                    <a:pt x="0" y="512"/>
                  </a:cubicBezTo>
                  <a:cubicBezTo>
                    <a:pt x="0" y="793"/>
                    <a:pt x="229" y="1022"/>
                    <a:pt x="512" y="1022"/>
                  </a:cubicBezTo>
                  <a:cubicBezTo>
                    <a:pt x="793" y="1022"/>
                    <a:pt x="1023" y="793"/>
                    <a:pt x="1023" y="512"/>
                  </a:cubicBezTo>
                  <a:cubicBezTo>
                    <a:pt x="1023" y="229"/>
                    <a:pt x="794" y="1"/>
                    <a:pt x="51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1"/>
            <p:cNvSpPr/>
            <p:nvPr/>
          </p:nvSpPr>
          <p:spPr>
            <a:xfrm>
              <a:off x="2269359" y="3621173"/>
              <a:ext cx="20096" cy="29809"/>
            </a:xfrm>
            <a:custGeom>
              <a:avLst/>
              <a:gdLst/>
              <a:ahLst/>
              <a:cxnLst/>
              <a:rect l="l" t="t" r="r" b="b"/>
              <a:pathLst>
                <a:path w="689" h="1022" extrusionOk="0">
                  <a:moveTo>
                    <a:pt x="512" y="0"/>
                  </a:moveTo>
                  <a:cubicBezTo>
                    <a:pt x="229" y="0"/>
                    <a:pt x="0" y="229"/>
                    <a:pt x="0" y="510"/>
                  </a:cubicBezTo>
                  <a:cubicBezTo>
                    <a:pt x="0" y="793"/>
                    <a:pt x="229" y="1021"/>
                    <a:pt x="512" y="1021"/>
                  </a:cubicBezTo>
                  <a:cubicBezTo>
                    <a:pt x="573" y="1021"/>
                    <a:pt x="635" y="1010"/>
                    <a:pt x="689" y="989"/>
                  </a:cubicBezTo>
                  <a:cubicBezTo>
                    <a:pt x="495" y="919"/>
                    <a:pt x="356" y="733"/>
                    <a:pt x="356" y="513"/>
                  </a:cubicBezTo>
                  <a:cubicBezTo>
                    <a:pt x="356" y="293"/>
                    <a:pt x="495" y="106"/>
                    <a:pt x="689" y="33"/>
                  </a:cubicBezTo>
                  <a:cubicBezTo>
                    <a:pt x="635" y="12"/>
                    <a:pt x="573" y="0"/>
                    <a:pt x="51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1"/>
            <p:cNvSpPr/>
            <p:nvPr/>
          </p:nvSpPr>
          <p:spPr>
            <a:xfrm>
              <a:off x="2238763" y="3356391"/>
              <a:ext cx="91090" cy="78869"/>
            </a:xfrm>
            <a:custGeom>
              <a:avLst/>
              <a:gdLst/>
              <a:ahLst/>
              <a:cxnLst/>
              <a:rect l="l" t="t" r="r" b="b"/>
              <a:pathLst>
                <a:path w="3123" h="2704" extrusionOk="0">
                  <a:moveTo>
                    <a:pt x="780" y="1"/>
                  </a:moveTo>
                  <a:lnTo>
                    <a:pt x="1" y="1353"/>
                  </a:lnTo>
                  <a:lnTo>
                    <a:pt x="780" y="2703"/>
                  </a:lnTo>
                  <a:lnTo>
                    <a:pt x="2343" y="2703"/>
                  </a:lnTo>
                  <a:lnTo>
                    <a:pt x="3122" y="1353"/>
                  </a:lnTo>
                  <a:lnTo>
                    <a:pt x="234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1"/>
            <p:cNvSpPr/>
            <p:nvPr/>
          </p:nvSpPr>
          <p:spPr>
            <a:xfrm>
              <a:off x="2258276" y="3373279"/>
              <a:ext cx="51947" cy="45005"/>
            </a:xfrm>
            <a:custGeom>
              <a:avLst/>
              <a:gdLst/>
              <a:ahLst/>
              <a:cxnLst/>
              <a:rect l="l" t="t" r="r" b="b"/>
              <a:pathLst>
                <a:path w="1781" h="1543" extrusionOk="0">
                  <a:moveTo>
                    <a:pt x="446" y="0"/>
                  </a:moveTo>
                  <a:lnTo>
                    <a:pt x="1" y="772"/>
                  </a:lnTo>
                  <a:lnTo>
                    <a:pt x="446" y="1543"/>
                  </a:lnTo>
                  <a:lnTo>
                    <a:pt x="1337" y="1543"/>
                  </a:lnTo>
                  <a:lnTo>
                    <a:pt x="1781" y="772"/>
                  </a:lnTo>
                  <a:lnTo>
                    <a:pt x="133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4" name="Google Shape;2334;p51"/>
          <p:cNvGrpSpPr/>
          <p:nvPr/>
        </p:nvGrpSpPr>
        <p:grpSpPr>
          <a:xfrm>
            <a:off x="1444415" y="2804293"/>
            <a:ext cx="336389" cy="343331"/>
            <a:chOff x="1444415" y="2728093"/>
            <a:chExt cx="336389" cy="343331"/>
          </a:xfrm>
        </p:grpSpPr>
        <p:sp>
          <p:nvSpPr>
            <p:cNvPr id="2335" name="Google Shape;2335;p51"/>
            <p:cNvSpPr/>
            <p:nvPr/>
          </p:nvSpPr>
          <p:spPr>
            <a:xfrm>
              <a:off x="1498666" y="2785203"/>
              <a:ext cx="33018" cy="269362"/>
            </a:xfrm>
            <a:custGeom>
              <a:avLst/>
              <a:gdLst/>
              <a:ahLst/>
              <a:cxnLst/>
              <a:rect l="l" t="t" r="r" b="b"/>
              <a:pathLst>
                <a:path w="1132" h="9235" extrusionOk="0">
                  <a:moveTo>
                    <a:pt x="1" y="1"/>
                  </a:moveTo>
                  <a:lnTo>
                    <a:pt x="1" y="9235"/>
                  </a:lnTo>
                  <a:lnTo>
                    <a:pt x="1132" y="9235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1"/>
            <p:cNvSpPr/>
            <p:nvPr/>
          </p:nvSpPr>
          <p:spPr>
            <a:xfrm>
              <a:off x="1491112" y="3037677"/>
              <a:ext cx="48156" cy="33747"/>
            </a:xfrm>
            <a:custGeom>
              <a:avLst/>
              <a:gdLst/>
              <a:ahLst/>
              <a:cxnLst/>
              <a:rect l="l" t="t" r="r" b="b"/>
              <a:pathLst>
                <a:path w="1651" h="1157" extrusionOk="0">
                  <a:moveTo>
                    <a:pt x="261" y="0"/>
                  </a:moveTo>
                  <a:cubicBezTo>
                    <a:pt x="116" y="0"/>
                    <a:pt x="1" y="117"/>
                    <a:pt x="1" y="261"/>
                  </a:cubicBezTo>
                  <a:lnTo>
                    <a:pt x="1" y="897"/>
                  </a:lnTo>
                  <a:cubicBezTo>
                    <a:pt x="1" y="1040"/>
                    <a:pt x="118" y="1156"/>
                    <a:pt x="261" y="1156"/>
                  </a:cubicBezTo>
                  <a:lnTo>
                    <a:pt x="1388" y="1156"/>
                  </a:lnTo>
                  <a:cubicBezTo>
                    <a:pt x="1533" y="1156"/>
                    <a:pt x="1649" y="1039"/>
                    <a:pt x="1649" y="897"/>
                  </a:cubicBezTo>
                  <a:lnTo>
                    <a:pt x="1649" y="261"/>
                  </a:lnTo>
                  <a:cubicBezTo>
                    <a:pt x="1650" y="116"/>
                    <a:pt x="1533" y="0"/>
                    <a:pt x="1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1"/>
            <p:cNvSpPr/>
            <p:nvPr/>
          </p:nvSpPr>
          <p:spPr>
            <a:xfrm>
              <a:off x="1693505" y="2785203"/>
              <a:ext cx="33018" cy="269362"/>
            </a:xfrm>
            <a:custGeom>
              <a:avLst/>
              <a:gdLst/>
              <a:ahLst/>
              <a:cxnLst/>
              <a:rect l="l" t="t" r="r" b="b"/>
              <a:pathLst>
                <a:path w="1132" h="9235" extrusionOk="0">
                  <a:moveTo>
                    <a:pt x="1" y="1"/>
                  </a:moveTo>
                  <a:lnTo>
                    <a:pt x="1" y="9235"/>
                  </a:lnTo>
                  <a:lnTo>
                    <a:pt x="1131" y="9235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1"/>
            <p:cNvSpPr/>
            <p:nvPr/>
          </p:nvSpPr>
          <p:spPr>
            <a:xfrm>
              <a:off x="1596144" y="2785203"/>
              <a:ext cx="32959" cy="122883"/>
            </a:xfrm>
            <a:custGeom>
              <a:avLst/>
              <a:gdLst/>
              <a:ahLst/>
              <a:cxnLst/>
              <a:rect l="l" t="t" r="r" b="b"/>
              <a:pathLst>
                <a:path w="1130" h="4213" extrusionOk="0">
                  <a:moveTo>
                    <a:pt x="0" y="1"/>
                  </a:moveTo>
                  <a:lnTo>
                    <a:pt x="0" y="4212"/>
                  </a:lnTo>
                  <a:lnTo>
                    <a:pt x="1130" y="4212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1"/>
            <p:cNvSpPr/>
            <p:nvPr/>
          </p:nvSpPr>
          <p:spPr>
            <a:xfrm>
              <a:off x="1685893" y="3037677"/>
              <a:ext cx="48156" cy="33747"/>
            </a:xfrm>
            <a:custGeom>
              <a:avLst/>
              <a:gdLst/>
              <a:ahLst/>
              <a:cxnLst/>
              <a:rect l="l" t="t" r="r" b="b"/>
              <a:pathLst>
                <a:path w="1651" h="1157" extrusionOk="0">
                  <a:moveTo>
                    <a:pt x="263" y="0"/>
                  </a:moveTo>
                  <a:cubicBezTo>
                    <a:pt x="118" y="0"/>
                    <a:pt x="1" y="116"/>
                    <a:pt x="2" y="261"/>
                  </a:cubicBezTo>
                  <a:lnTo>
                    <a:pt x="2" y="897"/>
                  </a:lnTo>
                  <a:cubicBezTo>
                    <a:pt x="2" y="1039"/>
                    <a:pt x="118" y="1156"/>
                    <a:pt x="263" y="1156"/>
                  </a:cubicBezTo>
                  <a:lnTo>
                    <a:pt x="1391" y="1156"/>
                  </a:lnTo>
                  <a:cubicBezTo>
                    <a:pt x="1533" y="1156"/>
                    <a:pt x="1650" y="1040"/>
                    <a:pt x="1650" y="897"/>
                  </a:cubicBezTo>
                  <a:lnTo>
                    <a:pt x="1650" y="261"/>
                  </a:lnTo>
                  <a:cubicBezTo>
                    <a:pt x="1650" y="117"/>
                    <a:pt x="1534" y="0"/>
                    <a:pt x="1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1"/>
            <p:cNvSpPr/>
            <p:nvPr/>
          </p:nvSpPr>
          <p:spPr>
            <a:xfrm>
              <a:off x="1445407" y="2837559"/>
              <a:ext cx="334318" cy="25434"/>
            </a:xfrm>
            <a:custGeom>
              <a:avLst/>
              <a:gdLst/>
              <a:ahLst/>
              <a:cxnLst/>
              <a:rect l="l" t="t" r="r" b="b"/>
              <a:pathLst>
                <a:path w="11462" h="872" extrusionOk="0">
                  <a:moveTo>
                    <a:pt x="151" y="0"/>
                  </a:moveTo>
                  <a:cubicBezTo>
                    <a:pt x="68" y="0"/>
                    <a:pt x="0" y="69"/>
                    <a:pt x="0" y="151"/>
                  </a:cubicBezTo>
                  <a:lnTo>
                    <a:pt x="0" y="722"/>
                  </a:lnTo>
                  <a:cubicBezTo>
                    <a:pt x="0" y="804"/>
                    <a:pt x="66" y="872"/>
                    <a:pt x="151" y="872"/>
                  </a:cubicBezTo>
                  <a:lnTo>
                    <a:pt x="11310" y="872"/>
                  </a:lnTo>
                  <a:cubicBezTo>
                    <a:pt x="11394" y="872"/>
                    <a:pt x="11461" y="804"/>
                    <a:pt x="11461" y="722"/>
                  </a:cubicBezTo>
                  <a:lnTo>
                    <a:pt x="11461" y="151"/>
                  </a:lnTo>
                  <a:cubicBezTo>
                    <a:pt x="11461" y="67"/>
                    <a:pt x="11394" y="0"/>
                    <a:pt x="11310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1"/>
            <p:cNvSpPr/>
            <p:nvPr/>
          </p:nvSpPr>
          <p:spPr>
            <a:xfrm>
              <a:off x="1445523" y="2837501"/>
              <a:ext cx="31997" cy="25463"/>
            </a:xfrm>
            <a:custGeom>
              <a:avLst/>
              <a:gdLst/>
              <a:ahLst/>
              <a:cxnLst/>
              <a:rect l="l" t="t" r="r" b="b"/>
              <a:pathLst>
                <a:path w="1097" h="873" extrusionOk="0">
                  <a:moveTo>
                    <a:pt x="150" y="1"/>
                  </a:moveTo>
                  <a:cubicBezTo>
                    <a:pt x="68" y="1"/>
                    <a:pt x="1" y="69"/>
                    <a:pt x="1" y="152"/>
                  </a:cubicBezTo>
                  <a:lnTo>
                    <a:pt x="1" y="723"/>
                  </a:lnTo>
                  <a:cubicBezTo>
                    <a:pt x="1" y="805"/>
                    <a:pt x="68" y="872"/>
                    <a:pt x="150" y="872"/>
                  </a:cubicBezTo>
                  <a:lnTo>
                    <a:pt x="1096" y="872"/>
                  </a:lnTo>
                  <a:cubicBezTo>
                    <a:pt x="1013" y="872"/>
                    <a:pt x="947" y="805"/>
                    <a:pt x="947" y="723"/>
                  </a:cubicBezTo>
                  <a:lnTo>
                    <a:pt x="947" y="152"/>
                  </a:lnTo>
                  <a:cubicBezTo>
                    <a:pt x="947" y="69"/>
                    <a:pt x="1014" y="1"/>
                    <a:pt x="109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1"/>
            <p:cNvSpPr/>
            <p:nvPr/>
          </p:nvSpPr>
          <p:spPr>
            <a:xfrm>
              <a:off x="1498666" y="2901465"/>
              <a:ext cx="33018" cy="33426"/>
            </a:xfrm>
            <a:custGeom>
              <a:avLst/>
              <a:gdLst/>
              <a:ahLst/>
              <a:cxnLst/>
              <a:rect l="l" t="t" r="r" b="b"/>
              <a:pathLst>
                <a:path w="1132" h="1146" extrusionOk="0">
                  <a:moveTo>
                    <a:pt x="1" y="0"/>
                  </a:moveTo>
                  <a:lnTo>
                    <a:pt x="1" y="1146"/>
                  </a:lnTo>
                  <a:lnTo>
                    <a:pt x="1132" y="1146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1"/>
            <p:cNvSpPr/>
            <p:nvPr/>
          </p:nvSpPr>
          <p:spPr>
            <a:xfrm>
              <a:off x="1693505" y="2901465"/>
              <a:ext cx="33018" cy="33426"/>
            </a:xfrm>
            <a:custGeom>
              <a:avLst/>
              <a:gdLst/>
              <a:ahLst/>
              <a:cxnLst/>
              <a:rect l="l" t="t" r="r" b="b"/>
              <a:pathLst>
                <a:path w="1132" h="1146" extrusionOk="0">
                  <a:moveTo>
                    <a:pt x="1" y="0"/>
                  </a:moveTo>
                  <a:lnTo>
                    <a:pt x="1" y="1146"/>
                  </a:lnTo>
                  <a:lnTo>
                    <a:pt x="1131" y="1146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1"/>
            <p:cNvSpPr/>
            <p:nvPr/>
          </p:nvSpPr>
          <p:spPr>
            <a:xfrm>
              <a:off x="1445407" y="2888719"/>
              <a:ext cx="334318" cy="25463"/>
            </a:xfrm>
            <a:custGeom>
              <a:avLst/>
              <a:gdLst/>
              <a:ahLst/>
              <a:cxnLst/>
              <a:rect l="l" t="t" r="r" b="b"/>
              <a:pathLst>
                <a:path w="11462" h="873" extrusionOk="0">
                  <a:moveTo>
                    <a:pt x="151" y="1"/>
                  </a:moveTo>
                  <a:cubicBezTo>
                    <a:pt x="68" y="1"/>
                    <a:pt x="0" y="68"/>
                    <a:pt x="0" y="150"/>
                  </a:cubicBezTo>
                  <a:lnTo>
                    <a:pt x="0" y="722"/>
                  </a:lnTo>
                  <a:cubicBezTo>
                    <a:pt x="0" y="805"/>
                    <a:pt x="66" y="873"/>
                    <a:pt x="151" y="873"/>
                  </a:cubicBezTo>
                  <a:lnTo>
                    <a:pt x="11310" y="873"/>
                  </a:lnTo>
                  <a:cubicBezTo>
                    <a:pt x="11394" y="873"/>
                    <a:pt x="11461" y="805"/>
                    <a:pt x="11461" y="722"/>
                  </a:cubicBezTo>
                  <a:lnTo>
                    <a:pt x="11461" y="150"/>
                  </a:lnTo>
                  <a:cubicBezTo>
                    <a:pt x="11461" y="67"/>
                    <a:pt x="11394" y="1"/>
                    <a:pt x="11310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1"/>
            <p:cNvSpPr/>
            <p:nvPr/>
          </p:nvSpPr>
          <p:spPr>
            <a:xfrm>
              <a:off x="1470024" y="2759449"/>
              <a:ext cx="285112" cy="51539"/>
            </a:xfrm>
            <a:custGeom>
              <a:avLst/>
              <a:gdLst/>
              <a:ahLst/>
              <a:cxnLst/>
              <a:rect l="l" t="t" r="r" b="b"/>
              <a:pathLst>
                <a:path w="9775" h="1767" extrusionOk="0">
                  <a:moveTo>
                    <a:pt x="0" y="0"/>
                  </a:moveTo>
                  <a:lnTo>
                    <a:pt x="0" y="1423"/>
                  </a:lnTo>
                  <a:cubicBezTo>
                    <a:pt x="0" y="1613"/>
                    <a:pt x="154" y="1767"/>
                    <a:pt x="344" y="1767"/>
                  </a:cubicBezTo>
                  <a:lnTo>
                    <a:pt x="9431" y="1767"/>
                  </a:lnTo>
                  <a:cubicBezTo>
                    <a:pt x="9621" y="1767"/>
                    <a:pt x="9775" y="1613"/>
                    <a:pt x="9775" y="1423"/>
                  </a:cubicBezTo>
                  <a:lnTo>
                    <a:pt x="9775" y="0"/>
                  </a:lnTo>
                  <a:lnTo>
                    <a:pt x="4888" y="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1"/>
            <p:cNvSpPr/>
            <p:nvPr/>
          </p:nvSpPr>
          <p:spPr>
            <a:xfrm>
              <a:off x="1470024" y="2759449"/>
              <a:ext cx="51510" cy="51539"/>
            </a:xfrm>
            <a:custGeom>
              <a:avLst/>
              <a:gdLst/>
              <a:ahLst/>
              <a:cxnLst/>
              <a:rect l="l" t="t" r="r" b="b"/>
              <a:pathLst>
                <a:path w="1766" h="1767" extrusionOk="0">
                  <a:moveTo>
                    <a:pt x="0" y="0"/>
                  </a:moveTo>
                  <a:lnTo>
                    <a:pt x="0" y="1423"/>
                  </a:lnTo>
                  <a:cubicBezTo>
                    <a:pt x="0" y="1613"/>
                    <a:pt x="154" y="1767"/>
                    <a:pt x="344" y="1767"/>
                  </a:cubicBezTo>
                  <a:lnTo>
                    <a:pt x="1765" y="1767"/>
                  </a:lnTo>
                  <a:cubicBezTo>
                    <a:pt x="1575" y="1767"/>
                    <a:pt x="1421" y="1613"/>
                    <a:pt x="1421" y="1423"/>
                  </a:cubicBezTo>
                  <a:lnTo>
                    <a:pt x="1421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1"/>
            <p:cNvSpPr/>
            <p:nvPr/>
          </p:nvSpPr>
          <p:spPr>
            <a:xfrm>
              <a:off x="1444415" y="2728093"/>
              <a:ext cx="336389" cy="55914"/>
            </a:xfrm>
            <a:custGeom>
              <a:avLst/>
              <a:gdLst/>
              <a:ahLst/>
              <a:cxnLst/>
              <a:rect l="l" t="t" r="r" b="b"/>
              <a:pathLst>
                <a:path w="11533" h="1917" extrusionOk="0">
                  <a:moveTo>
                    <a:pt x="191" y="1"/>
                  </a:moveTo>
                  <a:cubicBezTo>
                    <a:pt x="87" y="1"/>
                    <a:pt x="0" y="113"/>
                    <a:pt x="53" y="221"/>
                  </a:cubicBezTo>
                  <a:lnTo>
                    <a:pt x="468" y="1080"/>
                  </a:lnTo>
                  <a:cubicBezTo>
                    <a:pt x="715" y="1591"/>
                    <a:pt x="1234" y="1916"/>
                    <a:pt x="1801" y="1916"/>
                  </a:cubicBezTo>
                  <a:lnTo>
                    <a:pt x="9731" y="1916"/>
                  </a:lnTo>
                  <a:cubicBezTo>
                    <a:pt x="10300" y="1916"/>
                    <a:pt x="10817" y="1591"/>
                    <a:pt x="11064" y="1080"/>
                  </a:cubicBezTo>
                  <a:lnTo>
                    <a:pt x="11480" y="221"/>
                  </a:lnTo>
                  <a:cubicBezTo>
                    <a:pt x="11532" y="113"/>
                    <a:pt x="11445" y="1"/>
                    <a:pt x="11340" y="1"/>
                  </a:cubicBezTo>
                  <a:cubicBezTo>
                    <a:pt x="11314" y="1"/>
                    <a:pt x="11288" y="7"/>
                    <a:pt x="11262" y="22"/>
                  </a:cubicBezTo>
                  <a:cubicBezTo>
                    <a:pt x="10559" y="437"/>
                    <a:pt x="8984" y="1037"/>
                    <a:pt x="5766" y="1037"/>
                  </a:cubicBezTo>
                  <a:cubicBezTo>
                    <a:pt x="2546" y="1037"/>
                    <a:pt x="972" y="437"/>
                    <a:pt x="269" y="22"/>
                  </a:cubicBezTo>
                  <a:cubicBezTo>
                    <a:pt x="243" y="7"/>
                    <a:pt x="217" y="1"/>
                    <a:pt x="191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1"/>
            <p:cNvSpPr/>
            <p:nvPr/>
          </p:nvSpPr>
          <p:spPr>
            <a:xfrm>
              <a:off x="1444444" y="2728093"/>
              <a:ext cx="87123" cy="55914"/>
            </a:xfrm>
            <a:custGeom>
              <a:avLst/>
              <a:gdLst/>
              <a:ahLst/>
              <a:cxnLst/>
              <a:rect l="l" t="t" r="r" b="b"/>
              <a:pathLst>
                <a:path w="2987" h="1917" extrusionOk="0">
                  <a:moveTo>
                    <a:pt x="191" y="0"/>
                  </a:moveTo>
                  <a:cubicBezTo>
                    <a:pt x="87" y="0"/>
                    <a:pt x="1" y="113"/>
                    <a:pt x="54" y="221"/>
                  </a:cubicBezTo>
                  <a:lnTo>
                    <a:pt x="470" y="1080"/>
                  </a:lnTo>
                  <a:cubicBezTo>
                    <a:pt x="716" y="1591"/>
                    <a:pt x="1234" y="1916"/>
                    <a:pt x="1803" y="1916"/>
                  </a:cubicBezTo>
                  <a:lnTo>
                    <a:pt x="2979" y="1916"/>
                  </a:lnTo>
                  <a:cubicBezTo>
                    <a:pt x="2410" y="1915"/>
                    <a:pt x="1898" y="1589"/>
                    <a:pt x="1652" y="1080"/>
                  </a:cubicBezTo>
                  <a:lnTo>
                    <a:pt x="1368" y="492"/>
                  </a:lnTo>
                  <a:cubicBezTo>
                    <a:pt x="873" y="336"/>
                    <a:pt x="517" y="167"/>
                    <a:pt x="269" y="22"/>
                  </a:cubicBezTo>
                  <a:cubicBezTo>
                    <a:pt x="243" y="7"/>
                    <a:pt x="217" y="0"/>
                    <a:pt x="191" y="0"/>
                  </a:cubicBezTo>
                  <a:close/>
                  <a:moveTo>
                    <a:pt x="2979" y="1916"/>
                  </a:moveTo>
                  <a:cubicBezTo>
                    <a:pt x="2980" y="1916"/>
                    <a:pt x="2981" y="1916"/>
                    <a:pt x="2983" y="1916"/>
                  </a:cubicBezTo>
                  <a:cubicBezTo>
                    <a:pt x="2984" y="1916"/>
                    <a:pt x="2985" y="1916"/>
                    <a:pt x="2986" y="1916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1"/>
            <p:cNvSpPr/>
            <p:nvPr/>
          </p:nvSpPr>
          <p:spPr>
            <a:xfrm>
              <a:off x="1445523" y="2888690"/>
              <a:ext cx="31997" cy="25463"/>
            </a:xfrm>
            <a:custGeom>
              <a:avLst/>
              <a:gdLst/>
              <a:ahLst/>
              <a:cxnLst/>
              <a:rect l="l" t="t" r="r" b="b"/>
              <a:pathLst>
                <a:path w="1097" h="873" extrusionOk="0">
                  <a:moveTo>
                    <a:pt x="150" y="0"/>
                  </a:moveTo>
                  <a:cubicBezTo>
                    <a:pt x="68" y="0"/>
                    <a:pt x="1" y="68"/>
                    <a:pt x="1" y="150"/>
                  </a:cubicBezTo>
                  <a:lnTo>
                    <a:pt x="1" y="721"/>
                  </a:lnTo>
                  <a:cubicBezTo>
                    <a:pt x="1" y="805"/>
                    <a:pt x="68" y="872"/>
                    <a:pt x="150" y="872"/>
                  </a:cubicBezTo>
                  <a:lnTo>
                    <a:pt x="1096" y="872"/>
                  </a:lnTo>
                  <a:cubicBezTo>
                    <a:pt x="1013" y="872"/>
                    <a:pt x="947" y="806"/>
                    <a:pt x="947" y="721"/>
                  </a:cubicBezTo>
                  <a:lnTo>
                    <a:pt x="947" y="150"/>
                  </a:lnTo>
                  <a:cubicBezTo>
                    <a:pt x="947" y="68"/>
                    <a:pt x="1014" y="0"/>
                    <a:pt x="109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0" name="Google Shape;2350;p51"/>
          <p:cNvGrpSpPr/>
          <p:nvPr/>
        </p:nvGrpSpPr>
        <p:grpSpPr>
          <a:xfrm>
            <a:off x="8149206" y="3432561"/>
            <a:ext cx="205689" cy="343360"/>
            <a:chOff x="8149206" y="3356361"/>
            <a:chExt cx="205689" cy="343360"/>
          </a:xfrm>
        </p:grpSpPr>
        <p:sp>
          <p:nvSpPr>
            <p:cNvPr id="2351" name="Google Shape;2351;p51"/>
            <p:cNvSpPr/>
            <p:nvPr/>
          </p:nvSpPr>
          <p:spPr>
            <a:xfrm>
              <a:off x="8237905" y="3653520"/>
              <a:ext cx="28205" cy="36605"/>
            </a:xfrm>
            <a:custGeom>
              <a:avLst/>
              <a:gdLst/>
              <a:ahLst/>
              <a:cxnLst/>
              <a:rect l="l" t="t" r="r" b="b"/>
              <a:pathLst>
                <a:path w="967" h="1255" extrusionOk="0">
                  <a:moveTo>
                    <a:pt x="139" y="0"/>
                  </a:moveTo>
                  <a:cubicBezTo>
                    <a:pt x="139" y="0"/>
                    <a:pt x="41" y="185"/>
                    <a:pt x="0" y="927"/>
                  </a:cubicBezTo>
                  <a:lnTo>
                    <a:pt x="483" y="1254"/>
                  </a:lnTo>
                  <a:lnTo>
                    <a:pt x="967" y="927"/>
                  </a:lnTo>
                  <a:cubicBezTo>
                    <a:pt x="930" y="185"/>
                    <a:pt x="831" y="0"/>
                    <a:pt x="83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1"/>
            <p:cNvSpPr/>
            <p:nvPr/>
          </p:nvSpPr>
          <p:spPr>
            <a:xfrm>
              <a:off x="8237963" y="3653520"/>
              <a:ext cx="19309" cy="36605"/>
            </a:xfrm>
            <a:custGeom>
              <a:avLst/>
              <a:gdLst/>
              <a:ahLst/>
              <a:cxnLst/>
              <a:rect l="l" t="t" r="r" b="b"/>
              <a:pathLst>
                <a:path w="662" h="1255" extrusionOk="0">
                  <a:moveTo>
                    <a:pt x="140" y="0"/>
                  </a:moveTo>
                  <a:cubicBezTo>
                    <a:pt x="140" y="0"/>
                    <a:pt x="41" y="185"/>
                    <a:pt x="1" y="927"/>
                  </a:cubicBezTo>
                  <a:lnTo>
                    <a:pt x="484" y="1254"/>
                  </a:lnTo>
                  <a:lnTo>
                    <a:pt x="662" y="1134"/>
                  </a:lnTo>
                  <a:lnTo>
                    <a:pt x="355" y="927"/>
                  </a:lnTo>
                  <a:cubicBezTo>
                    <a:pt x="396" y="185"/>
                    <a:pt x="495" y="0"/>
                    <a:pt x="49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1"/>
            <p:cNvSpPr/>
            <p:nvPr/>
          </p:nvSpPr>
          <p:spPr>
            <a:xfrm>
              <a:off x="8246859" y="3589351"/>
              <a:ext cx="10413" cy="63964"/>
            </a:xfrm>
            <a:custGeom>
              <a:avLst/>
              <a:gdLst/>
              <a:ahLst/>
              <a:cxnLst/>
              <a:rect l="l" t="t" r="r" b="b"/>
              <a:pathLst>
                <a:path w="357" h="2193" extrusionOk="0">
                  <a:moveTo>
                    <a:pt x="179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2016"/>
                  </a:lnTo>
                  <a:cubicBezTo>
                    <a:pt x="1" y="2114"/>
                    <a:pt x="80" y="2193"/>
                    <a:pt x="179" y="2193"/>
                  </a:cubicBezTo>
                  <a:cubicBezTo>
                    <a:pt x="276" y="2193"/>
                    <a:pt x="357" y="2112"/>
                    <a:pt x="357" y="2016"/>
                  </a:cubicBezTo>
                  <a:lnTo>
                    <a:pt x="357" y="177"/>
                  </a:lnTo>
                  <a:cubicBezTo>
                    <a:pt x="357" y="78"/>
                    <a:pt x="278" y="0"/>
                    <a:pt x="179" y="0"/>
                  </a:cubicBezTo>
                  <a:close/>
                </a:path>
              </a:pathLst>
            </a:custGeom>
            <a:solidFill>
              <a:srgbClr val="9F2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1"/>
            <p:cNvSpPr/>
            <p:nvPr/>
          </p:nvSpPr>
          <p:spPr>
            <a:xfrm>
              <a:off x="8149206" y="3356361"/>
              <a:ext cx="205660" cy="47281"/>
            </a:xfrm>
            <a:custGeom>
              <a:avLst/>
              <a:gdLst/>
              <a:ahLst/>
              <a:cxnLst/>
              <a:rect l="l" t="t" r="r" b="b"/>
              <a:pathLst>
                <a:path w="7051" h="1621" extrusionOk="0">
                  <a:moveTo>
                    <a:pt x="949" y="0"/>
                  </a:moveTo>
                  <a:lnTo>
                    <a:pt x="0" y="1081"/>
                  </a:lnTo>
                  <a:lnTo>
                    <a:pt x="3524" y="1620"/>
                  </a:lnTo>
                  <a:lnTo>
                    <a:pt x="7050" y="1081"/>
                  </a:lnTo>
                  <a:lnTo>
                    <a:pt x="610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1"/>
            <p:cNvSpPr/>
            <p:nvPr/>
          </p:nvSpPr>
          <p:spPr>
            <a:xfrm>
              <a:off x="8149236" y="3403700"/>
              <a:ext cx="205660" cy="63031"/>
            </a:xfrm>
            <a:custGeom>
              <a:avLst/>
              <a:gdLst/>
              <a:ahLst/>
              <a:cxnLst/>
              <a:rect l="l" t="t" r="r" b="b"/>
              <a:pathLst>
                <a:path w="7051" h="2161" extrusionOk="0">
                  <a:moveTo>
                    <a:pt x="3526" y="0"/>
                  </a:moveTo>
                  <a:lnTo>
                    <a:pt x="950" y="539"/>
                  </a:lnTo>
                  <a:lnTo>
                    <a:pt x="1" y="1620"/>
                  </a:lnTo>
                  <a:lnTo>
                    <a:pt x="3526" y="2161"/>
                  </a:lnTo>
                  <a:lnTo>
                    <a:pt x="7051" y="1620"/>
                  </a:lnTo>
                  <a:lnTo>
                    <a:pt x="6102" y="539"/>
                  </a:lnTo>
                  <a:lnTo>
                    <a:pt x="352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1"/>
            <p:cNvSpPr/>
            <p:nvPr/>
          </p:nvSpPr>
          <p:spPr>
            <a:xfrm>
              <a:off x="8149236" y="3466731"/>
              <a:ext cx="205660" cy="63031"/>
            </a:xfrm>
            <a:custGeom>
              <a:avLst/>
              <a:gdLst/>
              <a:ahLst/>
              <a:cxnLst/>
              <a:rect l="l" t="t" r="r" b="b"/>
              <a:pathLst>
                <a:path w="7051" h="2161" extrusionOk="0">
                  <a:moveTo>
                    <a:pt x="3526" y="0"/>
                  </a:moveTo>
                  <a:lnTo>
                    <a:pt x="950" y="539"/>
                  </a:lnTo>
                  <a:lnTo>
                    <a:pt x="1" y="1620"/>
                  </a:lnTo>
                  <a:lnTo>
                    <a:pt x="3526" y="2161"/>
                  </a:lnTo>
                  <a:lnTo>
                    <a:pt x="7051" y="1620"/>
                  </a:lnTo>
                  <a:lnTo>
                    <a:pt x="6102" y="539"/>
                  </a:lnTo>
                  <a:lnTo>
                    <a:pt x="352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1"/>
            <p:cNvSpPr/>
            <p:nvPr/>
          </p:nvSpPr>
          <p:spPr>
            <a:xfrm>
              <a:off x="8149206" y="3529791"/>
              <a:ext cx="205660" cy="63031"/>
            </a:xfrm>
            <a:custGeom>
              <a:avLst/>
              <a:gdLst/>
              <a:ahLst/>
              <a:cxnLst/>
              <a:rect l="l" t="t" r="r" b="b"/>
              <a:pathLst>
                <a:path w="7051" h="2161" extrusionOk="0">
                  <a:moveTo>
                    <a:pt x="3527" y="0"/>
                  </a:moveTo>
                  <a:lnTo>
                    <a:pt x="949" y="541"/>
                  </a:lnTo>
                  <a:lnTo>
                    <a:pt x="0" y="1620"/>
                  </a:lnTo>
                  <a:lnTo>
                    <a:pt x="3524" y="2161"/>
                  </a:lnTo>
                  <a:lnTo>
                    <a:pt x="7050" y="1620"/>
                  </a:lnTo>
                  <a:lnTo>
                    <a:pt x="6103" y="541"/>
                  </a:lnTo>
                  <a:lnTo>
                    <a:pt x="352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1"/>
            <p:cNvSpPr/>
            <p:nvPr/>
          </p:nvSpPr>
          <p:spPr>
            <a:xfrm>
              <a:off x="8240617" y="3636690"/>
              <a:ext cx="22896" cy="22867"/>
            </a:xfrm>
            <a:custGeom>
              <a:avLst/>
              <a:gdLst/>
              <a:ahLst/>
              <a:cxnLst/>
              <a:rect l="l" t="t" r="r" b="b"/>
              <a:pathLst>
                <a:path w="785" h="784" extrusionOk="0">
                  <a:moveTo>
                    <a:pt x="393" y="0"/>
                  </a:moveTo>
                  <a:cubicBezTo>
                    <a:pt x="177" y="0"/>
                    <a:pt x="1" y="176"/>
                    <a:pt x="1" y="393"/>
                  </a:cubicBezTo>
                  <a:cubicBezTo>
                    <a:pt x="1" y="608"/>
                    <a:pt x="177" y="784"/>
                    <a:pt x="393" y="784"/>
                  </a:cubicBezTo>
                  <a:cubicBezTo>
                    <a:pt x="609" y="784"/>
                    <a:pt x="784" y="608"/>
                    <a:pt x="784" y="393"/>
                  </a:cubicBezTo>
                  <a:cubicBezTo>
                    <a:pt x="784" y="176"/>
                    <a:pt x="609" y="0"/>
                    <a:pt x="39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1"/>
            <p:cNvSpPr/>
            <p:nvPr/>
          </p:nvSpPr>
          <p:spPr>
            <a:xfrm>
              <a:off x="8240588" y="3636690"/>
              <a:ext cx="14934" cy="22867"/>
            </a:xfrm>
            <a:custGeom>
              <a:avLst/>
              <a:gdLst/>
              <a:ahLst/>
              <a:cxnLst/>
              <a:rect l="l" t="t" r="r" b="b"/>
              <a:pathLst>
                <a:path w="512" h="784" extrusionOk="0">
                  <a:moveTo>
                    <a:pt x="391" y="0"/>
                  </a:moveTo>
                  <a:cubicBezTo>
                    <a:pt x="176" y="0"/>
                    <a:pt x="0" y="176"/>
                    <a:pt x="0" y="393"/>
                  </a:cubicBezTo>
                  <a:cubicBezTo>
                    <a:pt x="0" y="608"/>
                    <a:pt x="176" y="784"/>
                    <a:pt x="391" y="784"/>
                  </a:cubicBezTo>
                  <a:cubicBezTo>
                    <a:pt x="432" y="784"/>
                    <a:pt x="472" y="776"/>
                    <a:pt x="512" y="766"/>
                  </a:cubicBezTo>
                  <a:cubicBezTo>
                    <a:pt x="353" y="715"/>
                    <a:pt x="238" y="567"/>
                    <a:pt x="238" y="393"/>
                  </a:cubicBezTo>
                  <a:cubicBezTo>
                    <a:pt x="238" y="217"/>
                    <a:pt x="353" y="70"/>
                    <a:pt x="512" y="19"/>
                  </a:cubicBezTo>
                  <a:cubicBezTo>
                    <a:pt x="475" y="7"/>
                    <a:pt x="434" y="0"/>
                    <a:pt x="39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1"/>
            <p:cNvSpPr/>
            <p:nvPr/>
          </p:nvSpPr>
          <p:spPr>
            <a:xfrm>
              <a:off x="8237467" y="3680558"/>
              <a:ext cx="29197" cy="19163"/>
            </a:xfrm>
            <a:custGeom>
              <a:avLst/>
              <a:gdLst/>
              <a:ahLst/>
              <a:cxnLst/>
              <a:rect l="l" t="t" r="r" b="b"/>
              <a:pathLst>
                <a:path w="1001" h="657" extrusionOk="0">
                  <a:moveTo>
                    <a:pt x="18" y="0"/>
                  </a:moveTo>
                  <a:cubicBezTo>
                    <a:pt x="6" y="184"/>
                    <a:pt x="0" y="400"/>
                    <a:pt x="0" y="657"/>
                  </a:cubicBezTo>
                  <a:lnTo>
                    <a:pt x="1001" y="657"/>
                  </a:lnTo>
                  <a:cubicBezTo>
                    <a:pt x="1001" y="400"/>
                    <a:pt x="994" y="184"/>
                    <a:pt x="98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1"/>
            <p:cNvSpPr/>
            <p:nvPr/>
          </p:nvSpPr>
          <p:spPr>
            <a:xfrm>
              <a:off x="8237467" y="3680558"/>
              <a:ext cx="10879" cy="19163"/>
            </a:xfrm>
            <a:custGeom>
              <a:avLst/>
              <a:gdLst/>
              <a:ahLst/>
              <a:cxnLst/>
              <a:rect l="l" t="t" r="r" b="b"/>
              <a:pathLst>
                <a:path w="373" h="657" extrusionOk="0">
                  <a:moveTo>
                    <a:pt x="18" y="0"/>
                  </a:moveTo>
                  <a:cubicBezTo>
                    <a:pt x="8" y="184"/>
                    <a:pt x="0" y="400"/>
                    <a:pt x="0" y="657"/>
                  </a:cubicBezTo>
                  <a:lnTo>
                    <a:pt x="356" y="657"/>
                  </a:lnTo>
                  <a:cubicBezTo>
                    <a:pt x="356" y="400"/>
                    <a:pt x="362" y="184"/>
                    <a:pt x="37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1"/>
            <p:cNvSpPr/>
            <p:nvPr/>
          </p:nvSpPr>
          <p:spPr>
            <a:xfrm>
              <a:off x="8149206" y="3387891"/>
              <a:ext cx="205689" cy="31501"/>
            </a:xfrm>
            <a:custGeom>
              <a:avLst/>
              <a:gdLst/>
              <a:ahLst/>
              <a:cxnLst/>
              <a:rect l="l" t="t" r="r" b="b"/>
              <a:pathLst>
                <a:path w="7052" h="1080" extrusionOk="0">
                  <a:moveTo>
                    <a:pt x="0" y="0"/>
                  </a:moveTo>
                  <a:lnTo>
                    <a:pt x="948" y="1080"/>
                  </a:lnTo>
                  <a:lnTo>
                    <a:pt x="6103" y="1080"/>
                  </a:lnTo>
                  <a:lnTo>
                    <a:pt x="705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1"/>
            <p:cNvSpPr/>
            <p:nvPr/>
          </p:nvSpPr>
          <p:spPr>
            <a:xfrm>
              <a:off x="8149206" y="3450952"/>
              <a:ext cx="205689" cy="31530"/>
            </a:xfrm>
            <a:custGeom>
              <a:avLst/>
              <a:gdLst/>
              <a:ahLst/>
              <a:cxnLst/>
              <a:rect l="l" t="t" r="r" b="b"/>
              <a:pathLst>
                <a:path w="7052" h="1081" extrusionOk="0">
                  <a:moveTo>
                    <a:pt x="0" y="0"/>
                  </a:moveTo>
                  <a:lnTo>
                    <a:pt x="948" y="1080"/>
                  </a:lnTo>
                  <a:lnTo>
                    <a:pt x="6103" y="1080"/>
                  </a:lnTo>
                  <a:lnTo>
                    <a:pt x="705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1"/>
            <p:cNvSpPr/>
            <p:nvPr/>
          </p:nvSpPr>
          <p:spPr>
            <a:xfrm>
              <a:off x="8149206" y="3514012"/>
              <a:ext cx="205689" cy="31559"/>
            </a:xfrm>
            <a:custGeom>
              <a:avLst/>
              <a:gdLst/>
              <a:ahLst/>
              <a:cxnLst/>
              <a:rect l="l" t="t" r="r" b="b"/>
              <a:pathLst>
                <a:path w="7052" h="1082" extrusionOk="0">
                  <a:moveTo>
                    <a:pt x="0" y="1"/>
                  </a:moveTo>
                  <a:lnTo>
                    <a:pt x="948" y="1082"/>
                  </a:lnTo>
                  <a:lnTo>
                    <a:pt x="6103" y="1082"/>
                  </a:lnTo>
                  <a:lnTo>
                    <a:pt x="705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1"/>
            <p:cNvSpPr/>
            <p:nvPr/>
          </p:nvSpPr>
          <p:spPr>
            <a:xfrm>
              <a:off x="8246859" y="3589264"/>
              <a:ext cx="10413" cy="36634"/>
            </a:xfrm>
            <a:custGeom>
              <a:avLst/>
              <a:gdLst/>
              <a:ahLst/>
              <a:cxnLst/>
              <a:rect l="l" t="t" r="r" b="b"/>
              <a:pathLst>
                <a:path w="357" h="1256" extrusionOk="0">
                  <a:moveTo>
                    <a:pt x="179" y="0"/>
                  </a:moveTo>
                  <a:cubicBezTo>
                    <a:pt x="80" y="0"/>
                    <a:pt x="1" y="79"/>
                    <a:pt x="1" y="179"/>
                  </a:cubicBezTo>
                  <a:lnTo>
                    <a:pt x="1" y="1255"/>
                  </a:lnTo>
                  <a:lnTo>
                    <a:pt x="357" y="1255"/>
                  </a:lnTo>
                  <a:lnTo>
                    <a:pt x="357" y="179"/>
                  </a:lnTo>
                  <a:cubicBezTo>
                    <a:pt x="357" y="81"/>
                    <a:pt x="276" y="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1"/>
            <p:cNvSpPr/>
            <p:nvPr/>
          </p:nvSpPr>
          <p:spPr>
            <a:xfrm>
              <a:off x="8149206" y="3577072"/>
              <a:ext cx="205689" cy="31559"/>
            </a:xfrm>
            <a:custGeom>
              <a:avLst/>
              <a:gdLst/>
              <a:ahLst/>
              <a:cxnLst/>
              <a:rect l="l" t="t" r="r" b="b"/>
              <a:pathLst>
                <a:path w="7052" h="1082" extrusionOk="0">
                  <a:moveTo>
                    <a:pt x="0" y="1"/>
                  </a:moveTo>
                  <a:lnTo>
                    <a:pt x="948" y="1082"/>
                  </a:lnTo>
                  <a:lnTo>
                    <a:pt x="6103" y="1082"/>
                  </a:lnTo>
                  <a:lnTo>
                    <a:pt x="7052" y="1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7" name="Google Shape;2367;p51"/>
          <p:cNvGrpSpPr/>
          <p:nvPr/>
        </p:nvGrpSpPr>
        <p:grpSpPr>
          <a:xfrm>
            <a:off x="6187292" y="3432591"/>
            <a:ext cx="217415" cy="343331"/>
            <a:chOff x="6187292" y="3356391"/>
            <a:chExt cx="217415" cy="343331"/>
          </a:xfrm>
        </p:grpSpPr>
        <p:sp>
          <p:nvSpPr>
            <p:cNvPr id="2368" name="Google Shape;2368;p51"/>
            <p:cNvSpPr/>
            <p:nvPr/>
          </p:nvSpPr>
          <p:spPr>
            <a:xfrm>
              <a:off x="6281757" y="3653549"/>
              <a:ext cx="28234" cy="37218"/>
            </a:xfrm>
            <a:custGeom>
              <a:avLst/>
              <a:gdLst/>
              <a:ahLst/>
              <a:cxnLst/>
              <a:rect l="l" t="t" r="r" b="b"/>
              <a:pathLst>
                <a:path w="968" h="1276" extrusionOk="0">
                  <a:moveTo>
                    <a:pt x="141" y="1"/>
                  </a:moveTo>
                  <a:cubicBezTo>
                    <a:pt x="141" y="1"/>
                    <a:pt x="42" y="187"/>
                    <a:pt x="1" y="926"/>
                  </a:cubicBezTo>
                  <a:lnTo>
                    <a:pt x="484" y="1275"/>
                  </a:lnTo>
                  <a:lnTo>
                    <a:pt x="967" y="926"/>
                  </a:lnTo>
                  <a:cubicBezTo>
                    <a:pt x="928" y="187"/>
                    <a:pt x="830" y="1"/>
                    <a:pt x="83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1"/>
            <p:cNvSpPr/>
            <p:nvPr/>
          </p:nvSpPr>
          <p:spPr>
            <a:xfrm>
              <a:off x="6281816" y="3653549"/>
              <a:ext cx="19280" cy="37218"/>
            </a:xfrm>
            <a:custGeom>
              <a:avLst/>
              <a:gdLst/>
              <a:ahLst/>
              <a:cxnLst/>
              <a:rect l="l" t="t" r="r" b="b"/>
              <a:pathLst>
                <a:path w="661" h="1276" extrusionOk="0">
                  <a:moveTo>
                    <a:pt x="139" y="1"/>
                  </a:moveTo>
                  <a:cubicBezTo>
                    <a:pt x="139" y="1"/>
                    <a:pt x="40" y="187"/>
                    <a:pt x="0" y="926"/>
                  </a:cubicBezTo>
                  <a:lnTo>
                    <a:pt x="484" y="1275"/>
                  </a:lnTo>
                  <a:lnTo>
                    <a:pt x="661" y="1148"/>
                  </a:lnTo>
                  <a:lnTo>
                    <a:pt x="355" y="926"/>
                  </a:lnTo>
                  <a:cubicBezTo>
                    <a:pt x="393" y="184"/>
                    <a:pt x="494" y="1"/>
                    <a:pt x="49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1"/>
            <p:cNvSpPr/>
            <p:nvPr/>
          </p:nvSpPr>
          <p:spPr>
            <a:xfrm>
              <a:off x="6197084" y="3577509"/>
              <a:ext cx="28234" cy="36547"/>
            </a:xfrm>
            <a:custGeom>
              <a:avLst/>
              <a:gdLst/>
              <a:ahLst/>
              <a:cxnLst/>
              <a:rect l="l" t="t" r="r" b="b"/>
              <a:pathLst>
                <a:path w="968" h="1253" extrusionOk="0">
                  <a:moveTo>
                    <a:pt x="140" y="0"/>
                  </a:moveTo>
                  <a:cubicBezTo>
                    <a:pt x="140" y="0"/>
                    <a:pt x="41" y="186"/>
                    <a:pt x="0" y="926"/>
                  </a:cubicBezTo>
                  <a:lnTo>
                    <a:pt x="484" y="1253"/>
                  </a:lnTo>
                  <a:lnTo>
                    <a:pt x="967" y="926"/>
                  </a:lnTo>
                  <a:cubicBezTo>
                    <a:pt x="928" y="186"/>
                    <a:pt x="828" y="0"/>
                    <a:pt x="82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1"/>
            <p:cNvSpPr/>
            <p:nvPr/>
          </p:nvSpPr>
          <p:spPr>
            <a:xfrm>
              <a:off x="6197084" y="3577509"/>
              <a:ext cx="19309" cy="36547"/>
            </a:xfrm>
            <a:custGeom>
              <a:avLst/>
              <a:gdLst/>
              <a:ahLst/>
              <a:cxnLst/>
              <a:rect l="l" t="t" r="r" b="b"/>
              <a:pathLst>
                <a:path w="662" h="1253" extrusionOk="0">
                  <a:moveTo>
                    <a:pt x="140" y="0"/>
                  </a:moveTo>
                  <a:cubicBezTo>
                    <a:pt x="140" y="0"/>
                    <a:pt x="41" y="186"/>
                    <a:pt x="0" y="926"/>
                  </a:cubicBezTo>
                  <a:lnTo>
                    <a:pt x="484" y="1253"/>
                  </a:lnTo>
                  <a:lnTo>
                    <a:pt x="661" y="1133"/>
                  </a:lnTo>
                  <a:lnTo>
                    <a:pt x="356" y="926"/>
                  </a:lnTo>
                  <a:cubicBezTo>
                    <a:pt x="396" y="18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1"/>
            <p:cNvSpPr/>
            <p:nvPr/>
          </p:nvSpPr>
          <p:spPr>
            <a:xfrm>
              <a:off x="6366489" y="3577509"/>
              <a:ext cx="28234" cy="36547"/>
            </a:xfrm>
            <a:custGeom>
              <a:avLst/>
              <a:gdLst/>
              <a:ahLst/>
              <a:cxnLst/>
              <a:rect l="l" t="t" r="r" b="b"/>
              <a:pathLst>
                <a:path w="968" h="1253" extrusionOk="0">
                  <a:moveTo>
                    <a:pt x="140" y="0"/>
                  </a:moveTo>
                  <a:cubicBezTo>
                    <a:pt x="140" y="0"/>
                    <a:pt x="41" y="186"/>
                    <a:pt x="0" y="926"/>
                  </a:cubicBezTo>
                  <a:lnTo>
                    <a:pt x="484" y="1253"/>
                  </a:lnTo>
                  <a:lnTo>
                    <a:pt x="967" y="926"/>
                  </a:lnTo>
                  <a:cubicBezTo>
                    <a:pt x="928" y="186"/>
                    <a:pt x="828" y="0"/>
                    <a:pt x="82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1"/>
            <p:cNvSpPr/>
            <p:nvPr/>
          </p:nvSpPr>
          <p:spPr>
            <a:xfrm>
              <a:off x="6366489" y="3577509"/>
              <a:ext cx="19309" cy="36547"/>
            </a:xfrm>
            <a:custGeom>
              <a:avLst/>
              <a:gdLst/>
              <a:ahLst/>
              <a:cxnLst/>
              <a:rect l="l" t="t" r="r" b="b"/>
              <a:pathLst>
                <a:path w="662" h="1253" extrusionOk="0">
                  <a:moveTo>
                    <a:pt x="140" y="0"/>
                  </a:moveTo>
                  <a:cubicBezTo>
                    <a:pt x="140" y="0"/>
                    <a:pt x="41" y="186"/>
                    <a:pt x="0" y="926"/>
                  </a:cubicBezTo>
                  <a:lnTo>
                    <a:pt x="484" y="1253"/>
                  </a:lnTo>
                  <a:lnTo>
                    <a:pt x="661" y="1133"/>
                  </a:lnTo>
                  <a:lnTo>
                    <a:pt x="356" y="926"/>
                  </a:lnTo>
                  <a:cubicBezTo>
                    <a:pt x="394" y="18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1"/>
            <p:cNvSpPr/>
            <p:nvPr/>
          </p:nvSpPr>
          <p:spPr>
            <a:xfrm>
              <a:off x="6366176" y="3604548"/>
              <a:ext cx="29138" cy="19134"/>
            </a:xfrm>
            <a:custGeom>
              <a:avLst/>
              <a:gdLst/>
              <a:ahLst/>
              <a:cxnLst/>
              <a:rect l="l" t="t" r="r" b="b"/>
              <a:pathLst>
                <a:path w="999" h="656" extrusionOk="0">
                  <a:moveTo>
                    <a:pt x="17" y="1"/>
                  </a:moveTo>
                  <a:cubicBezTo>
                    <a:pt x="7" y="184"/>
                    <a:pt x="1" y="399"/>
                    <a:pt x="1" y="655"/>
                  </a:cubicBezTo>
                  <a:lnTo>
                    <a:pt x="998" y="655"/>
                  </a:lnTo>
                  <a:cubicBezTo>
                    <a:pt x="998" y="399"/>
                    <a:pt x="991" y="182"/>
                    <a:pt x="98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1"/>
            <p:cNvSpPr/>
            <p:nvPr/>
          </p:nvSpPr>
          <p:spPr>
            <a:xfrm>
              <a:off x="6366022" y="3604518"/>
              <a:ext cx="10879" cy="1910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" y="0"/>
                  </a:moveTo>
                  <a:cubicBezTo>
                    <a:pt x="8" y="183"/>
                    <a:pt x="0" y="398"/>
                    <a:pt x="0" y="655"/>
                  </a:cubicBezTo>
                  <a:lnTo>
                    <a:pt x="355" y="655"/>
                  </a:lnTo>
                  <a:cubicBezTo>
                    <a:pt x="355" y="398"/>
                    <a:pt x="361" y="183"/>
                    <a:pt x="37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1"/>
            <p:cNvSpPr/>
            <p:nvPr/>
          </p:nvSpPr>
          <p:spPr>
            <a:xfrm>
              <a:off x="6196646" y="3604548"/>
              <a:ext cx="29138" cy="19134"/>
            </a:xfrm>
            <a:custGeom>
              <a:avLst/>
              <a:gdLst/>
              <a:ahLst/>
              <a:cxnLst/>
              <a:rect l="l" t="t" r="r" b="b"/>
              <a:pathLst>
                <a:path w="999" h="656" extrusionOk="0">
                  <a:moveTo>
                    <a:pt x="17" y="1"/>
                  </a:moveTo>
                  <a:cubicBezTo>
                    <a:pt x="7" y="184"/>
                    <a:pt x="1" y="399"/>
                    <a:pt x="1" y="655"/>
                  </a:cubicBezTo>
                  <a:lnTo>
                    <a:pt x="998" y="655"/>
                  </a:lnTo>
                  <a:cubicBezTo>
                    <a:pt x="998" y="399"/>
                    <a:pt x="991" y="182"/>
                    <a:pt x="98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1"/>
            <p:cNvSpPr/>
            <p:nvPr/>
          </p:nvSpPr>
          <p:spPr>
            <a:xfrm>
              <a:off x="6196617" y="3604518"/>
              <a:ext cx="10879" cy="19105"/>
            </a:xfrm>
            <a:custGeom>
              <a:avLst/>
              <a:gdLst/>
              <a:ahLst/>
              <a:cxnLst/>
              <a:rect l="l" t="t" r="r" b="b"/>
              <a:pathLst>
                <a:path w="373" h="655" extrusionOk="0">
                  <a:moveTo>
                    <a:pt x="16" y="0"/>
                  </a:moveTo>
                  <a:cubicBezTo>
                    <a:pt x="8" y="183"/>
                    <a:pt x="0" y="398"/>
                    <a:pt x="0" y="655"/>
                  </a:cubicBezTo>
                  <a:lnTo>
                    <a:pt x="355" y="655"/>
                  </a:lnTo>
                  <a:cubicBezTo>
                    <a:pt x="355" y="398"/>
                    <a:pt x="361" y="183"/>
                    <a:pt x="372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1"/>
            <p:cNvSpPr/>
            <p:nvPr/>
          </p:nvSpPr>
          <p:spPr>
            <a:xfrm>
              <a:off x="6290682" y="3548575"/>
              <a:ext cx="10413" cy="65014"/>
            </a:xfrm>
            <a:custGeom>
              <a:avLst/>
              <a:gdLst/>
              <a:ahLst/>
              <a:cxnLst/>
              <a:rect l="l" t="t" r="r" b="b"/>
              <a:pathLst>
                <a:path w="357" h="2229" extrusionOk="0">
                  <a:moveTo>
                    <a:pt x="180" y="1"/>
                  </a:moveTo>
                  <a:cubicBezTo>
                    <a:pt x="80" y="1"/>
                    <a:pt x="1" y="80"/>
                    <a:pt x="1" y="178"/>
                  </a:cubicBezTo>
                  <a:lnTo>
                    <a:pt x="1" y="2051"/>
                  </a:lnTo>
                  <a:cubicBezTo>
                    <a:pt x="1" y="2149"/>
                    <a:pt x="80" y="2229"/>
                    <a:pt x="180" y="2229"/>
                  </a:cubicBezTo>
                  <a:cubicBezTo>
                    <a:pt x="276" y="2229"/>
                    <a:pt x="357" y="2148"/>
                    <a:pt x="357" y="2051"/>
                  </a:cubicBezTo>
                  <a:lnTo>
                    <a:pt x="357" y="178"/>
                  </a:lnTo>
                  <a:cubicBezTo>
                    <a:pt x="357" y="80"/>
                    <a:pt x="278" y="1"/>
                    <a:pt x="180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1"/>
            <p:cNvSpPr/>
            <p:nvPr/>
          </p:nvSpPr>
          <p:spPr>
            <a:xfrm>
              <a:off x="6290682" y="3603235"/>
              <a:ext cx="10413" cy="50139"/>
            </a:xfrm>
            <a:custGeom>
              <a:avLst/>
              <a:gdLst/>
              <a:ahLst/>
              <a:cxnLst/>
              <a:rect l="l" t="t" r="r" b="b"/>
              <a:pathLst>
                <a:path w="357" h="1719" extrusionOk="0">
                  <a:moveTo>
                    <a:pt x="180" y="0"/>
                  </a:moveTo>
                  <a:cubicBezTo>
                    <a:pt x="80" y="0"/>
                    <a:pt x="1" y="78"/>
                    <a:pt x="1" y="177"/>
                  </a:cubicBezTo>
                  <a:lnTo>
                    <a:pt x="1" y="1541"/>
                  </a:lnTo>
                  <a:cubicBezTo>
                    <a:pt x="1" y="1641"/>
                    <a:pt x="80" y="1718"/>
                    <a:pt x="180" y="1718"/>
                  </a:cubicBezTo>
                  <a:cubicBezTo>
                    <a:pt x="276" y="1718"/>
                    <a:pt x="357" y="1638"/>
                    <a:pt x="357" y="1541"/>
                  </a:cubicBezTo>
                  <a:lnTo>
                    <a:pt x="357" y="177"/>
                  </a:lnTo>
                  <a:cubicBezTo>
                    <a:pt x="357" y="78"/>
                    <a:pt x="278" y="0"/>
                    <a:pt x="180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1"/>
            <p:cNvSpPr/>
            <p:nvPr/>
          </p:nvSpPr>
          <p:spPr>
            <a:xfrm>
              <a:off x="6206009" y="3472536"/>
              <a:ext cx="10384" cy="65014"/>
            </a:xfrm>
            <a:custGeom>
              <a:avLst/>
              <a:gdLst/>
              <a:ahLst/>
              <a:cxnLst/>
              <a:rect l="l" t="t" r="r" b="b"/>
              <a:pathLst>
                <a:path w="356" h="2229" extrusionOk="0">
                  <a:moveTo>
                    <a:pt x="178" y="0"/>
                  </a:moveTo>
                  <a:cubicBezTo>
                    <a:pt x="78" y="0"/>
                    <a:pt x="1" y="79"/>
                    <a:pt x="1" y="177"/>
                  </a:cubicBezTo>
                  <a:lnTo>
                    <a:pt x="1" y="2051"/>
                  </a:lnTo>
                  <a:cubicBezTo>
                    <a:pt x="1" y="2149"/>
                    <a:pt x="80" y="2228"/>
                    <a:pt x="178" y="2228"/>
                  </a:cubicBezTo>
                  <a:cubicBezTo>
                    <a:pt x="277" y="2228"/>
                    <a:pt x="355" y="2149"/>
                    <a:pt x="355" y="2051"/>
                  </a:cubicBezTo>
                  <a:lnTo>
                    <a:pt x="355" y="177"/>
                  </a:lnTo>
                  <a:cubicBezTo>
                    <a:pt x="355" y="79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1"/>
            <p:cNvSpPr/>
            <p:nvPr/>
          </p:nvSpPr>
          <p:spPr>
            <a:xfrm>
              <a:off x="6206009" y="3527166"/>
              <a:ext cx="10384" cy="50139"/>
            </a:xfrm>
            <a:custGeom>
              <a:avLst/>
              <a:gdLst/>
              <a:ahLst/>
              <a:cxnLst/>
              <a:rect l="l" t="t" r="r" b="b"/>
              <a:pathLst>
                <a:path w="356" h="1719" extrusionOk="0">
                  <a:moveTo>
                    <a:pt x="178" y="1"/>
                  </a:moveTo>
                  <a:cubicBezTo>
                    <a:pt x="78" y="1"/>
                    <a:pt x="1" y="78"/>
                    <a:pt x="1" y="178"/>
                  </a:cubicBezTo>
                  <a:lnTo>
                    <a:pt x="1" y="1542"/>
                  </a:lnTo>
                  <a:cubicBezTo>
                    <a:pt x="1" y="1641"/>
                    <a:pt x="80" y="1719"/>
                    <a:pt x="178" y="1719"/>
                  </a:cubicBezTo>
                  <a:cubicBezTo>
                    <a:pt x="277" y="1719"/>
                    <a:pt x="355" y="1638"/>
                    <a:pt x="355" y="1542"/>
                  </a:cubicBezTo>
                  <a:lnTo>
                    <a:pt x="355" y="178"/>
                  </a:lnTo>
                  <a:cubicBezTo>
                    <a:pt x="355" y="78"/>
                    <a:pt x="277" y="1"/>
                    <a:pt x="178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1"/>
            <p:cNvSpPr/>
            <p:nvPr/>
          </p:nvSpPr>
          <p:spPr>
            <a:xfrm>
              <a:off x="6375414" y="3472536"/>
              <a:ext cx="10384" cy="65014"/>
            </a:xfrm>
            <a:custGeom>
              <a:avLst/>
              <a:gdLst/>
              <a:ahLst/>
              <a:cxnLst/>
              <a:rect l="l" t="t" r="r" b="b"/>
              <a:pathLst>
                <a:path w="356" h="2229" extrusionOk="0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lnTo>
                    <a:pt x="1" y="2051"/>
                  </a:lnTo>
                  <a:cubicBezTo>
                    <a:pt x="1" y="2149"/>
                    <a:pt x="80" y="2228"/>
                    <a:pt x="178" y="2228"/>
                  </a:cubicBezTo>
                  <a:cubicBezTo>
                    <a:pt x="274" y="2228"/>
                    <a:pt x="355" y="2149"/>
                    <a:pt x="355" y="2051"/>
                  </a:cubicBezTo>
                  <a:lnTo>
                    <a:pt x="355" y="177"/>
                  </a:lnTo>
                  <a:cubicBezTo>
                    <a:pt x="355" y="79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1"/>
            <p:cNvSpPr/>
            <p:nvPr/>
          </p:nvSpPr>
          <p:spPr>
            <a:xfrm>
              <a:off x="6375414" y="3527166"/>
              <a:ext cx="10384" cy="50139"/>
            </a:xfrm>
            <a:custGeom>
              <a:avLst/>
              <a:gdLst/>
              <a:ahLst/>
              <a:cxnLst/>
              <a:rect l="l" t="t" r="r" b="b"/>
              <a:pathLst>
                <a:path w="356" h="1719" extrusionOk="0">
                  <a:moveTo>
                    <a:pt x="178" y="1"/>
                  </a:moveTo>
                  <a:cubicBezTo>
                    <a:pt x="80" y="1"/>
                    <a:pt x="1" y="78"/>
                    <a:pt x="1" y="178"/>
                  </a:cubicBezTo>
                  <a:lnTo>
                    <a:pt x="1" y="1542"/>
                  </a:lnTo>
                  <a:cubicBezTo>
                    <a:pt x="1" y="1641"/>
                    <a:pt x="80" y="1719"/>
                    <a:pt x="178" y="1719"/>
                  </a:cubicBezTo>
                  <a:cubicBezTo>
                    <a:pt x="274" y="1719"/>
                    <a:pt x="355" y="1638"/>
                    <a:pt x="355" y="1542"/>
                  </a:cubicBezTo>
                  <a:lnTo>
                    <a:pt x="355" y="178"/>
                  </a:lnTo>
                  <a:cubicBezTo>
                    <a:pt x="355" y="78"/>
                    <a:pt x="277" y="1"/>
                    <a:pt x="178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1"/>
            <p:cNvSpPr/>
            <p:nvPr/>
          </p:nvSpPr>
          <p:spPr>
            <a:xfrm>
              <a:off x="6196742" y="3517774"/>
              <a:ext cx="29168" cy="29168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500" y="0"/>
                  </a:moveTo>
                  <a:cubicBezTo>
                    <a:pt x="223" y="0"/>
                    <a:pt x="0" y="223"/>
                    <a:pt x="0" y="500"/>
                  </a:cubicBezTo>
                  <a:cubicBezTo>
                    <a:pt x="0" y="777"/>
                    <a:pt x="223" y="999"/>
                    <a:pt x="500" y="999"/>
                  </a:cubicBezTo>
                  <a:cubicBezTo>
                    <a:pt x="777" y="999"/>
                    <a:pt x="999" y="777"/>
                    <a:pt x="999" y="500"/>
                  </a:cubicBezTo>
                  <a:cubicBezTo>
                    <a:pt x="999" y="223"/>
                    <a:pt x="775" y="0"/>
                    <a:pt x="50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1"/>
            <p:cNvSpPr/>
            <p:nvPr/>
          </p:nvSpPr>
          <p:spPr>
            <a:xfrm>
              <a:off x="6196617" y="3517774"/>
              <a:ext cx="18055" cy="29168"/>
            </a:xfrm>
            <a:custGeom>
              <a:avLst/>
              <a:gdLst/>
              <a:ahLst/>
              <a:cxnLst/>
              <a:rect l="l" t="t" r="r" b="b"/>
              <a:pathLst>
                <a:path w="619" h="1000" extrusionOk="0">
                  <a:moveTo>
                    <a:pt x="500" y="0"/>
                  </a:moveTo>
                  <a:cubicBezTo>
                    <a:pt x="223" y="0"/>
                    <a:pt x="0" y="223"/>
                    <a:pt x="0" y="500"/>
                  </a:cubicBezTo>
                  <a:cubicBezTo>
                    <a:pt x="0" y="777"/>
                    <a:pt x="223" y="999"/>
                    <a:pt x="500" y="999"/>
                  </a:cubicBezTo>
                  <a:cubicBezTo>
                    <a:pt x="541" y="999"/>
                    <a:pt x="580" y="994"/>
                    <a:pt x="618" y="985"/>
                  </a:cubicBezTo>
                  <a:cubicBezTo>
                    <a:pt x="399" y="932"/>
                    <a:pt x="238" y="734"/>
                    <a:pt x="238" y="500"/>
                  </a:cubicBezTo>
                  <a:cubicBezTo>
                    <a:pt x="238" y="266"/>
                    <a:pt x="402" y="68"/>
                    <a:pt x="618" y="15"/>
                  </a:cubicBezTo>
                  <a:cubicBezTo>
                    <a:pt x="580" y="5"/>
                    <a:pt x="542" y="0"/>
                    <a:pt x="50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1"/>
            <p:cNvSpPr/>
            <p:nvPr/>
          </p:nvSpPr>
          <p:spPr>
            <a:xfrm>
              <a:off x="6206301" y="3527458"/>
              <a:ext cx="9771" cy="9771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7" y="1"/>
                    <a:pt x="1" y="76"/>
                    <a:pt x="1" y="168"/>
                  </a:cubicBezTo>
                  <a:cubicBezTo>
                    <a:pt x="1" y="259"/>
                    <a:pt x="77" y="335"/>
                    <a:pt x="168" y="335"/>
                  </a:cubicBezTo>
                  <a:cubicBezTo>
                    <a:pt x="260" y="335"/>
                    <a:pt x="335" y="259"/>
                    <a:pt x="335" y="168"/>
                  </a:cubicBezTo>
                  <a:cubicBezTo>
                    <a:pt x="335" y="76"/>
                    <a:pt x="260" y="1"/>
                    <a:pt x="168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1"/>
            <p:cNvSpPr/>
            <p:nvPr/>
          </p:nvSpPr>
          <p:spPr>
            <a:xfrm>
              <a:off x="6366089" y="3517774"/>
              <a:ext cx="29168" cy="29168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500" y="0"/>
                  </a:moveTo>
                  <a:cubicBezTo>
                    <a:pt x="223" y="0"/>
                    <a:pt x="1" y="223"/>
                    <a:pt x="1" y="500"/>
                  </a:cubicBezTo>
                  <a:cubicBezTo>
                    <a:pt x="1" y="777"/>
                    <a:pt x="223" y="999"/>
                    <a:pt x="500" y="999"/>
                  </a:cubicBezTo>
                  <a:cubicBezTo>
                    <a:pt x="776" y="999"/>
                    <a:pt x="1000" y="777"/>
                    <a:pt x="1000" y="500"/>
                  </a:cubicBezTo>
                  <a:cubicBezTo>
                    <a:pt x="1000" y="223"/>
                    <a:pt x="777" y="0"/>
                    <a:pt x="500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1"/>
            <p:cNvSpPr/>
            <p:nvPr/>
          </p:nvSpPr>
          <p:spPr>
            <a:xfrm>
              <a:off x="6365964" y="3517774"/>
              <a:ext cx="18055" cy="29168"/>
            </a:xfrm>
            <a:custGeom>
              <a:avLst/>
              <a:gdLst/>
              <a:ahLst/>
              <a:cxnLst/>
              <a:rect l="l" t="t" r="r" b="b"/>
              <a:pathLst>
                <a:path w="619" h="1000" extrusionOk="0">
                  <a:moveTo>
                    <a:pt x="500" y="0"/>
                  </a:moveTo>
                  <a:cubicBezTo>
                    <a:pt x="223" y="0"/>
                    <a:pt x="1" y="223"/>
                    <a:pt x="1" y="500"/>
                  </a:cubicBezTo>
                  <a:cubicBezTo>
                    <a:pt x="1" y="777"/>
                    <a:pt x="223" y="999"/>
                    <a:pt x="500" y="999"/>
                  </a:cubicBezTo>
                  <a:cubicBezTo>
                    <a:pt x="540" y="999"/>
                    <a:pt x="581" y="994"/>
                    <a:pt x="619" y="985"/>
                  </a:cubicBezTo>
                  <a:cubicBezTo>
                    <a:pt x="401" y="932"/>
                    <a:pt x="238" y="734"/>
                    <a:pt x="238" y="500"/>
                  </a:cubicBezTo>
                  <a:cubicBezTo>
                    <a:pt x="238" y="266"/>
                    <a:pt x="401" y="68"/>
                    <a:pt x="619" y="15"/>
                  </a:cubicBezTo>
                  <a:cubicBezTo>
                    <a:pt x="581" y="5"/>
                    <a:pt x="543" y="0"/>
                    <a:pt x="500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1"/>
            <p:cNvSpPr/>
            <p:nvPr/>
          </p:nvSpPr>
          <p:spPr>
            <a:xfrm>
              <a:off x="6369210" y="3560709"/>
              <a:ext cx="22896" cy="22896"/>
            </a:xfrm>
            <a:custGeom>
              <a:avLst/>
              <a:gdLst/>
              <a:ahLst/>
              <a:cxnLst/>
              <a:rect l="l" t="t" r="r" b="b"/>
              <a:pathLst>
                <a:path w="785" h="785" extrusionOk="0">
                  <a:moveTo>
                    <a:pt x="393" y="1"/>
                  </a:moveTo>
                  <a:cubicBezTo>
                    <a:pt x="177" y="1"/>
                    <a:pt x="1" y="176"/>
                    <a:pt x="1" y="392"/>
                  </a:cubicBezTo>
                  <a:cubicBezTo>
                    <a:pt x="1" y="609"/>
                    <a:pt x="177" y="784"/>
                    <a:pt x="393" y="784"/>
                  </a:cubicBezTo>
                  <a:cubicBezTo>
                    <a:pt x="609" y="784"/>
                    <a:pt x="784" y="609"/>
                    <a:pt x="784" y="392"/>
                  </a:cubicBezTo>
                  <a:cubicBezTo>
                    <a:pt x="784" y="176"/>
                    <a:pt x="612" y="1"/>
                    <a:pt x="39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1"/>
            <p:cNvSpPr/>
            <p:nvPr/>
          </p:nvSpPr>
          <p:spPr>
            <a:xfrm>
              <a:off x="6369172" y="3560709"/>
              <a:ext cx="14905" cy="22896"/>
            </a:xfrm>
            <a:custGeom>
              <a:avLst/>
              <a:gdLst/>
              <a:ahLst/>
              <a:cxnLst/>
              <a:rect l="l" t="t" r="r" b="b"/>
              <a:pathLst>
                <a:path w="511" h="785" extrusionOk="0">
                  <a:moveTo>
                    <a:pt x="392" y="1"/>
                  </a:moveTo>
                  <a:cubicBezTo>
                    <a:pt x="176" y="1"/>
                    <a:pt x="1" y="176"/>
                    <a:pt x="1" y="392"/>
                  </a:cubicBezTo>
                  <a:cubicBezTo>
                    <a:pt x="1" y="609"/>
                    <a:pt x="176" y="784"/>
                    <a:pt x="392" y="784"/>
                  </a:cubicBezTo>
                  <a:cubicBezTo>
                    <a:pt x="434" y="784"/>
                    <a:pt x="472" y="777"/>
                    <a:pt x="510" y="765"/>
                  </a:cubicBezTo>
                  <a:cubicBezTo>
                    <a:pt x="352" y="714"/>
                    <a:pt x="238" y="566"/>
                    <a:pt x="238" y="392"/>
                  </a:cubicBezTo>
                  <a:cubicBezTo>
                    <a:pt x="238" y="217"/>
                    <a:pt x="354" y="69"/>
                    <a:pt x="510" y="18"/>
                  </a:cubicBezTo>
                  <a:cubicBezTo>
                    <a:pt x="474" y="8"/>
                    <a:pt x="434" y="1"/>
                    <a:pt x="39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1"/>
            <p:cNvSpPr/>
            <p:nvPr/>
          </p:nvSpPr>
          <p:spPr>
            <a:xfrm>
              <a:off x="6281291" y="3593814"/>
              <a:ext cx="29226" cy="29168"/>
            </a:xfrm>
            <a:custGeom>
              <a:avLst/>
              <a:gdLst/>
              <a:ahLst/>
              <a:cxnLst/>
              <a:rect l="l" t="t" r="r" b="b"/>
              <a:pathLst>
                <a:path w="1002" h="1000" extrusionOk="0">
                  <a:moveTo>
                    <a:pt x="502" y="1"/>
                  </a:moveTo>
                  <a:cubicBezTo>
                    <a:pt x="225" y="1"/>
                    <a:pt x="1" y="224"/>
                    <a:pt x="1" y="500"/>
                  </a:cubicBezTo>
                  <a:cubicBezTo>
                    <a:pt x="1" y="777"/>
                    <a:pt x="225" y="1000"/>
                    <a:pt x="502" y="1000"/>
                  </a:cubicBezTo>
                  <a:cubicBezTo>
                    <a:pt x="777" y="1000"/>
                    <a:pt x="1001" y="777"/>
                    <a:pt x="1001" y="500"/>
                  </a:cubicBezTo>
                  <a:cubicBezTo>
                    <a:pt x="1001" y="224"/>
                    <a:pt x="775" y="1"/>
                    <a:pt x="50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1"/>
            <p:cNvSpPr/>
            <p:nvPr/>
          </p:nvSpPr>
          <p:spPr>
            <a:xfrm>
              <a:off x="6281291" y="3593814"/>
              <a:ext cx="18113" cy="29168"/>
            </a:xfrm>
            <a:custGeom>
              <a:avLst/>
              <a:gdLst/>
              <a:ahLst/>
              <a:cxnLst/>
              <a:rect l="l" t="t" r="r" b="b"/>
              <a:pathLst>
                <a:path w="621" h="1000" extrusionOk="0">
                  <a:moveTo>
                    <a:pt x="502" y="1"/>
                  </a:moveTo>
                  <a:cubicBezTo>
                    <a:pt x="225" y="1"/>
                    <a:pt x="1" y="224"/>
                    <a:pt x="1" y="500"/>
                  </a:cubicBezTo>
                  <a:cubicBezTo>
                    <a:pt x="1" y="777"/>
                    <a:pt x="225" y="1000"/>
                    <a:pt x="502" y="1000"/>
                  </a:cubicBezTo>
                  <a:cubicBezTo>
                    <a:pt x="541" y="1000"/>
                    <a:pt x="582" y="994"/>
                    <a:pt x="620" y="985"/>
                  </a:cubicBezTo>
                  <a:cubicBezTo>
                    <a:pt x="400" y="931"/>
                    <a:pt x="239" y="735"/>
                    <a:pt x="239" y="500"/>
                  </a:cubicBezTo>
                  <a:cubicBezTo>
                    <a:pt x="239" y="266"/>
                    <a:pt x="402" y="68"/>
                    <a:pt x="620" y="15"/>
                  </a:cubicBezTo>
                  <a:cubicBezTo>
                    <a:pt x="582" y="5"/>
                    <a:pt x="543" y="1"/>
                    <a:pt x="50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1"/>
            <p:cNvSpPr/>
            <p:nvPr/>
          </p:nvSpPr>
          <p:spPr>
            <a:xfrm>
              <a:off x="6291157" y="3603527"/>
              <a:ext cx="9742" cy="9771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68" y="0"/>
                  </a:moveTo>
                  <a:cubicBezTo>
                    <a:pt x="75" y="0"/>
                    <a:pt x="1" y="75"/>
                    <a:pt x="1" y="167"/>
                  </a:cubicBezTo>
                  <a:cubicBezTo>
                    <a:pt x="1" y="258"/>
                    <a:pt x="75" y="334"/>
                    <a:pt x="168" y="334"/>
                  </a:cubicBezTo>
                  <a:cubicBezTo>
                    <a:pt x="258" y="334"/>
                    <a:pt x="333" y="258"/>
                    <a:pt x="333" y="167"/>
                  </a:cubicBezTo>
                  <a:cubicBezTo>
                    <a:pt x="333" y="75"/>
                    <a:pt x="258" y="0"/>
                    <a:pt x="168" y="0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1"/>
            <p:cNvSpPr/>
            <p:nvPr/>
          </p:nvSpPr>
          <p:spPr>
            <a:xfrm>
              <a:off x="6206009" y="3472536"/>
              <a:ext cx="10384" cy="43430"/>
            </a:xfrm>
            <a:custGeom>
              <a:avLst/>
              <a:gdLst/>
              <a:ahLst/>
              <a:cxnLst/>
              <a:rect l="l" t="t" r="r" b="b"/>
              <a:pathLst>
                <a:path w="356" h="1489" extrusionOk="0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lnTo>
                    <a:pt x="1" y="1134"/>
                  </a:lnTo>
                  <a:lnTo>
                    <a:pt x="355" y="1488"/>
                  </a:lnTo>
                  <a:lnTo>
                    <a:pt x="355" y="177"/>
                  </a:lnTo>
                  <a:cubicBezTo>
                    <a:pt x="355" y="81"/>
                    <a:pt x="277" y="0"/>
                    <a:pt x="17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1"/>
            <p:cNvSpPr/>
            <p:nvPr/>
          </p:nvSpPr>
          <p:spPr>
            <a:xfrm>
              <a:off x="6290682" y="3548575"/>
              <a:ext cx="10413" cy="37159"/>
            </a:xfrm>
            <a:custGeom>
              <a:avLst/>
              <a:gdLst/>
              <a:ahLst/>
              <a:cxnLst/>
              <a:rect l="l" t="t" r="r" b="b"/>
              <a:pathLst>
                <a:path w="357" h="1274" extrusionOk="0">
                  <a:moveTo>
                    <a:pt x="180" y="1"/>
                  </a:moveTo>
                  <a:cubicBezTo>
                    <a:pt x="80" y="1"/>
                    <a:pt x="1" y="80"/>
                    <a:pt x="1" y="178"/>
                  </a:cubicBezTo>
                  <a:lnTo>
                    <a:pt x="1" y="1253"/>
                  </a:lnTo>
                  <a:cubicBezTo>
                    <a:pt x="58" y="1265"/>
                    <a:pt x="118" y="1274"/>
                    <a:pt x="180" y="1274"/>
                  </a:cubicBezTo>
                  <a:cubicBezTo>
                    <a:pt x="240" y="1274"/>
                    <a:pt x="298" y="1266"/>
                    <a:pt x="357" y="1253"/>
                  </a:cubicBezTo>
                  <a:lnTo>
                    <a:pt x="357" y="178"/>
                  </a:lnTo>
                  <a:cubicBezTo>
                    <a:pt x="357" y="80"/>
                    <a:pt x="276" y="1"/>
                    <a:pt x="18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1"/>
            <p:cNvSpPr/>
            <p:nvPr/>
          </p:nvSpPr>
          <p:spPr>
            <a:xfrm>
              <a:off x="6375414" y="3472536"/>
              <a:ext cx="10384" cy="43430"/>
            </a:xfrm>
            <a:custGeom>
              <a:avLst/>
              <a:gdLst/>
              <a:ahLst/>
              <a:cxnLst/>
              <a:rect l="l" t="t" r="r" b="b"/>
              <a:pathLst>
                <a:path w="356" h="1489" extrusionOk="0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lnTo>
                    <a:pt x="1" y="1488"/>
                  </a:lnTo>
                  <a:lnTo>
                    <a:pt x="355" y="1134"/>
                  </a:lnTo>
                  <a:lnTo>
                    <a:pt x="355" y="177"/>
                  </a:lnTo>
                  <a:cubicBezTo>
                    <a:pt x="355" y="81"/>
                    <a:pt x="274" y="0"/>
                    <a:pt x="17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1"/>
            <p:cNvSpPr/>
            <p:nvPr/>
          </p:nvSpPr>
          <p:spPr>
            <a:xfrm>
              <a:off x="6187292" y="3356391"/>
              <a:ext cx="217415" cy="215577"/>
            </a:xfrm>
            <a:custGeom>
              <a:avLst/>
              <a:gdLst/>
              <a:ahLst/>
              <a:cxnLst/>
              <a:rect l="l" t="t" r="r" b="b"/>
              <a:pathLst>
                <a:path w="7454" h="7391" extrusionOk="0">
                  <a:moveTo>
                    <a:pt x="3728" y="0"/>
                  </a:moveTo>
                  <a:cubicBezTo>
                    <a:pt x="3642" y="0"/>
                    <a:pt x="3556" y="33"/>
                    <a:pt x="3490" y="99"/>
                  </a:cubicBezTo>
                  <a:lnTo>
                    <a:pt x="132" y="3456"/>
                  </a:lnTo>
                  <a:cubicBezTo>
                    <a:pt x="1" y="3588"/>
                    <a:pt x="1" y="3801"/>
                    <a:pt x="132" y="3932"/>
                  </a:cubicBezTo>
                  <a:lnTo>
                    <a:pt x="3490" y="7291"/>
                  </a:lnTo>
                  <a:cubicBezTo>
                    <a:pt x="3556" y="7357"/>
                    <a:pt x="3642" y="7390"/>
                    <a:pt x="3728" y="7390"/>
                  </a:cubicBezTo>
                  <a:cubicBezTo>
                    <a:pt x="3814" y="7390"/>
                    <a:pt x="3900" y="7357"/>
                    <a:pt x="3966" y="7291"/>
                  </a:cubicBezTo>
                  <a:lnTo>
                    <a:pt x="7325" y="3932"/>
                  </a:lnTo>
                  <a:cubicBezTo>
                    <a:pt x="7454" y="3801"/>
                    <a:pt x="7454" y="3587"/>
                    <a:pt x="7325" y="3456"/>
                  </a:cubicBezTo>
                  <a:lnTo>
                    <a:pt x="3966" y="99"/>
                  </a:lnTo>
                  <a:cubicBezTo>
                    <a:pt x="3900" y="33"/>
                    <a:pt x="3814" y="0"/>
                    <a:pt x="372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1"/>
            <p:cNvSpPr/>
            <p:nvPr/>
          </p:nvSpPr>
          <p:spPr>
            <a:xfrm>
              <a:off x="6211172" y="3379375"/>
              <a:ext cx="169434" cy="169434"/>
            </a:xfrm>
            <a:custGeom>
              <a:avLst/>
              <a:gdLst/>
              <a:ahLst/>
              <a:cxnLst/>
              <a:rect l="l" t="t" r="r" b="b"/>
              <a:pathLst>
                <a:path w="5809" h="5809" extrusionOk="0">
                  <a:moveTo>
                    <a:pt x="2906" y="1"/>
                  </a:moveTo>
                  <a:lnTo>
                    <a:pt x="1" y="2904"/>
                  </a:lnTo>
                  <a:lnTo>
                    <a:pt x="2906" y="5809"/>
                  </a:lnTo>
                  <a:lnTo>
                    <a:pt x="5809" y="2904"/>
                  </a:lnTo>
                  <a:lnTo>
                    <a:pt x="290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1"/>
            <p:cNvSpPr/>
            <p:nvPr/>
          </p:nvSpPr>
          <p:spPr>
            <a:xfrm>
              <a:off x="6211143" y="3379375"/>
              <a:ext cx="94065" cy="169434"/>
            </a:xfrm>
            <a:custGeom>
              <a:avLst/>
              <a:gdLst/>
              <a:ahLst/>
              <a:cxnLst/>
              <a:rect l="l" t="t" r="r" b="b"/>
              <a:pathLst>
                <a:path w="3225" h="5809" extrusionOk="0">
                  <a:moveTo>
                    <a:pt x="2904" y="1"/>
                  </a:moveTo>
                  <a:lnTo>
                    <a:pt x="0" y="2904"/>
                  </a:lnTo>
                  <a:lnTo>
                    <a:pt x="2904" y="5809"/>
                  </a:lnTo>
                  <a:lnTo>
                    <a:pt x="3224" y="5488"/>
                  </a:lnTo>
                  <a:lnTo>
                    <a:pt x="640" y="2904"/>
                  </a:lnTo>
                  <a:lnTo>
                    <a:pt x="3224" y="322"/>
                  </a:lnTo>
                  <a:lnTo>
                    <a:pt x="2904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1"/>
            <p:cNvSpPr/>
            <p:nvPr/>
          </p:nvSpPr>
          <p:spPr>
            <a:xfrm>
              <a:off x="6250869" y="3418984"/>
              <a:ext cx="90128" cy="90186"/>
            </a:xfrm>
            <a:custGeom>
              <a:avLst/>
              <a:gdLst/>
              <a:ahLst/>
              <a:cxnLst/>
              <a:rect l="l" t="t" r="r" b="b"/>
              <a:pathLst>
                <a:path w="3090" h="3092" extrusionOk="0">
                  <a:moveTo>
                    <a:pt x="1545" y="431"/>
                  </a:moveTo>
                  <a:lnTo>
                    <a:pt x="1977" y="864"/>
                  </a:lnTo>
                  <a:lnTo>
                    <a:pt x="1545" y="1296"/>
                  </a:lnTo>
                  <a:lnTo>
                    <a:pt x="1112" y="864"/>
                  </a:lnTo>
                  <a:lnTo>
                    <a:pt x="1545" y="431"/>
                  </a:lnTo>
                  <a:close/>
                  <a:moveTo>
                    <a:pt x="859" y="1114"/>
                  </a:moveTo>
                  <a:lnTo>
                    <a:pt x="1291" y="1546"/>
                  </a:lnTo>
                  <a:lnTo>
                    <a:pt x="859" y="1978"/>
                  </a:lnTo>
                  <a:lnTo>
                    <a:pt x="427" y="1546"/>
                  </a:lnTo>
                  <a:lnTo>
                    <a:pt x="859" y="1114"/>
                  </a:lnTo>
                  <a:close/>
                  <a:moveTo>
                    <a:pt x="2227" y="1116"/>
                  </a:moveTo>
                  <a:lnTo>
                    <a:pt x="2659" y="1549"/>
                  </a:lnTo>
                  <a:lnTo>
                    <a:pt x="2227" y="1981"/>
                  </a:lnTo>
                  <a:lnTo>
                    <a:pt x="1795" y="1549"/>
                  </a:lnTo>
                  <a:lnTo>
                    <a:pt x="2227" y="1116"/>
                  </a:lnTo>
                  <a:close/>
                  <a:moveTo>
                    <a:pt x="1545" y="1800"/>
                  </a:moveTo>
                  <a:lnTo>
                    <a:pt x="1977" y="2232"/>
                  </a:lnTo>
                  <a:lnTo>
                    <a:pt x="1545" y="2664"/>
                  </a:lnTo>
                  <a:lnTo>
                    <a:pt x="1112" y="2232"/>
                  </a:lnTo>
                  <a:lnTo>
                    <a:pt x="1545" y="1800"/>
                  </a:lnTo>
                  <a:close/>
                  <a:moveTo>
                    <a:pt x="1545" y="0"/>
                  </a:moveTo>
                  <a:cubicBezTo>
                    <a:pt x="1499" y="0"/>
                    <a:pt x="1454" y="18"/>
                    <a:pt x="1420" y="52"/>
                  </a:cubicBezTo>
                  <a:lnTo>
                    <a:pt x="52" y="1420"/>
                  </a:lnTo>
                  <a:cubicBezTo>
                    <a:pt x="18" y="1454"/>
                    <a:pt x="1" y="1499"/>
                    <a:pt x="1" y="1546"/>
                  </a:cubicBezTo>
                  <a:cubicBezTo>
                    <a:pt x="1" y="1595"/>
                    <a:pt x="18" y="1638"/>
                    <a:pt x="52" y="1674"/>
                  </a:cubicBezTo>
                  <a:lnTo>
                    <a:pt x="1420" y="3040"/>
                  </a:lnTo>
                  <a:cubicBezTo>
                    <a:pt x="1454" y="3075"/>
                    <a:pt x="1501" y="3092"/>
                    <a:pt x="1546" y="3092"/>
                  </a:cubicBezTo>
                  <a:cubicBezTo>
                    <a:pt x="1591" y="3092"/>
                    <a:pt x="1637" y="3075"/>
                    <a:pt x="1672" y="3040"/>
                  </a:cubicBezTo>
                  <a:lnTo>
                    <a:pt x="2355" y="2358"/>
                  </a:lnTo>
                  <a:lnTo>
                    <a:pt x="3037" y="1675"/>
                  </a:lnTo>
                  <a:cubicBezTo>
                    <a:pt x="3071" y="1640"/>
                    <a:pt x="3090" y="1595"/>
                    <a:pt x="3090" y="1546"/>
                  </a:cubicBezTo>
                  <a:cubicBezTo>
                    <a:pt x="3090" y="1499"/>
                    <a:pt x="3071" y="1455"/>
                    <a:pt x="3039" y="1420"/>
                  </a:cubicBezTo>
                  <a:lnTo>
                    <a:pt x="2355" y="738"/>
                  </a:lnTo>
                  <a:lnTo>
                    <a:pt x="1670" y="52"/>
                  </a:lnTo>
                  <a:cubicBezTo>
                    <a:pt x="1635" y="18"/>
                    <a:pt x="1590" y="0"/>
                    <a:pt x="154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1"/>
            <p:cNvSpPr/>
            <p:nvPr/>
          </p:nvSpPr>
          <p:spPr>
            <a:xfrm>
              <a:off x="6375706" y="3527458"/>
              <a:ext cx="9771" cy="9771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7" y="1"/>
                    <a:pt x="1" y="76"/>
                    <a:pt x="1" y="168"/>
                  </a:cubicBezTo>
                  <a:cubicBezTo>
                    <a:pt x="1" y="259"/>
                    <a:pt x="77" y="335"/>
                    <a:pt x="168" y="335"/>
                  </a:cubicBezTo>
                  <a:cubicBezTo>
                    <a:pt x="260" y="335"/>
                    <a:pt x="335" y="259"/>
                    <a:pt x="335" y="168"/>
                  </a:cubicBezTo>
                  <a:cubicBezTo>
                    <a:pt x="335" y="76"/>
                    <a:pt x="260" y="1"/>
                    <a:pt x="168" y="1"/>
                  </a:cubicBezTo>
                  <a:close/>
                </a:path>
              </a:pathLst>
            </a:custGeom>
            <a:solidFill>
              <a:srgbClr val="C2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1"/>
            <p:cNvSpPr/>
            <p:nvPr/>
          </p:nvSpPr>
          <p:spPr>
            <a:xfrm>
              <a:off x="6199805" y="3560709"/>
              <a:ext cx="22896" cy="22896"/>
            </a:xfrm>
            <a:custGeom>
              <a:avLst/>
              <a:gdLst/>
              <a:ahLst/>
              <a:cxnLst/>
              <a:rect l="l" t="t" r="r" b="b"/>
              <a:pathLst>
                <a:path w="785" h="785" extrusionOk="0">
                  <a:moveTo>
                    <a:pt x="393" y="1"/>
                  </a:moveTo>
                  <a:cubicBezTo>
                    <a:pt x="177" y="1"/>
                    <a:pt x="1" y="176"/>
                    <a:pt x="1" y="392"/>
                  </a:cubicBezTo>
                  <a:cubicBezTo>
                    <a:pt x="1" y="609"/>
                    <a:pt x="177" y="784"/>
                    <a:pt x="393" y="784"/>
                  </a:cubicBezTo>
                  <a:cubicBezTo>
                    <a:pt x="609" y="784"/>
                    <a:pt x="784" y="609"/>
                    <a:pt x="784" y="392"/>
                  </a:cubicBezTo>
                  <a:cubicBezTo>
                    <a:pt x="784" y="176"/>
                    <a:pt x="612" y="1"/>
                    <a:pt x="39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1"/>
            <p:cNvSpPr/>
            <p:nvPr/>
          </p:nvSpPr>
          <p:spPr>
            <a:xfrm>
              <a:off x="6199767" y="3560709"/>
              <a:ext cx="14905" cy="22896"/>
            </a:xfrm>
            <a:custGeom>
              <a:avLst/>
              <a:gdLst/>
              <a:ahLst/>
              <a:cxnLst/>
              <a:rect l="l" t="t" r="r" b="b"/>
              <a:pathLst>
                <a:path w="511" h="785" extrusionOk="0">
                  <a:moveTo>
                    <a:pt x="392" y="1"/>
                  </a:moveTo>
                  <a:cubicBezTo>
                    <a:pt x="176" y="1"/>
                    <a:pt x="1" y="176"/>
                    <a:pt x="1" y="392"/>
                  </a:cubicBezTo>
                  <a:cubicBezTo>
                    <a:pt x="1" y="609"/>
                    <a:pt x="176" y="784"/>
                    <a:pt x="392" y="784"/>
                  </a:cubicBezTo>
                  <a:cubicBezTo>
                    <a:pt x="434" y="784"/>
                    <a:pt x="472" y="777"/>
                    <a:pt x="510" y="765"/>
                  </a:cubicBezTo>
                  <a:cubicBezTo>
                    <a:pt x="352" y="714"/>
                    <a:pt x="238" y="566"/>
                    <a:pt x="238" y="392"/>
                  </a:cubicBezTo>
                  <a:cubicBezTo>
                    <a:pt x="238" y="217"/>
                    <a:pt x="354" y="69"/>
                    <a:pt x="510" y="18"/>
                  </a:cubicBezTo>
                  <a:cubicBezTo>
                    <a:pt x="474" y="8"/>
                    <a:pt x="434" y="1"/>
                    <a:pt x="39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1"/>
            <p:cNvSpPr/>
            <p:nvPr/>
          </p:nvSpPr>
          <p:spPr>
            <a:xfrm>
              <a:off x="6284536" y="3636749"/>
              <a:ext cx="22896" cy="22896"/>
            </a:xfrm>
            <a:custGeom>
              <a:avLst/>
              <a:gdLst/>
              <a:ahLst/>
              <a:cxnLst/>
              <a:rect l="l" t="t" r="r" b="b"/>
              <a:pathLst>
                <a:path w="785" h="785" extrusionOk="0">
                  <a:moveTo>
                    <a:pt x="392" y="1"/>
                  </a:moveTo>
                  <a:cubicBezTo>
                    <a:pt x="176" y="1"/>
                    <a:pt x="0" y="177"/>
                    <a:pt x="0" y="392"/>
                  </a:cubicBezTo>
                  <a:cubicBezTo>
                    <a:pt x="0" y="607"/>
                    <a:pt x="176" y="785"/>
                    <a:pt x="392" y="785"/>
                  </a:cubicBezTo>
                  <a:cubicBezTo>
                    <a:pt x="608" y="785"/>
                    <a:pt x="784" y="609"/>
                    <a:pt x="784" y="392"/>
                  </a:cubicBezTo>
                  <a:cubicBezTo>
                    <a:pt x="784" y="177"/>
                    <a:pt x="610" y="1"/>
                    <a:pt x="39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1"/>
            <p:cNvSpPr/>
            <p:nvPr/>
          </p:nvSpPr>
          <p:spPr>
            <a:xfrm>
              <a:off x="6284441" y="3636749"/>
              <a:ext cx="14963" cy="22896"/>
            </a:xfrm>
            <a:custGeom>
              <a:avLst/>
              <a:gdLst/>
              <a:ahLst/>
              <a:cxnLst/>
              <a:rect l="l" t="t" r="r" b="b"/>
              <a:pathLst>
                <a:path w="513" h="785" extrusionOk="0">
                  <a:moveTo>
                    <a:pt x="394" y="1"/>
                  </a:moveTo>
                  <a:cubicBezTo>
                    <a:pt x="177" y="1"/>
                    <a:pt x="1" y="177"/>
                    <a:pt x="1" y="392"/>
                  </a:cubicBezTo>
                  <a:cubicBezTo>
                    <a:pt x="1" y="609"/>
                    <a:pt x="177" y="785"/>
                    <a:pt x="394" y="785"/>
                  </a:cubicBezTo>
                  <a:cubicBezTo>
                    <a:pt x="435" y="785"/>
                    <a:pt x="474" y="777"/>
                    <a:pt x="512" y="766"/>
                  </a:cubicBezTo>
                  <a:cubicBezTo>
                    <a:pt x="353" y="714"/>
                    <a:pt x="240" y="566"/>
                    <a:pt x="240" y="392"/>
                  </a:cubicBezTo>
                  <a:cubicBezTo>
                    <a:pt x="240" y="218"/>
                    <a:pt x="354" y="70"/>
                    <a:pt x="512" y="19"/>
                  </a:cubicBezTo>
                  <a:cubicBezTo>
                    <a:pt x="476" y="5"/>
                    <a:pt x="435" y="1"/>
                    <a:pt x="39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1"/>
            <p:cNvSpPr/>
            <p:nvPr/>
          </p:nvSpPr>
          <p:spPr>
            <a:xfrm>
              <a:off x="6281378" y="3680587"/>
              <a:ext cx="29138" cy="19134"/>
            </a:xfrm>
            <a:custGeom>
              <a:avLst/>
              <a:gdLst/>
              <a:ahLst/>
              <a:cxnLst/>
              <a:rect l="l" t="t" r="r" b="b"/>
              <a:pathLst>
                <a:path w="999" h="656" extrusionOk="0">
                  <a:moveTo>
                    <a:pt x="17" y="1"/>
                  </a:moveTo>
                  <a:cubicBezTo>
                    <a:pt x="5" y="184"/>
                    <a:pt x="0" y="399"/>
                    <a:pt x="0" y="656"/>
                  </a:cubicBezTo>
                  <a:lnTo>
                    <a:pt x="998" y="656"/>
                  </a:lnTo>
                  <a:cubicBezTo>
                    <a:pt x="998" y="399"/>
                    <a:pt x="991" y="183"/>
                    <a:pt x="983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1"/>
            <p:cNvSpPr/>
            <p:nvPr/>
          </p:nvSpPr>
          <p:spPr>
            <a:xfrm>
              <a:off x="6281291" y="3680558"/>
              <a:ext cx="10879" cy="19134"/>
            </a:xfrm>
            <a:custGeom>
              <a:avLst/>
              <a:gdLst/>
              <a:ahLst/>
              <a:cxnLst/>
              <a:rect l="l" t="t" r="r" b="b"/>
              <a:pathLst>
                <a:path w="373" h="656" extrusionOk="0">
                  <a:moveTo>
                    <a:pt x="18" y="0"/>
                  </a:moveTo>
                  <a:cubicBezTo>
                    <a:pt x="8" y="184"/>
                    <a:pt x="1" y="399"/>
                    <a:pt x="1" y="655"/>
                  </a:cubicBezTo>
                  <a:lnTo>
                    <a:pt x="357" y="655"/>
                  </a:lnTo>
                  <a:cubicBezTo>
                    <a:pt x="357" y="399"/>
                    <a:pt x="362" y="184"/>
                    <a:pt x="37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8" name="Google Shape;2408;p51"/>
          <p:cNvGrpSpPr/>
          <p:nvPr/>
        </p:nvGrpSpPr>
        <p:grpSpPr>
          <a:xfrm>
            <a:off x="3461231" y="1600259"/>
            <a:ext cx="343301" cy="343360"/>
            <a:chOff x="3461231" y="1524059"/>
            <a:chExt cx="343301" cy="343360"/>
          </a:xfrm>
        </p:grpSpPr>
        <p:sp>
          <p:nvSpPr>
            <p:cNvPr id="2409" name="Google Shape;2409;p51"/>
            <p:cNvSpPr/>
            <p:nvPr/>
          </p:nvSpPr>
          <p:spPr>
            <a:xfrm>
              <a:off x="3461231" y="1524059"/>
              <a:ext cx="282079" cy="343360"/>
            </a:xfrm>
            <a:custGeom>
              <a:avLst/>
              <a:gdLst/>
              <a:ahLst/>
              <a:cxnLst/>
              <a:rect l="l" t="t" r="r" b="b"/>
              <a:pathLst>
                <a:path w="9671" h="11772" extrusionOk="0">
                  <a:moveTo>
                    <a:pt x="5874" y="0"/>
                  </a:moveTo>
                  <a:cubicBezTo>
                    <a:pt x="5838" y="0"/>
                    <a:pt x="5801" y="1"/>
                    <a:pt x="5765" y="3"/>
                  </a:cubicBezTo>
                  <a:lnTo>
                    <a:pt x="5765" y="3"/>
                  </a:lnTo>
                  <a:cubicBezTo>
                    <a:pt x="5786" y="2"/>
                    <a:pt x="5808" y="2"/>
                    <a:pt x="5830" y="2"/>
                  </a:cubicBezTo>
                  <a:lnTo>
                    <a:pt x="5830" y="2"/>
                  </a:lnTo>
                  <a:lnTo>
                    <a:pt x="5874" y="0"/>
                  </a:lnTo>
                  <a:close/>
                  <a:moveTo>
                    <a:pt x="5886" y="2"/>
                  </a:moveTo>
                  <a:cubicBezTo>
                    <a:pt x="5867" y="2"/>
                    <a:pt x="5848" y="2"/>
                    <a:pt x="5830" y="2"/>
                  </a:cubicBezTo>
                  <a:lnTo>
                    <a:pt x="5830" y="2"/>
                  </a:lnTo>
                  <a:lnTo>
                    <a:pt x="5686" y="7"/>
                  </a:lnTo>
                  <a:cubicBezTo>
                    <a:pt x="5712" y="6"/>
                    <a:pt x="5739" y="4"/>
                    <a:pt x="5765" y="3"/>
                  </a:cubicBezTo>
                  <a:lnTo>
                    <a:pt x="5765" y="3"/>
                  </a:lnTo>
                  <a:cubicBezTo>
                    <a:pt x="2570" y="67"/>
                    <a:pt x="0" y="2677"/>
                    <a:pt x="0" y="5887"/>
                  </a:cubicBezTo>
                  <a:cubicBezTo>
                    <a:pt x="0" y="9136"/>
                    <a:pt x="2635" y="11771"/>
                    <a:pt x="5886" y="11771"/>
                  </a:cubicBezTo>
                  <a:cubicBezTo>
                    <a:pt x="5930" y="11771"/>
                    <a:pt x="5975" y="11770"/>
                    <a:pt x="6019" y="11769"/>
                  </a:cubicBezTo>
                  <a:lnTo>
                    <a:pt x="6038" y="11769"/>
                  </a:lnTo>
                  <a:lnTo>
                    <a:pt x="6202" y="11761"/>
                  </a:lnTo>
                  <a:lnTo>
                    <a:pt x="6321" y="11748"/>
                  </a:lnTo>
                  <a:lnTo>
                    <a:pt x="6435" y="11732"/>
                  </a:lnTo>
                  <a:lnTo>
                    <a:pt x="6614" y="11703"/>
                  </a:lnTo>
                  <a:lnTo>
                    <a:pt x="7210" y="11565"/>
                  </a:lnTo>
                  <a:lnTo>
                    <a:pt x="7778" y="11339"/>
                  </a:lnTo>
                  <a:lnTo>
                    <a:pt x="8376" y="10871"/>
                  </a:lnTo>
                  <a:lnTo>
                    <a:pt x="9671" y="8946"/>
                  </a:lnTo>
                  <a:lnTo>
                    <a:pt x="8829" y="5064"/>
                  </a:lnTo>
                  <a:lnTo>
                    <a:pt x="5886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1"/>
            <p:cNvSpPr/>
            <p:nvPr/>
          </p:nvSpPr>
          <p:spPr>
            <a:xfrm>
              <a:off x="3547042" y="1524088"/>
              <a:ext cx="257491" cy="343331"/>
            </a:xfrm>
            <a:custGeom>
              <a:avLst/>
              <a:gdLst/>
              <a:ahLst/>
              <a:cxnLst/>
              <a:rect l="l" t="t" r="r" b="b"/>
              <a:pathLst>
                <a:path w="8828" h="11771" extrusionOk="0">
                  <a:moveTo>
                    <a:pt x="2944" y="1"/>
                  </a:moveTo>
                  <a:cubicBezTo>
                    <a:pt x="1319" y="1"/>
                    <a:pt x="1" y="1318"/>
                    <a:pt x="1" y="2943"/>
                  </a:cubicBezTo>
                  <a:cubicBezTo>
                    <a:pt x="1" y="4568"/>
                    <a:pt x="1318" y="5886"/>
                    <a:pt x="2944" y="5886"/>
                  </a:cubicBezTo>
                  <a:cubicBezTo>
                    <a:pt x="4568" y="5886"/>
                    <a:pt x="5887" y="7202"/>
                    <a:pt x="5887" y="8828"/>
                  </a:cubicBezTo>
                  <a:cubicBezTo>
                    <a:pt x="5887" y="10452"/>
                    <a:pt x="4570" y="11770"/>
                    <a:pt x="2944" y="11770"/>
                  </a:cubicBezTo>
                  <a:cubicBezTo>
                    <a:pt x="6194" y="11770"/>
                    <a:pt x="8828" y="9135"/>
                    <a:pt x="8828" y="5886"/>
                  </a:cubicBezTo>
                  <a:cubicBezTo>
                    <a:pt x="8828" y="2636"/>
                    <a:pt x="6194" y="1"/>
                    <a:pt x="294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1"/>
            <p:cNvSpPr/>
            <p:nvPr/>
          </p:nvSpPr>
          <p:spPr>
            <a:xfrm>
              <a:off x="3610189" y="1587236"/>
              <a:ext cx="45414" cy="45414"/>
            </a:xfrm>
            <a:custGeom>
              <a:avLst/>
              <a:gdLst/>
              <a:ahLst/>
              <a:cxnLst/>
              <a:rect l="l" t="t" r="r" b="b"/>
              <a:pathLst>
                <a:path w="1557" h="1557" extrusionOk="0">
                  <a:moveTo>
                    <a:pt x="779" y="1"/>
                  </a:moveTo>
                  <a:cubicBezTo>
                    <a:pt x="348" y="1"/>
                    <a:pt x="1" y="348"/>
                    <a:pt x="1" y="778"/>
                  </a:cubicBezTo>
                  <a:cubicBezTo>
                    <a:pt x="1" y="1209"/>
                    <a:pt x="348" y="1556"/>
                    <a:pt x="779" y="1556"/>
                  </a:cubicBezTo>
                  <a:cubicBezTo>
                    <a:pt x="1209" y="1556"/>
                    <a:pt x="1556" y="1209"/>
                    <a:pt x="1556" y="778"/>
                  </a:cubicBezTo>
                  <a:cubicBezTo>
                    <a:pt x="1556" y="348"/>
                    <a:pt x="1206" y="1"/>
                    <a:pt x="77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1"/>
            <p:cNvSpPr/>
            <p:nvPr/>
          </p:nvSpPr>
          <p:spPr>
            <a:xfrm>
              <a:off x="3610189" y="1758857"/>
              <a:ext cx="45414" cy="45443"/>
            </a:xfrm>
            <a:custGeom>
              <a:avLst/>
              <a:gdLst/>
              <a:ahLst/>
              <a:cxnLst/>
              <a:rect l="l" t="t" r="r" b="b"/>
              <a:pathLst>
                <a:path w="1557" h="1558" extrusionOk="0">
                  <a:moveTo>
                    <a:pt x="779" y="1"/>
                  </a:moveTo>
                  <a:cubicBezTo>
                    <a:pt x="348" y="1"/>
                    <a:pt x="1" y="349"/>
                    <a:pt x="1" y="779"/>
                  </a:cubicBezTo>
                  <a:cubicBezTo>
                    <a:pt x="1" y="1209"/>
                    <a:pt x="348" y="1558"/>
                    <a:pt x="779" y="1558"/>
                  </a:cubicBezTo>
                  <a:cubicBezTo>
                    <a:pt x="1209" y="1558"/>
                    <a:pt x="1556" y="1209"/>
                    <a:pt x="1556" y="779"/>
                  </a:cubicBezTo>
                  <a:cubicBezTo>
                    <a:pt x="1556" y="349"/>
                    <a:pt x="1206" y="1"/>
                    <a:pt x="77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3" name="Google Shape;2413;p51"/>
          <p:cNvGrpSpPr/>
          <p:nvPr/>
        </p:nvGrpSpPr>
        <p:grpSpPr>
          <a:xfrm>
            <a:off x="2789095" y="1634910"/>
            <a:ext cx="344939" cy="274087"/>
            <a:chOff x="2789095" y="1558710"/>
            <a:chExt cx="344939" cy="274087"/>
          </a:xfrm>
        </p:grpSpPr>
        <p:sp>
          <p:nvSpPr>
            <p:cNvPr id="2414" name="Google Shape;2414;p51"/>
            <p:cNvSpPr/>
            <p:nvPr/>
          </p:nvSpPr>
          <p:spPr>
            <a:xfrm>
              <a:off x="2815725" y="1569706"/>
              <a:ext cx="65539" cy="46464"/>
            </a:xfrm>
            <a:custGeom>
              <a:avLst/>
              <a:gdLst/>
              <a:ahLst/>
              <a:cxnLst/>
              <a:rect l="l" t="t" r="r" b="b"/>
              <a:pathLst>
                <a:path w="2247" h="1593" extrusionOk="0">
                  <a:moveTo>
                    <a:pt x="735" y="1"/>
                  </a:moveTo>
                  <a:cubicBezTo>
                    <a:pt x="466" y="1"/>
                    <a:pt x="210" y="75"/>
                    <a:pt x="1" y="215"/>
                  </a:cubicBezTo>
                  <a:cubicBezTo>
                    <a:pt x="12" y="687"/>
                    <a:pt x="308" y="1161"/>
                    <a:pt x="802" y="1416"/>
                  </a:cubicBezTo>
                  <a:cubicBezTo>
                    <a:pt x="1033" y="1536"/>
                    <a:pt x="1277" y="1593"/>
                    <a:pt x="1512" y="1593"/>
                  </a:cubicBezTo>
                  <a:cubicBezTo>
                    <a:pt x="1781" y="1593"/>
                    <a:pt x="2037" y="1518"/>
                    <a:pt x="2246" y="1379"/>
                  </a:cubicBezTo>
                  <a:cubicBezTo>
                    <a:pt x="2234" y="906"/>
                    <a:pt x="1938" y="432"/>
                    <a:pt x="1445" y="178"/>
                  </a:cubicBezTo>
                  <a:cubicBezTo>
                    <a:pt x="1215" y="58"/>
                    <a:pt x="970" y="1"/>
                    <a:pt x="735" y="1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2832467" y="1582307"/>
              <a:ext cx="54456" cy="32784"/>
            </a:xfrm>
            <a:custGeom>
              <a:avLst/>
              <a:gdLst/>
              <a:ahLst/>
              <a:cxnLst/>
              <a:rect l="l" t="t" r="r" b="b"/>
              <a:pathLst>
                <a:path w="1867" h="1124" extrusionOk="0">
                  <a:moveTo>
                    <a:pt x="194" y="1"/>
                  </a:moveTo>
                  <a:cubicBezTo>
                    <a:pt x="111" y="1"/>
                    <a:pt x="37" y="60"/>
                    <a:pt x="20" y="143"/>
                  </a:cubicBezTo>
                  <a:cubicBezTo>
                    <a:pt x="1" y="238"/>
                    <a:pt x="64" y="332"/>
                    <a:pt x="159" y="351"/>
                  </a:cubicBezTo>
                  <a:cubicBezTo>
                    <a:pt x="989" y="523"/>
                    <a:pt x="1537" y="1060"/>
                    <a:pt x="1546" y="1070"/>
                  </a:cubicBezTo>
                  <a:cubicBezTo>
                    <a:pt x="1581" y="1107"/>
                    <a:pt x="1627" y="1123"/>
                    <a:pt x="1672" y="1123"/>
                  </a:cubicBezTo>
                  <a:cubicBezTo>
                    <a:pt x="1719" y="1123"/>
                    <a:pt x="1764" y="1107"/>
                    <a:pt x="1795" y="1070"/>
                  </a:cubicBezTo>
                  <a:cubicBezTo>
                    <a:pt x="1864" y="1002"/>
                    <a:pt x="1867" y="889"/>
                    <a:pt x="1797" y="819"/>
                  </a:cubicBezTo>
                  <a:cubicBezTo>
                    <a:pt x="1773" y="795"/>
                    <a:pt x="1173" y="196"/>
                    <a:pt x="228" y="4"/>
                  </a:cubicBezTo>
                  <a:cubicBezTo>
                    <a:pt x="216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2866214" y="1558710"/>
              <a:ext cx="36751" cy="95932"/>
            </a:xfrm>
            <a:custGeom>
              <a:avLst/>
              <a:gdLst/>
              <a:ahLst/>
              <a:cxnLst/>
              <a:rect l="l" t="t" r="r" b="b"/>
              <a:pathLst>
                <a:path w="1260" h="3289" extrusionOk="0">
                  <a:moveTo>
                    <a:pt x="752" y="0"/>
                  </a:moveTo>
                  <a:cubicBezTo>
                    <a:pt x="671" y="0"/>
                    <a:pt x="596" y="52"/>
                    <a:pt x="565" y="139"/>
                  </a:cubicBezTo>
                  <a:cubicBezTo>
                    <a:pt x="499" y="328"/>
                    <a:pt x="221" y="917"/>
                    <a:pt x="156" y="1254"/>
                  </a:cubicBezTo>
                  <a:cubicBezTo>
                    <a:pt x="1" y="2080"/>
                    <a:pt x="80" y="2763"/>
                    <a:pt x="389" y="3289"/>
                  </a:cubicBezTo>
                  <a:lnTo>
                    <a:pt x="981" y="2879"/>
                  </a:lnTo>
                  <a:cubicBezTo>
                    <a:pt x="732" y="2460"/>
                    <a:pt x="771" y="1874"/>
                    <a:pt x="849" y="1456"/>
                  </a:cubicBezTo>
                  <a:cubicBezTo>
                    <a:pt x="902" y="1173"/>
                    <a:pt x="1164" y="629"/>
                    <a:pt x="1218" y="467"/>
                  </a:cubicBezTo>
                  <a:cubicBezTo>
                    <a:pt x="1259" y="358"/>
                    <a:pt x="1212" y="229"/>
                    <a:pt x="1114" y="174"/>
                  </a:cubicBezTo>
                  <a:lnTo>
                    <a:pt x="849" y="27"/>
                  </a:lnTo>
                  <a:cubicBezTo>
                    <a:pt x="817" y="9"/>
                    <a:pt x="784" y="0"/>
                    <a:pt x="752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2951470" y="1591728"/>
              <a:ext cx="65569" cy="46435"/>
            </a:xfrm>
            <a:custGeom>
              <a:avLst/>
              <a:gdLst/>
              <a:ahLst/>
              <a:cxnLst/>
              <a:rect l="l" t="t" r="r" b="b"/>
              <a:pathLst>
                <a:path w="2248" h="1592" extrusionOk="0">
                  <a:moveTo>
                    <a:pt x="734" y="0"/>
                  </a:moveTo>
                  <a:cubicBezTo>
                    <a:pt x="466" y="0"/>
                    <a:pt x="210" y="75"/>
                    <a:pt x="0" y="214"/>
                  </a:cubicBezTo>
                  <a:cubicBezTo>
                    <a:pt x="13" y="686"/>
                    <a:pt x="308" y="1161"/>
                    <a:pt x="803" y="1415"/>
                  </a:cubicBezTo>
                  <a:cubicBezTo>
                    <a:pt x="1033" y="1535"/>
                    <a:pt x="1277" y="1592"/>
                    <a:pt x="1512" y="1592"/>
                  </a:cubicBezTo>
                  <a:cubicBezTo>
                    <a:pt x="1780" y="1592"/>
                    <a:pt x="2037" y="1517"/>
                    <a:pt x="2247" y="1377"/>
                  </a:cubicBezTo>
                  <a:cubicBezTo>
                    <a:pt x="2234" y="904"/>
                    <a:pt x="1940" y="430"/>
                    <a:pt x="1445" y="176"/>
                  </a:cubicBezTo>
                  <a:cubicBezTo>
                    <a:pt x="1214" y="57"/>
                    <a:pt x="970" y="0"/>
                    <a:pt x="734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1"/>
            <p:cNvSpPr/>
            <p:nvPr/>
          </p:nvSpPr>
          <p:spPr>
            <a:xfrm>
              <a:off x="2968242" y="1604357"/>
              <a:ext cx="54427" cy="32784"/>
            </a:xfrm>
            <a:custGeom>
              <a:avLst/>
              <a:gdLst/>
              <a:ahLst/>
              <a:cxnLst/>
              <a:rect l="l" t="t" r="r" b="b"/>
              <a:pathLst>
                <a:path w="1866" h="1124" extrusionOk="0">
                  <a:moveTo>
                    <a:pt x="194" y="1"/>
                  </a:moveTo>
                  <a:cubicBezTo>
                    <a:pt x="111" y="1"/>
                    <a:pt x="37" y="59"/>
                    <a:pt x="18" y="143"/>
                  </a:cubicBezTo>
                  <a:cubicBezTo>
                    <a:pt x="1" y="238"/>
                    <a:pt x="62" y="332"/>
                    <a:pt x="158" y="353"/>
                  </a:cubicBezTo>
                  <a:cubicBezTo>
                    <a:pt x="990" y="523"/>
                    <a:pt x="1536" y="1060"/>
                    <a:pt x="1546" y="1070"/>
                  </a:cubicBezTo>
                  <a:cubicBezTo>
                    <a:pt x="1580" y="1105"/>
                    <a:pt x="1627" y="1123"/>
                    <a:pt x="1672" y="1123"/>
                  </a:cubicBezTo>
                  <a:cubicBezTo>
                    <a:pt x="1716" y="1123"/>
                    <a:pt x="1762" y="1107"/>
                    <a:pt x="1794" y="1070"/>
                  </a:cubicBezTo>
                  <a:cubicBezTo>
                    <a:pt x="1864" y="1001"/>
                    <a:pt x="1866" y="889"/>
                    <a:pt x="1797" y="818"/>
                  </a:cubicBezTo>
                  <a:cubicBezTo>
                    <a:pt x="1772" y="795"/>
                    <a:pt x="1173" y="196"/>
                    <a:pt x="226" y="4"/>
                  </a:cubicBezTo>
                  <a:cubicBezTo>
                    <a:pt x="216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1"/>
            <p:cNvSpPr/>
            <p:nvPr/>
          </p:nvSpPr>
          <p:spPr>
            <a:xfrm>
              <a:off x="3017010" y="1600828"/>
              <a:ext cx="71169" cy="42643"/>
            </a:xfrm>
            <a:custGeom>
              <a:avLst/>
              <a:gdLst/>
              <a:ahLst/>
              <a:cxnLst/>
              <a:rect l="l" t="t" r="r" b="b"/>
              <a:pathLst>
                <a:path w="2440" h="1462" extrusionOk="0">
                  <a:moveTo>
                    <a:pt x="1454" y="0"/>
                  </a:moveTo>
                  <a:cubicBezTo>
                    <a:pt x="1316" y="0"/>
                    <a:pt x="1174" y="19"/>
                    <a:pt x="1033" y="58"/>
                  </a:cubicBezTo>
                  <a:cubicBezTo>
                    <a:pt x="497" y="206"/>
                    <a:pt x="110" y="608"/>
                    <a:pt x="0" y="1068"/>
                  </a:cubicBezTo>
                  <a:cubicBezTo>
                    <a:pt x="244" y="1316"/>
                    <a:pt x="601" y="1461"/>
                    <a:pt x="986" y="1461"/>
                  </a:cubicBezTo>
                  <a:cubicBezTo>
                    <a:pt x="1124" y="1461"/>
                    <a:pt x="1265" y="1443"/>
                    <a:pt x="1407" y="1404"/>
                  </a:cubicBezTo>
                  <a:cubicBezTo>
                    <a:pt x="1943" y="1254"/>
                    <a:pt x="2329" y="852"/>
                    <a:pt x="2439" y="393"/>
                  </a:cubicBezTo>
                  <a:cubicBezTo>
                    <a:pt x="2195" y="145"/>
                    <a:pt x="1839" y="0"/>
                    <a:pt x="1454" y="0"/>
                  </a:cubicBezTo>
                  <a:close/>
                </a:path>
              </a:pathLst>
            </a:custGeom>
            <a:solidFill>
              <a:srgbClr val="6CB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1"/>
            <p:cNvSpPr/>
            <p:nvPr/>
          </p:nvSpPr>
          <p:spPr>
            <a:xfrm>
              <a:off x="3011118" y="1613778"/>
              <a:ext cx="57985" cy="23363"/>
            </a:xfrm>
            <a:custGeom>
              <a:avLst/>
              <a:gdLst/>
              <a:ahLst/>
              <a:cxnLst/>
              <a:rect l="l" t="t" r="r" b="b"/>
              <a:pathLst>
                <a:path w="1988" h="801" extrusionOk="0">
                  <a:moveTo>
                    <a:pt x="1790" y="0"/>
                  </a:moveTo>
                  <a:cubicBezTo>
                    <a:pt x="835" y="0"/>
                    <a:pt x="135" y="454"/>
                    <a:pt x="106" y="473"/>
                  </a:cubicBezTo>
                  <a:cubicBezTo>
                    <a:pt x="22" y="528"/>
                    <a:pt x="0" y="637"/>
                    <a:pt x="53" y="720"/>
                  </a:cubicBezTo>
                  <a:cubicBezTo>
                    <a:pt x="87" y="772"/>
                    <a:pt x="144" y="800"/>
                    <a:pt x="202" y="800"/>
                  </a:cubicBezTo>
                  <a:cubicBezTo>
                    <a:pt x="235" y="800"/>
                    <a:pt x="268" y="791"/>
                    <a:pt x="299" y="771"/>
                  </a:cubicBezTo>
                  <a:cubicBezTo>
                    <a:pt x="305" y="765"/>
                    <a:pt x="943" y="355"/>
                    <a:pt x="1788" y="355"/>
                  </a:cubicBezTo>
                  <a:cubicBezTo>
                    <a:pt x="1794" y="355"/>
                    <a:pt x="1800" y="355"/>
                    <a:pt x="1806" y="355"/>
                  </a:cubicBezTo>
                  <a:cubicBezTo>
                    <a:pt x="1807" y="355"/>
                    <a:pt x="1808" y="355"/>
                    <a:pt x="1809" y="355"/>
                  </a:cubicBezTo>
                  <a:cubicBezTo>
                    <a:pt x="1906" y="355"/>
                    <a:pt x="1985" y="278"/>
                    <a:pt x="1985" y="179"/>
                  </a:cubicBezTo>
                  <a:cubicBezTo>
                    <a:pt x="1988" y="81"/>
                    <a:pt x="1909" y="0"/>
                    <a:pt x="1809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1"/>
            <p:cNvSpPr/>
            <p:nvPr/>
          </p:nvSpPr>
          <p:spPr>
            <a:xfrm>
              <a:off x="3001930" y="1580790"/>
              <a:ext cx="36722" cy="95903"/>
            </a:xfrm>
            <a:custGeom>
              <a:avLst/>
              <a:gdLst/>
              <a:ahLst/>
              <a:cxnLst/>
              <a:rect l="l" t="t" r="r" b="b"/>
              <a:pathLst>
                <a:path w="1259" h="3288" extrusionOk="0">
                  <a:moveTo>
                    <a:pt x="752" y="0"/>
                  </a:moveTo>
                  <a:cubicBezTo>
                    <a:pt x="671" y="0"/>
                    <a:pt x="596" y="51"/>
                    <a:pt x="564" y="138"/>
                  </a:cubicBezTo>
                  <a:cubicBezTo>
                    <a:pt x="498" y="327"/>
                    <a:pt x="220" y="917"/>
                    <a:pt x="157" y="1254"/>
                  </a:cubicBezTo>
                  <a:cubicBezTo>
                    <a:pt x="0" y="2078"/>
                    <a:pt x="79" y="2763"/>
                    <a:pt x="388" y="3287"/>
                  </a:cubicBezTo>
                  <a:lnTo>
                    <a:pt x="980" y="2877"/>
                  </a:lnTo>
                  <a:cubicBezTo>
                    <a:pt x="731" y="2458"/>
                    <a:pt x="772" y="1871"/>
                    <a:pt x="848" y="1454"/>
                  </a:cubicBezTo>
                  <a:cubicBezTo>
                    <a:pt x="901" y="1171"/>
                    <a:pt x="1163" y="626"/>
                    <a:pt x="1219" y="465"/>
                  </a:cubicBezTo>
                  <a:cubicBezTo>
                    <a:pt x="1258" y="356"/>
                    <a:pt x="1213" y="229"/>
                    <a:pt x="1113" y="173"/>
                  </a:cubicBezTo>
                  <a:lnTo>
                    <a:pt x="848" y="25"/>
                  </a:lnTo>
                  <a:cubicBezTo>
                    <a:pt x="817" y="8"/>
                    <a:pt x="784" y="0"/>
                    <a:pt x="752" y="0"/>
                  </a:cubicBezTo>
                  <a:close/>
                </a:path>
              </a:pathLst>
            </a:custGeom>
            <a:solidFill>
              <a:srgbClr val="3E9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1"/>
            <p:cNvSpPr/>
            <p:nvPr/>
          </p:nvSpPr>
          <p:spPr>
            <a:xfrm>
              <a:off x="2790645" y="1636121"/>
              <a:ext cx="187518" cy="155463"/>
            </a:xfrm>
            <a:custGeom>
              <a:avLst/>
              <a:gdLst/>
              <a:ahLst/>
              <a:cxnLst/>
              <a:rect l="l" t="t" r="r" b="b"/>
              <a:pathLst>
                <a:path w="6429" h="5330" extrusionOk="0">
                  <a:moveTo>
                    <a:pt x="2421" y="1"/>
                  </a:moveTo>
                  <a:cubicBezTo>
                    <a:pt x="1009" y="1"/>
                    <a:pt x="1" y="666"/>
                    <a:pt x="1" y="2625"/>
                  </a:cubicBezTo>
                  <a:cubicBezTo>
                    <a:pt x="1" y="4934"/>
                    <a:pt x="1772" y="5329"/>
                    <a:pt x="3215" y="5329"/>
                  </a:cubicBezTo>
                  <a:cubicBezTo>
                    <a:pt x="4658" y="5329"/>
                    <a:pt x="6429" y="4932"/>
                    <a:pt x="6427" y="2625"/>
                  </a:cubicBezTo>
                  <a:cubicBezTo>
                    <a:pt x="6427" y="668"/>
                    <a:pt x="5420" y="1"/>
                    <a:pt x="4006" y="1"/>
                  </a:cubicBezTo>
                  <a:cubicBezTo>
                    <a:pt x="3874" y="1"/>
                    <a:pt x="3739" y="7"/>
                    <a:pt x="3600" y="18"/>
                  </a:cubicBezTo>
                  <a:cubicBezTo>
                    <a:pt x="3471" y="28"/>
                    <a:pt x="3342" y="33"/>
                    <a:pt x="3213" y="33"/>
                  </a:cubicBezTo>
                  <a:cubicBezTo>
                    <a:pt x="3085" y="33"/>
                    <a:pt x="2956" y="28"/>
                    <a:pt x="2828" y="18"/>
                  </a:cubicBezTo>
                  <a:cubicBezTo>
                    <a:pt x="2689" y="7"/>
                    <a:pt x="2553" y="1"/>
                    <a:pt x="242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1"/>
            <p:cNvSpPr/>
            <p:nvPr/>
          </p:nvSpPr>
          <p:spPr>
            <a:xfrm>
              <a:off x="2789095" y="1636062"/>
              <a:ext cx="104128" cy="155463"/>
            </a:xfrm>
            <a:custGeom>
              <a:avLst/>
              <a:gdLst/>
              <a:ahLst/>
              <a:cxnLst/>
              <a:rect l="l" t="t" r="r" b="b"/>
              <a:pathLst>
                <a:path w="3570" h="5330" extrusionOk="0">
                  <a:moveTo>
                    <a:pt x="2424" y="0"/>
                  </a:moveTo>
                  <a:cubicBezTo>
                    <a:pt x="1009" y="0"/>
                    <a:pt x="1" y="665"/>
                    <a:pt x="1" y="2626"/>
                  </a:cubicBezTo>
                  <a:cubicBezTo>
                    <a:pt x="1" y="4934"/>
                    <a:pt x="1772" y="5330"/>
                    <a:pt x="3215" y="5330"/>
                  </a:cubicBezTo>
                  <a:cubicBezTo>
                    <a:pt x="3332" y="5330"/>
                    <a:pt x="3451" y="5328"/>
                    <a:pt x="3569" y="5320"/>
                  </a:cubicBezTo>
                  <a:cubicBezTo>
                    <a:pt x="2207" y="5255"/>
                    <a:pt x="711" y="4747"/>
                    <a:pt x="711" y="2626"/>
                  </a:cubicBezTo>
                  <a:cubicBezTo>
                    <a:pt x="711" y="829"/>
                    <a:pt x="1559" y="118"/>
                    <a:pt x="2791" y="14"/>
                  </a:cubicBezTo>
                  <a:cubicBezTo>
                    <a:pt x="2666" y="5"/>
                    <a:pt x="2544" y="0"/>
                    <a:pt x="2424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1"/>
            <p:cNvSpPr/>
            <p:nvPr/>
          </p:nvSpPr>
          <p:spPr>
            <a:xfrm>
              <a:off x="2903202" y="1653359"/>
              <a:ext cx="230832" cy="179438"/>
            </a:xfrm>
            <a:custGeom>
              <a:avLst/>
              <a:gdLst/>
              <a:ahLst/>
              <a:cxnLst/>
              <a:rect l="l" t="t" r="r" b="b"/>
              <a:pathLst>
                <a:path w="7914" h="6152" extrusionOk="0">
                  <a:moveTo>
                    <a:pt x="2979" y="1"/>
                  </a:moveTo>
                  <a:cubicBezTo>
                    <a:pt x="1239" y="1"/>
                    <a:pt x="0" y="770"/>
                    <a:pt x="0" y="3030"/>
                  </a:cubicBezTo>
                  <a:cubicBezTo>
                    <a:pt x="0" y="5695"/>
                    <a:pt x="2181" y="6152"/>
                    <a:pt x="3957" y="6152"/>
                  </a:cubicBezTo>
                  <a:cubicBezTo>
                    <a:pt x="5734" y="6152"/>
                    <a:pt x="7913" y="5695"/>
                    <a:pt x="7912" y="3030"/>
                  </a:cubicBezTo>
                  <a:cubicBezTo>
                    <a:pt x="7912" y="770"/>
                    <a:pt x="6673" y="1"/>
                    <a:pt x="4933" y="1"/>
                  </a:cubicBezTo>
                  <a:cubicBezTo>
                    <a:pt x="4770" y="1"/>
                    <a:pt x="4603" y="7"/>
                    <a:pt x="4431" y="20"/>
                  </a:cubicBezTo>
                  <a:cubicBezTo>
                    <a:pt x="4274" y="32"/>
                    <a:pt x="4115" y="38"/>
                    <a:pt x="3957" y="38"/>
                  </a:cubicBezTo>
                  <a:cubicBezTo>
                    <a:pt x="3798" y="38"/>
                    <a:pt x="3639" y="32"/>
                    <a:pt x="3481" y="20"/>
                  </a:cubicBezTo>
                  <a:cubicBezTo>
                    <a:pt x="3309" y="7"/>
                    <a:pt x="3142" y="1"/>
                    <a:pt x="297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45F0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1"/>
            <p:cNvSpPr/>
            <p:nvPr/>
          </p:nvSpPr>
          <p:spPr>
            <a:xfrm>
              <a:off x="2901652" y="1653329"/>
              <a:ext cx="129270" cy="179438"/>
            </a:xfrm>
            <a:custGeom>
              <a:avLst/>
              <a:gdLst/>
              <a:ahLst/>
              <a:cxnLst/>
              <a:rect l="l" t="t" r="r" b="b"/>
              <a:pathLst>
                <a:path w="4432" h="6152" extrusionOk="0">
                  <a:moveTo>
                    <a:pt x="2979" y="0"/>
                  </a:moveTo>
                  <a:cubicBezTo>
                    <a:pt x="1239" y="0"/>
                    <a:pt x="0" y="771"/>
                    <a:pt x="0" y="3030"/>
                  </a:cubicBezTo>
                  <a:cubicBezTo>
                    <a:pt x="0" y="5693"/>
                    <a:pt x="2181" y="6151"/>
                    <a:pt x="3957" y="6151"/>
                  </a:cubicBezTo>
                  <a:cubicBezTo>
                    <a:pt x="4112" y="6151"/>
                    <a:pt x="4270" y="6147"/>
                    <a:pt x="4431" y="6140"/>
                  </a:cubicBezTo>
                  <a:cubicBezTo>
                    <a:pt x="2763" y="6056"/>
                    <a:pt x="948" y="5460"/>
                    <a:pt x="948" y="3030"/>
                  </a:cubicBezTo>
                  <a:cubicBezTo>
                    <a:pt x="948" y="969"/>
                    <a:pt x="1978" y="149"/>
                    <a:pt x="3475" y="20"/>
                  </a:cubicBezTo>
                  <a:cubicBezTo>
                    <a:pt x="3306" y="7"/>
                    <a:pt x="3140" y="0"/>
                    <a:pt x="297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51"/>
          <p:cNvGrpSpPr/>
          <p:nvPr/>
        </p:nvGrpSpPr>
        <p:grpSpPr>
          <a:xfrm>
            <a:off x="2115938" y="1603847"/>
            <a:ext cx="343331" cy="336185"/>
            <a:chOff x="2115938" y="1527647"/>
            <a:chExt cx="343331" cy="336185"/>
          </a:xfrm>
        </p:grpSpPr>
        <p:sp>
          <p:nvSpPr>
            <p:cNvPr id="2427" name="Google Shape;2427;p51"/>
            <p:cNvSpPr/>
            <p:nvPr/>
          </p:nvSpPr>
          <p:spPr>
            <a:xfrm>
              <a:off x="2438064" y="1548501"/>
              <a:ext cx="10384" cy="65073"/>
            </a:xfrm>
            <a:custGeom>
              <a:avLst/>
              <a:gdLst/>
              <a:ahLst/>
              <a:cxnLst/>
              <a:rect l="l" t="t" r="r" b="b"/>
              <a:pathLst>
                <a:path w="356" h="2231" extrusionOk="0">
                  <a:moveTo>
                    <a:pt x="178" y="0"/>
                  </a:moveTo>
                  <a:cubicBezTo>
                    <a:pt x="80" y="0"/>
                    <a:pt x="1" y="79"/>
                    <a:pt x="1" y="179"/>
                  </a:cubicBezTo>
                  <a:lnTo>
                    <a:pt x="1" y="2054"/>
                  </a:lnTo>
                  <a:cubicBezTo>
                    <a:pt x="1" y="2152"/>
                    <a:pt x="80" y="2231"/>
                    <a:pt x="178" y="2231"/>
                  </a:cubicBezTo>
                  <a:cubicBezTo>
                    <a:pt x="278" y="2231"/>
                    <a:pt x="355" y="2150"/>
                    <a:pt x="355" y="2054"/>
                  </a:cubicBezTo>
                  <a:lnTo>
                    <a:pt x="355" y="179"/>
                  </a:lnTo>
                  <a:cubicBezTo>
                    <a:pt x="355" y="79"/>
                    <a:pt x="278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1"/>
            <p:cNvSpPr/>
            <p:nvPr/>
          </p:nvSpPr>
          <p:spPr>
            <a:xfrm>
              <a:off x="2199445" y="1566381"/>
              <a:ext cx="51539" cy="91819"/>
            </a:xfrm>
            <a:custGeom>
              <a:avLst/>
              <a:gdLst/>
              <a:ahLst/>
              <a:cxnLst/>
              <a:rect l="l" t="t" r="r" b="b"/>
              <a:pathLst>
                <a:path w="1767" h="3148" extrusionOk="0">
                  <a:moveTo>
                    <a:pt x="201" y="0"/>
                  </a:moveTo>
                  <a:cubicBezTo>
                    <a:pt x="176" y="0"/>
                    <a:pt x="150" y="6"/>
                    <a:pt x="125" y="17"/>
                  </a:cubicBezTo>
                  <a:cubicBezTo>
                    <a:pt x="38" y="61"/>
                    <a:pt x="1" y="168"/>
                    <a:pt x="43" y="256"/>
                  </a:cubicBezTo>
                  <a:lnTo>
                    <a:pt x="1403" y="3046"/>
                  </a:lnTo>
                  <a:cubicBezTo>
                    <a:pt x="1435" y="3111"/>
                    <a:pt x="1497" y="3147"/>
                    <a:pt x="1562" y="3147"/>
                  </a:cubicBezTo>
                  <a:cubicBezTo>
                    <a:pt x="1590" y="3147"/>
                    <a:pt x="1615" y="3141"/>
                    <a:pt x="1642" y="3128"/>
                  </a:cubicBezTo>
                  <a:cubicBezTo>
                    <a:pt x="1729" y="3084"/>
                    <a:pt x="1766" y="2979"/>
                    <a:pt x="1724" y="2891"/>
                  </a:cubicBezTo>
                  <a:lnTo>
                    <a:pt x="363" y="100"/>
                  </a:lnTo>
                  <a:cubicBezTo>
                    <a:pt x="331" y="37"/>
                    <a:pt x="267" y="0"/>
                    <a:pt x="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1"/>
            <p:cNvSpPr/>
            <p:nvPr/>
          </p:nvSpPr>
          <p:spPr>
            <a:xfrm>
              <a:off x="2320198" y="1566381"/>
              <a:ext cx="51510" cy="91819"/>
            </a:xfrm>
            <a:custGeom>
              <a:avLst/>
              <a:gdLst/>
              <a:ahLst/>
              <a:cxnLst/>
              <a:rect l="l" t="t" r="r" b="b"/>
              <a:pathLst>
                <a:path w="1766" h="3148" extrusionOk="0">
                  <a:moveTo>
                    <a:pt x="1565" y="0"/>
                  </a:moveTo>
                  <a:cubicBezTo>
                    <a:pt x="1498" y="0"/>
                    <a:pt x="1433" y="37"/>
                    <a:pt x="1404" y="100"/>
                  </a:cubicBezTo>
                  <a:lnTo>
                    <a:pt x="43" y="2891"/>
                  </a:lnTo>
                  <a:cubicBezTo>
                    <a:pt x="1" y="2979"/>
                    <a:pt x="37" y="3086"/>
                    <a:pt x="125" y="3128"/>
                  </a:cubicBezTo>
                  <a:cubicBezTo>
                    <a:pt x="148" y="3141"/>
                    <a:pt x="176" y="3147"/>
                    <a:pt x="203" y="3147"/>
                  </a:cubicBezTo>
                  <a:cubicBezTo>
                    <a:pt x="269" y="3147"/>
                    <a:pt x="330" y="3111"/>
                    <a:pt x="364" y="3046"/>
                  </a:cubicBezTo>
                  <a:lnTo>
                    <a:pt x="1723" y="256"/>
                  </a:lnTo>
                  <a:cubicBezTo>
                    <a:pt x="1766" y="168"/>
                    <a:pt x="1729" y="59"/>
                    <a:pt x="1641" y="17"/>
                  </a:cubicBezTo>
                  <a:cubicBezTo>
                    <a:pt x="1617" y="6"/>
                    <a:pt x="1591" y="0"/>
                    <a:pt x="1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1"/>
            <p:cNvSpPr/>
            <p:nvPr/>
          </p:nvSpPr>
          <p:spPr>
            <a:xfrm>
              <a:off x="2119351" y="1801121"/>
              <a:ext cx="332480" cy="35059"/>
            </a:xfrm>
            <a:custGeom>
              <a:avLst/>
              <a:gdLst/>
              <a:ahLst/>
              <a:cxnLst/>
              <a:rect l="l" t="t" r="r" b="b"/>
              <a:pathLst>
                <a:path w="11399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11398" y="1202"/>
                  </a:lnTo>
                  <a:lnTo>
                    <a:pt x="11398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1"/>
            <p:cNvSpPr/>
            <p:nvPr/>
          </p:nvSpPr>
          <p:spPr>
            <a:xfrm>
              <a:off x="2158260" y="1571573"/>
              <a:ext cx="31559" cy="292258"/>
            </a:xfrm>
            <a:custGeom>
              <a:avLst/>
              <a:gdLst/>
              <a:ahLst/>
              <a:cxnLst/>
              <a:rect l="l" t="t" r="r" b="b"/>
              <a:pathLst>
                <a:path w="1082" h="10020" extrusionOk="0">
                  <a:moveTo>
                    <a:pt x="1" y="0"/>
                  </a:moveTo>
                  <a:lnTo>
                    <a:pt x="1" y="10019"/>
                  </a:lnTo>
                  <a:lnTo>
                    <a:pt x="1082" y="1001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1"/>
            <p:cNvSpPr/>
            <p:nvPr/>
          </p:nvSpPr>
          <p:spPr>
            <a:xfrm>
              <a:off x="2381304" y="1571573"/>
              <a:ext cx="31501" cy="292258"/>
            </a:xfrm>
            <a:custGeom>
              <a:avLst/>
              <a:gdLst/>
              <a:ahLst/>
              <a:cxnLst/>
              <a:rect l="l" t="t" r="r" b="b"/>
              <a:pathLst>
                <a:path w="1080" h="10020" extrusionOk="0">
                  <a:moveTo>
                    <a:pt x="0" y="0"/>
                  </a:moveTo>
                  <a:lnTo>
                    <a:pt x="0" y="10019"/>
                  </a:lnTo>
                  <a:lnTo>
                    <a:pt x="1080" y="10019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1"/>
            <p:cNvSpPr/>
            <p:nvPr/>
          </p:nvSpPr>
          <p:spPr>
            <a:xfrm>
              <a:off x="2381304" y="1571573"/>
              <a:ext cx="31559" cy="38851"/>
            </a:xfrm>
            <a:custGeom>
              <a:avLst/>
              <a:gdLst/>
              <a:ahLst/>
              <a:cxnLst/>
              <a:rect l="l" t="t" r="r" b="b"/>
              <a:pathLst>
                <a:path w="1082" h="1332" extrusionOk="0">
                  <a:moveTo>
                    <a:pt x="0" y="0"/>
                  </a:moveTo>
                  <a:lnTo>
                    <a:pt x="0" y="1332"/>
                  </a:lnTo>
                  <a:cubicBezTo>
                    <a:pt x="368" y="1308"/>
                    <a:pt x="733" y="1238"/>
                    <a:pt x="1081" y="1125"/>
                  </a:cubicBezTo>
                  <a:lnTo>
                    <a:pt x="1081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1"/>
            <p:cNvSpPr/>
            <p:nvPr/>
          </p:nvSpPr>
          <p:spPr>
            <a:xfrm>
              <a:off x="2158260" y="1571573"/>
              <a:ext cx="31559" cy="38851"/>
            </a:xfrm>
            <a:custGeom>
              <a:avLst/>
              <a:gdLst/>
              <a:ahLst/>
              <a:cxnLst/>
              <a:rect l="l" t="t" r="r" b="b"/>
              <a:pathLst>
                <a:path w="1082" h="1332" extrusionOk="0">
                  <a:moveTo>
                    <a:pt x="1" y="0"/>
                  </a:moveTo>
                  <a:lnTo>
                    <a:pt x="1" y="1125"/>
                  </a:lnTo>
                  <a:cubicBezTo>
                    <a:pt x="349" y="1236"/>
                    <a:pt x="713" y="1308"/>
                    <a:pt x="1082" y="1332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1"/>
            <p:cNvSpPr/>
            <p:nvPr/>
          </p:nvSpPr>
          <p:spPr>
            <a:xfrm>
              <a:off x="2115938" y="1527647"/>
              <a:ext cx="339306" cy="62302"/>
            </a:xfrm>
            <a:custGeom>
              <a:avLst/>
              <a:gdLst/>
              <a:ahLst/>
              <a:cxnLst/>
              <a:rect l="l" t="t" r="r" b="b"/>
              <a:pathLst>
                <a:path w="11633" h="2136" extrusionOk="0">
                  <a:moveTo>
                    <a:pt x="699" y="0"/>
                  </a:moveTo>
                  <a:lnTo>
                    <a:pt x="0" y="976"/>
                  </a:lnTo>
                  <a:lnTo>
                    <a:pt x="661" y="1450"/>
                  </a:lnTo>
                  <a:cubicBezTo>
                    <a:pt x="1278" y="1893"/>
                    <a:pt x="2045" y="2136"/>
                    <a:pt x="2821" y="2136"/>
                  </a:cubicBezTo>
                  <a:lnTo>
                    <a:pt x="8811" y="2136"/>
                  </a:lnTo>
                  <a:cubicBezTo>
                    <a:pt x="9586" y="2136"/>
                    <a:pt x="10352" y="1893"/>
                    <a:pt x="10972" y="1450"/>
                  </a:cubicBezTo>
                  <a:lnTo>
                    <a:pt x="11632" y="976"/>
                  </a:lnTo>
                  <a:lnTo>
                    <a:pt x="10934" y="0"/>
                  </a:lnTo>
                  <a:lnTo>
                    <a:pt x="10272" y="473"/>
                  </a:lnTo>
                  <a:cubicBezTo>
                    <a:pt x="9857" y="771"/>
                    <a:pt x="9338" y="935"/>
                    <a:pt x="8811" y="935"/>
                  </a:cubicBezTo>
                  <a:lnTo>
                    <a:pt x="2821" y="935"/>
                  </a:lnTo>
                  <a:cubicBezTo>
                    <a:pt x="2296" y="935"/>
                    <a:pt x="1776" y="772"/>
                    <a:pt x="1361" y="473"/>
                  </a:cubicBezTo>
                  <a:lnTo>
                    <a:pt x="699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1"/>
            <p:cNvSpPr/>
            <p:nvPr/>
          </p:nvSpPr>
          <p:spPr>
            <a:xfrm>
              <a:off x="2208312" y="1623899"/>
              <a:ext cx="154471" cy="154471"/>
            </a:xfrm>
            <a:custGeom>
              <a:avLst/>
              <a:gdLst/>
              <a:ahLst/>
              <a:cxnLst/>
              <a:rect l="l" t="t" r="r" b="b"/>
              <a:pathLst>
                <a:path w="5296" h="5296" extrusionOk="0">
                  <a:moveTo>
                    <a:pt x="2649" y="0"/>
                  </a:moveTo>
                  <a:cubicBezTo>
                    <a:pt x="1185" y="0"/>
                    <a:pt x="0" y="1187"/>
                    <a:pt x="0" y="2649"/>
                  </a:cubicBezTo>
                  <a:cubicBezTo>
                    <a:pt x="0" y="4112"/>
                    <a:pt x="1187" y="5296"/>
                    <a:pt x="2649" y="5296"/>
                  </a:cubicBezTo>
                  <a:cubicBezTo>
                    <a:pt x="4112" y="5296"/>
                    <a:pt x="5295" y="4109"/>
                    <a:pt x="5295" y="2649"/>
                  </a:cubicBezTo>
                  <a:cubicBezTo>
                    <a:pt x="5295" y="1187"/>
                    <a:pt x="4112" y="0"/>
                    <a:pt x="2649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1"/>
            <p:cNvSpPr/>
            <p:nvPr/>
          </p:nvSpPr>
          <p:spPr>
            <a:xfrm>
              <a:off x="2208312" y="1623899"/>
              <a:ext cx="84148" cy="154471"/>
            </a:xfrm>
            <a:custGeom>
              <a:avLst/>
              <a:gdLst/>
              <a:ahLst/>
              <a:cxnLst/>
              <a:rect l="l" t="t" r="r" b="b"/>
              <a:pathLst>
                <a:path w="2885" h="5296" extrusionOk="0">
                  <a:moveTo>
                    <a:pt x="2649" y="0"/>
                  </a:moveTo>
                  <a:cubicBezTo>
                    <a:pt x="1187" y="0"/>
                    <a:pt x="0" y="1185"/>
                    <a:pt x="0" y="2649"/>
                  </a:cubicBezTo>
                  <a:cubicBezTo>
                    <a:pt x="0" y="4109"/>
                    <a:pt x="1185" y="5296"/>
                    <a:pt x="2649" y="5296"/>
                  </a:cubicBezTo>
                  <a:cubicBezTo>
                    <a:pt x="2729" y="5296"/>
                    <a:pt x="2807" y="5293"/>
                    <a:pt x="2884" y="5286"/>
                  </a:cubicBezTo>
                  <a:cubicBezTo>
                    <a:pt x="1535" y="5164"/>
                    <a:pt x="475" y="4032"/>
                    <a:pt x="475" y="2649"/>
                  </a:cubicBezTo>
                  <a:cubicBezTo>
                    <a:pt x="475" y="1266"/>
                    <a:pt x="1535" y="132"/>
                    <a:pt x="2884" y="12"/>
                  </a:cubicBezTo>
                  <a:cubicBezTo>
                    <a:pt x="2805" y="5"/>
                    <a:pt x="2728" y="0"/>
                    <a:pt x="2649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1"/>
            <p:cNvSpPr/>
            <p:nvPr/>
          </p:nvSpPr>
          <p:spPr>
            <a:xfrm>
              <a:off x="2232812" y="1648371"/>
              <a:ext cx="105528" cy="105470"/>
            </a:xfrm>
            <a:custGeom>
              <a:avLst/>
              <a:gdLst/>
              <a:ahLst/>
              <a:cxnLst/>
              <a:rect l="l" t="t" r="r" b="b"/>
              <a:pathLst>
                <a:path w="3618" h="3616" extrusionOk="0">
                  <a:moveTo>
                    <a:pt x="1810" y="1"/>
                  </a:moveTo>
                  <a:cubicBezTo>
                    <a:pt x="810" y="1"/>
                    <a:pt x="1" y="812"/>
                    <a:pt x="1" y="1810"/>
                  </a:cubicBezTo>
                  <a:cubicBezTo>
                    <a:pt x="1" y="2807"/>
                    <a:pt x="812" y="3616"/>
                    <a:pt x="1810" y="3616"/>
                  </a:cubicBezTo>
                  <a:cubicBezTo>
                    <a:pt x="2808" y="3616"/>
                    <a:pt x="3618" y="2807"/>
                    <a:pt x="3618" y="1810"/>
                  </a:cubicBezTo>
                  <a:cubicBezTo>
                    <a:pt x="3618" y="812"/>
                    <a:pt x="2808" y="2"/>
                    <a:pt x="1810" y="1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1"/>
            <p:cNvSpPr/>
            <p:nvPr/>
          </p:nvSpPr>
          <p:spPr>
            <a:xfrm>
              <a:off x="2434010" y="1593361"/>
              <a:ext cx="18609" cy="140996"/>
            </a:xfrm>
            <a:custGeom>
              <a:avLst/>
              <a:gdLst/>
              <a:ahLst/>
              <a:cxnLst/>
              <a:rect l="l" t="t" r="r" b="b"/>
              <a:pathLst>
                <a:path w="638" h="4834" extrusionOk="0">
                  <a:moveTo>
                    <a:pt x="1" y="0"/>
                  </a:moveTo>
                  <a:lnTo>
                    <a:pt x="1" y="4834"/>
                  </a:lnTo>
                  <a:lnTo>
                    <a:pt x="638" y="4834"/>
                  </a:lnTo>
                  <a:lnTo>
                    <a:pt x="638" y="0"/>
                  </a:ln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1"/>
            <p:cNvSpPr/>
            <p:nvPr/>
          </p:nvSpPr>
          <p:spPr>
            <a:xfrm>
              <a:off x="2427389" y="1726015"/>
              <a:ext cx="31880" cy="31851"/>
            </a:xfrm>
            <a:custGeom>
              <a:avLst/>
              <a:gdLst/>
              <a:ahLst/>
              <a:cxnLst/>
              <a:rect l="l" t="t" r="r" b="b"/>
              <a:pathLst>
                <a:path w="1093" h="1092" extrusionOk="0">
                  <a:moveTo>
                    <a:pt x="546" y="0"/>
                  </a:moveTo>
                  <a:cubicBezTo>
                    <a:pt x="245" y="0"/>
                    <a:pt x="1" y="245"/>
                    <a:pt x="1" y="547"/>
                  </a:cubicBezTo>
                  <a:cubicBezTo>
                    <a:pt x="1" y="847"/>
                    <a:pt x="245" y="1092"/>
                    <a:pt x="546" y="1092"/>
                  </a:cubicBezTo>
                  <a:cubicBezTo>
                    <a:pt x="846" y="1092"/>
                    <a:pt x="1092" y="848"/>
                    <a:pt x="1092" y="547"/>
                  </a:cubicBezTo>
                  <a:cubicBezTo>
                    <a:pt x="1092" y="245"/>
                    <a:pt x="846" y="0"/>
                    <a:pt x="546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1"/>
            <p:cNvSpPr/>
            <p:nvPr/>
          </p:nvSpPr>
          <p:spPr>
            <a:xfrm>
              <a:off x="2427447" y="1726015"/>
              <a:ext cx="21438" cy="31851"/>
            </a:xfrm>
            <a:custGeom>
              <a:avLst/>
              <a:gdLst/>
              <a:ahLst/>
              <a:cxnLst/>
              <a:rect l="l" t="t" r="r" b="b"/>
              <a:pathLst>
                <a:path w="735" h="1092" extrusionOk="0">
                  <a:moveTo>
                    <a:pt x="545" y="0"/>
                  </a:moveTo>
                  <a:cubicBezTo>
                    <a:pt x="243" y="0"/>
                    <a:pt x="0" y="246"/>
                    <a:pt x="0" y="547"/>
                  </a:cubicBezTo>
                  <a:cubicBezTo>
                    <a:pt x="0" y="848"/>
                    <a:pt x="245" y="1092"/>
                    <a:pt x="545" y="1092"/>
                  </a:cubicBezTo>
                  <a:cubicBezTo>
                    <a:pt x="611" y="1092"/>
                    <a:pt x="675" y="1081"/>
                    <a:pt x="734" y="1059"/>
                  </a:cubicBezTo>
                  <a:cubicBezTo>
                    <a:pt x="526" y="982"/>
                    <a:pt x="378" y="783"/>
                    <a:pt x="378" y="547"/>
                  </a:cubicBezTo>
                  <a:cubicBezTo>
                    <a:pt x="378" y="312"/>
                    <a:pt x="526" y="110"/>
                    <a:pt x="734" y="34"/>
                  </a:cubicBezTo>
                  <a:cubicBezTo>
                    <a:pt x="675" y="12"/>
                    <a:pt x="613" y="0"/>
                    <a:pt x="54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2" name="Google Shape;2442;p51"/>
          <p:cNvGrpSpPr/>
          <p:nvPr/>
        </p:nvGrpSpPr>
        <p:grpSpPr>
          <a:xfrm>
            <a:off x="1440886" y="1621610"/>
            <a:ext cx="343360" cy="301534"/>
            <a:chOff x="1440886" y="1545410"/>
            <a:chExt cx="343360" cy="301534"/>
          </a:xfrm>
        </p:grpSpPr>
        <p:sp>
          <p:nvSpPr>
            <p:cNvPr id="2443" name="Google Shape;2443;p51"/>
            <p:cNvSpPr/>
            <p:nvPr/>
          </p:nvSpPr>
          <p:spPr>
            <a:xfrm>
              <a:off x="1607111" y="1669838"/>
              <a:ext cx="177134" cy="177105"/>
            </a:xfrm>
            <a:custGeom>
              <a:avLst/>
              <a:gdLst/>
              <a:ahLst/>
              <a:cxnLst/>
              <a:rect l="l" t="t" r="r" b="b"/>
              <a:pathLst>
                <a:path w="6073" h="6072" extrusionOk="0">
                  <a:moveTo>
                    <a:pt x="3036" y="0"/>
                  </a:moveTo>
                  <a:cubicBezTo>
                    <a:pt x="1359" y="0"/>
                    <a:pt x="1" y="1359"/>
                    <a:pt x="1" y="3037"/>
                  </a:cubicBezTo>
                  <a:cubicBezTo>
                    <a:pt x="1" y="4714"/>
                    <a:pt x="1359" y="6072"/>
                    <a:pt x="3036" y="6072"/>
                  </a:cubicBezTo>
                  <a:cubicBezTo>
                    <a:pt x="4714" y="6072"/>
                    <a:pt x="6072" y="4714"/>
                    <a:pt x="6072" y="3037"/>
                  </a:cubicBezTo>
                  <a:cubicBezTo>
                    <a:pt x="6072" y="1359"/>
                    <a:pt x="4714" y="0"/>
                    <a:pt x="3036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1"/>
            <p:cNvSpPr/>
            <p:nvPr/>
          </p:nvSpPr>
          <p:spPr>
            <a:xfrm>
              <a:off x="1627149" y="1689818"/>
              <a:ext cx="137175" cy="137175"/>
            </a:xfrm>
            <a:custGeom>
              <a:avLst/>
              <a:gdLst/>
              <a:ahLst/>
              <a:cxnLst/>
              <a:rect l="l" t="t" r="r" b="b"/>
              <a:pathLst>
                <a:path w="4703" h="4703" extrusionOk="0">
                  <a:moveTo>
                    <a:pt x="2352" y="1"/>
                  </a:moveTo>
                  <a:cubicBezTo>
                    <a:pt x="1054" y="1"/>
                    <a:pt x="1" y="1054"/>
                    <a:pt x="1" y="2352"/>
                  </a:cubicBezTo>
                  <a:cubicBezTo>
                    <a:pt x="1" y="3650"/>
                    <a:pt x="1054" y="4703"/>
                    <a:pt x="2352" y="4703"/>
                  </a:cubicBezTo>
                  <a:cubicBezTo>
                    <a:pt x="3650" y="4703"/>
                    <a:pt x="4703" y="3650"/>
                    <a:pt x="4703" y="2352"/>
                  </a:cubicBezTo>
                  <a:cubicBezTo>
                    <a:pt x="4703" y="1051"/>
                    <a:pt x="3650" y="1"/>
                    <a:pt x="235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1"/>
            <p:cNvSpPr/>
            <p:nvPr/>
          </p:nvSpPr>
          <p:spPr>
            <a:xfrm>
              <a:off x="1661596" y="1724206"/>
              <a:ext cx="68310" cy="68281"/>
            </a:xfrm>
            <a:custGeom>
              <a:avLst/>
              <a:gdLst/>
              <a:ahLst/>
              <a:cxnLst/>
              <a:rect l="l" t="t" r="r" b="b"/>
              <a:pathLst>
                <a:path w="2342" h="2341" extrusionOk="0">
                  <a:moveTo>
                    <a:pt x="1699" y="641"/>
                  </a:moveTo>
                  <a:lnTo>
                    <a:pt x="1699" y="1701"/>
                  </a:lnTo>
                  <a:lnTo>
                    <a:pt x="639" y="1701"/>
                  </a:lnTo>
                  <a:lnTo>
                    <a:pt x="639" y="641"/>
                  </a:lnTo>
                  <a:close/>
                  <a:moveTo>
                    <a:pt x="323" y="1"/>
                  </a:moveTo>
                  <a:cubicBezTo>
                    <a:pt x="145" y="1"/>
                    <a:pt x="0" y="146"/>
                    <a:pt x="0" y="323"/>
                  </a:cubicBezTo>
                  <a:lnTo>
                    <a:pt x="0" y="2018"/>
                  </a:lnTo>
                  <a:cubicBezTo>
                    <a:pt x="0" y="2195"/>
                    <a:pt x="145" y="2340"/>
                    <a:pt x="323" y="2340"/>
                  </a:cubicBezTo>
                  <a:lnTo>
                    <a:pt x="2019" y="2340"/>
                  </a:lnTo>
                  <a:cubicBezTo>
                    <a:pt x="2196" y="2340"/>
                    <a:pt x="2341" y="2195"/>
                    <a:pt x="2341" y="2018"/>
                  </a:cubicBezTo>
                  <a:lnTo>
                    <a:pt x="2341" y="323"/>
                  </a:lnTo>
                  <a:cubicBezTo>
                    <a:pt x="2341" y="146"/>
                    <a:pt x="2196" y="1"/>
                    <a:pt x="2019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1"/>
            <p:cNvSpPr/>
            <p:nvPr/>
          </p:nvSpPr>
          <p:spPr>
            <a:xfrm>
              <a:off x="1440886" y="1669838"/>
              <a:ext cx="177105" cy="177105"/>
            </a:xfrm>
            <a:custGeom>
              <a:avLst/>
              <a:gdLst/>
              <a:ahLst/>
              <a:cxnLst/>
              <a:rect l="l" t="t" r="r" b="b"/>
              <a:pathLst>
                <a:path w="6072" h="6072" extrusionOk="0">
                  <a:moveTo>
                    <a:pt x="3035" y="0"/>
                  </a:moveTo>
                  <a:cubicBezTo>
                    <a:pt x="1358" y="0"/>
                    <a:pt x="0" y="1359"/>
                    <a:pt x="0" y="3037"/>
                  </a:cubicBezTo>
                  <a:cubicBezTo>
                    <a:pt x="0" y="4714"/>
                    <a:pt x="1358" y="6072"/>
                    <a:pt x="3035" y="6072"/>
                  </a:cubicBezTo>
                  <a:cubicBezTo>
                    <a:pt x="4712" y="6072"/>
                    <a:pt x="6072" y="4714"/>
                    <a:pt x="6072" y="3037"/>
                  </a:cubicBezTo>
                  <a:cubicBezTo>
                    <a:pt x="6072" y="1359"/>
                    <a:pt x="4712" y="0"/>
                    <a:pt x="3035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1"/>
            <p:cNvSpPr/>
            <p:nvPr/>
          </p:nvSpPr>
          <p:spPr>
            <a:xfrm>
              <a:off x="1460836" y="1689818"/>
              <a:ext cx="137175" cy="137175"/>
            </a:xfrm>
            <a:custGeom>
              <a:avLst/>
              <a:gdLst/>
              <a:ahLst/>
              <a:cxnLst/>
              <a:rect l="l" t="t" r="r" b="b"/>
              <a:pathLst>
                <a:path w="4703" h="4703" extrusionOk="0">
                  <a:moveTo>
                    <a:pt x="2351" y="1"/>
                  </a:moveTo>
                  <a:cubicBezTo>
                    <a:pt x="1053" y="1"/>
                    <a:pt x="0" y="1051"/>
                    <a:pt x="0" y="2352"/>
                  </a:cubicBezTo>
                  <a:cubicBezTo>
                    <a:pt x="0" y="3650"/>
                    <a:pt x="1053" y="4703"/>
                    <a:pt x="2351" y="4703"/>
                  </a:cubicBezTo>
                  <a:cubicBezTo>
                    <a:pt x="3650" y="4703"/>
                    <a:pt x="4702" y="3650"/>
                    <a:pt x="4702" y="2352"/>
                  </a:cubicBezTo>
                  <a:cubicBezTo>
                    <a:pt x="4702" y="1052"/>
                    <a:pt x="3650" y="1"/>
                    <a:pt x="23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1"/>
            <p:cNvSpPr/>
            <p:nvPr/>
          </p:nvSpPr>
          <p:spPr>
            <a:xfrm>
              <a:off x="1495312" y="1724265"/>
              <a:ext cx="68252" cy="68310"/>
            </a:xfrm>
            <a:custGeom>
              <a:avLst/>
              <a:gdLst/>
              <a:ahLst/>
              <a:cxnLst/>
              <a:rect l="l" t="t" r="r" b="b"/>
              <a:pathLst>
                <a:path w="2340" h="2342" extrusionOk="0">
                  <a:moveTo>
                    <a:pt x="1701" y="639"/>
                  </a:moveTo>
                  <a:lnTo>
                    <a:pt x="1701" y="1699"/>
                  </a:lnTo>
                  <a:lnTo>
                    <a:pt x="640" y="1699"/>
                  </a:lnTo>
                  <a:lnTo>
                    <a:pt x="640" y="639"/>
                  </a:lnTo>
                  <a:close/>
                  <a:moveTo>
                    <a:pt x="320" y="0"/>
                  </a:moveTo>
                  <a:cubicBezTo>
                    <a:pt x="142" y="0"/>
                    <a:pt x="0" y="145"/>
                    <a:pt x="0" y="323"/>
                  </a:cubicBezTo>
                  <a:lnTo>
                    <a:pt x="0" y="2019"/>
                  </a:lnTo>
                  <a:cubicBezTo>
                    <a:pt x="0" y="2196"/>
                    <a:pt x="144" y="2341"/>
                    <a:pt x="322" y="2341"/>
                  </a:cubicBezTo>
                  <a:lnTo>
                    <a:pt x="2017" y="2341"/>
                  </a:lnTo>
                  <a:cubicBezTo>
                    <a:pt x="2195" y="2341"/>
                    <a:pt x="2340" y="2196"/>
                    <a:pt x="2340" y="2019"/>
                  </a:cubicBezTo>
                  <a:lnTo>
                    <a:pt x="2340" y="323"/>
                  </a:lnTo>
                  <a:cubicBezTo>
                    <a:pt x="2340" y="145"/>
                    <a:pt x="2195" y="0"/>
                    <a:pt x="2017" y="0"/>
                  </a:cubicBezTo>
                  <a:lnTo>
                    <a:pt x="322" y="0"/>
                  </a:lnTo>
                  <a:cubicBezTo>
                    <a:pt x="322" y="0"/>
                    <a:pt x="321" y="0"/>
                    <a:pt x="320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1"/>
            <p:cNvSpPr/>
            <p:nvPr/>
          </p:nvSpPr>
          <p:spPr>
            <a:xfrm>
              <a:off x="1524013" y="1545410"/>
              <a:ext cx="177134" cy="177134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6" y="1"/>
                  </a:moveTo>
                  <a:cubicBezTo>
                    <a:pt x="1358" y="1"/>
                    <a:pt x="1" y="1358"/>
                    <a:pt x="1" y="3036"/>
                  </a:cubicBezTo>
                  <a:cubicBezTo>
                    <a:pt x="1" y="4713"/>
                    <a:pt x="1358" y="6072"/>
                    <a:pt x="3036" y="6072"/>
                  </a:cubicBezTo>
                  <a:cubicBezTo>
                    <a:pt x="4714" y="6072"/>
                    <a:pt x="6072" y="4713"/>
                    <a:pt x="6072" y="3036"/>
                  </a:cubicBezTo>
                  <a:cubicBezTo>
                    <a:pt x="6072" y="1358"/>
                    <a:pt x="4714" y="1"/>
                    <a:pt x="3036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1"/>
            <p:cNvSpPr/>
            <p:nvPr/>
          </p:nvSpPr>
          <p:spPr>
            <a:xfrm>
              <a:off x="1544022" y="1565360"/>
              <a:ext cx="137175" cy="137175"/>
            </a:xfrm>
            <a:custGeom>
              <a:avLst/>
              <a:gdLst/>
              <a:ahLst/>
              <a:cxnLst/>
              <a:rect l="l" t="t" r="r" b="b"/>
              <a:pathLst>
                <a:path w="4703" h="4703" extrusionOk="0">
                  <a:moveTo>
                    <a:pt x="2351" y="1"/>
                  </a:moveTo>
                  <a:cubicBezTo>
                    <a:pt x="1052" y="1"/>
                    <a:pt x="0" y="1054"/>
                    <a:pt x="0" y="2352"/>
                  </a:cubicBezTo>
                  <a:cubicBezTo>
                    <a:pt x="0" y="3651"/>
                    <a:pt x="1052" y="4703"/>
                    <a:pt x="2351" y="4703"/>
                  </a:cubicBezTo>
                  <a:cubicBezTo>
                    <a:pt x="3649" y="4703"/>
                    <a:pt x="4702" y="3651"/>
                    <a:pt x="4702" y="2352"/>
                  </a:cubicBezTo>
                  <a:cubicBezTo>
                    <a:pt x="4701" y="1054"/>
                    <a:pt x="3649" y="1"/>
                    <a:pt x="235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1"/>
            <p:cNvSpPr/>
            <p:nvPr/>
          </p:nvSpPr>
          <p:spPr>
            <a:xfrm>
              <a:off x="1578410" y="1599836"/>
              <a:ext cx="68310" cy="68281"/>
            </a:xfrm>
            <a:custGeom>
              <a:avLst/>
              <a:gdLst/>
              <a:ahLst/>
              <a:cxnLst/>
              <a:rect l="l" t="t" r="r" b="b"/>
              <a:pathLst>
                <a:path w="2342" h="2341" extrusionOk="0">
                  <a:moveTo>
                    <a:pt x="1702" y="639"/>
                  </a:moveTo>
                  <a:lnTo>
                    <a:pt x="1702" y="1700"/>
                  </a:lnTo>
                  <a:lnTo>
                    <a:pt x="642" y="1700"/>
                  </a:lnTo>
                  <a:lnTo>
                    <a:pt x="642" y="639"/>
                  </a:lnTo>
                  <a:close/>
                  <a:moveTo>
                    <a:pt x="324" y="1"/>
                  </a:moveTo>
                  <a:cubicBezTo>
                    <a:pt x="147" y="1"/>
                    <a:pt x="0" y="144"/>
                    <a:pt x="0" y="323"/>
                  </a:cubicBezTo>
                  <a:lnTo>
                    <a:pt x="0" y="2018"/>
                  </a:lnTo>
                  <a:cubicBezTo>
                    <a:pt x="0" y="2195"/>
                    <a:pt x="144" y="2340"/>
                    <a:pt x="324" y="2340"/>
                  </a:cubicBezTo>
                  <a:lnTo>
                    <a:pt x="2019" y="2340"/>
                  </a:lnTo>
                  <a:cubicBezTo>
                    <a:pt x="2196" y="2340"/>
                    <a:pt x="2341" y="2195"/>
                    <a:pt x="2341" y="2018"/>
                  </a:cubicBezTo>
                  <a:lnTo>
                    <a:pt x="2341" y="323"/>
                  </a:lnTo>
                  <a:cubicBezTo>
                    <a:pt x="2341" y="144"/>
                    <a:pt x="2198" y="1"/>
                    <a:pt x="2019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1"/>
            <p:cNvSpPr/>
            <p:nvPr/>
          </p:nvSpPr>
          <p:spPr>
            <a:xfrm>
              <a:off x="1616036" y="1638979"/>
              <a:ext cx="76127" cy="114395"/>
            </a:xfrm>
            <a:custGeom>
              <a:avLst/>
              <a:gdLst/>
              <a:ahLst/>
              <a:cxnLst/>
              <a:rect l="l" t="t" r="r" b="b"/>
              <a:pathLst>
                <a:path w="2610" h="3922" extrusionOk="0">
                  <a:moveTo>
                    <a:pt x="409" y="0"/>
                  </a:moveTo>
                  <a:cubicBezTo>
                    <a:pt x="350" y="0"/>
                    <a:pt x="290" y="15"/>
                    <a:pt x="235" y="46"/>
                  </a:cubicBezTo>
                  <a:cubicBezTo>
                    <a:pt x="62" y="141"/>
                    <a:pt x="1" y="361"/>
                    <a:pt x="97" y="534"/>
                  </a:cubicBezTo>
                  <a:lnTo>
                    <a:pt x="1889" y="3739"/>
                  </a:lnTo>
                  <a:cubicBezTo>
                    <a:pt x="1955" y="3856"/>
                    <a:pt x="2075" y="3922"/>
                    <a:pt x="2201" y="3922"/>
                  </a:cubicBezTo>
                  <a:cubicBezTo>
                    <a:pt x="2262" y="3922"/>
                    <a:pt x="2323" y="3907"/>
                    <a:pt x="2375" y="3876"/>
                  </a:cubicBezTo>
                  <a:cubicBezTo>
                    <a:pt x="2548" y="3781"/>
                    <a:pt x="2610" y="3562"/>
                    <a:pt x="2513" y="3390"/>
                  </a:cubicBezTo>
                  <a:lnTo>
                    <a:pt x="721" y="184"/>
                  </a:lnTo>
                  <a:cubicBezTo>
                    <a:pt x="657" y="66"/>
                    <a:pt x="535" y="0"/>
                    <a:pt x="40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1"/>
            <p:cNvSpPr/>
            <p:nvPr/>
          </p:nvSpPr>
          <p:spPr>
            <a:xfrm>
              <a:off x="1532997" y="1638979"/>
              <a:ext cx="76127" cy="114395"/>
            </a:xfrm>
            <a:custGeom>
              <a:avLst/>
              <a:gdLst/>
              <a:ahLst/>
              <a:cxnLst/>
              <a:rect l="l" t="t" r="r" b="b"/>
              <a:pathLst>
                <a:path w="2610" h="3922" extrusionOk="0">
                  <a:moveTo>
                    <a:pt x="2200" y="0"/>
                  </a:moveTo>
                  <a:cubicBezTo>
                    <a:pt x="2075" y="0"/>
                    <a:pt x="1953" y="66"/>
                    <a:pt x="1888" y="184"/>
                  </a:cubicBezTo>
                  <a:lnTo>
                    <a:pt x="97" y="3390"/>
                  </a:lnTo>
                  <a:cubicBezTo>
                    <a:pt x="0" y="3562"/>
                    <a:pt x="62" y="3781"/>
                    <a:pt x="235" y="3876"/>
                  </a:cubicBezTo>
                  <a:cubicBezTo>
                    <a:pt x="290" y="3907"/>
                    <a:pt x="349" y="3922"/>
                    <a:pt x="409" y="3922"/>
                  </a:cubicBezTo>
                  <a:cubicBezTo>
                    <a:pt x="535" y="3922"/>
                    <a:pt x="656" y="3856"/>
                    <a:pt x="721" y="3739"/>
                  </a:cubicBezTo>
                  <a:lnTo>
                    <a:pt x="2512" y="534"/>
                  </a:lnTo>
                  <a:cubicBezTo>
                    <a:pt x="2609" y="361"/>
                    <a:pt x="2548" y="141"/>
                    <a:pt x="2375" y="46"/>
                  </a:cubicBezTo>
                  <a:cubicBezTo>
                    <a:pt x="2320" y="15"/>
                    <a:pt x="2260" y="0"/>
                    <a:pt x="220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1"/>
            <p:cNvSpPr/>
            <p:nvPr/>
          </p:nvSpPr>
          <p:spPr>
            <a:xfrm>
              <a:off x="1533551" y="1747890"/>
              <a:ext cx="157154" cy="20913"/>
            </a:xfrm>
            <a:custGeom>
              <a:avLst/>
              <a:gdLst/>
              <a:ahLst/>
              <a:cxnLst/>
              <a:rect l="l" t="t" r="r" b="b"/>
              <a:pathLst>
                <a:path w="5388" h="717" extrusionOk="0">
                  <a:moveTo>
                    <a:pt x="359" y="0"/>
                  </a:moveTo>
                  <a:cubicBezTo>
                    <a:pt x="161" y="0"/>
                    <a:pt x="0" y="160"/>
                    <a:pt x="0" y="359"/>
                  </a:cubicBezTo>
                  <a:cubicBezTo>
                    <a:pt x="0" y="556"/>
                    <a:pt x="161" y="717"/>
                    <a:pt x="359" y="717"/>
                  </a:cubicBezTo>
                  <a:lnTo>
                    <a:pt x="5029" y="717"/>
                  </a:lnTo>
                  <a:cubicBezTo>
                    <a:pt x="5227" y="717"/>
                    <a:pt x="5388" y="558"/>
                    <a:pt x="5388" y="359"/>
                  </a:cubicBezTo>
                  <a:cubicBezTo>
                    <a:pt x="5388" y="161"/>
                    <a:pt x="5227" y="0"/>
                    <a:pt x="502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5" name="Google Shape;2455;p51"/>
          <p:cNvGrpSpPr/>
          <p:nvPr/>
        </p:nvGrpSpPr>
        <p:grpSpPr>
          <a:xfrm>
            <a:off x="4817053" y="4026383"/>
            <a:ext cx="343360" cy="327989"/>
            <a:chOff x="4817053" y="3950183"/>
            <a:chExt cx="343360" cy="327989"/>
          </a:xfrm>
        </p:grpSpPr>
        <p:sp>
          <p:nvSpPr>
            <p:cNvPr id="2456" name="Google Shape;2456;p51"/>
            <p:cNvSpPr/>
            <p:nvPr/>
          </p:nvSpPr>
          <p:spPr>
            <a:xfrm>
              <a:off x="4841116" y="3963745"/>
              <a:ext cx="115037" cy="150533"/>
            </a:xfrm>
            <a:custGeom>
              <a:avLst/>
              <a:gdLst/>
              <a:ahLst/>
              <a:cxnLst/>
              <a:rect l="l" t="t" r="r" b="b"/>
              <a:pathLst>
                <a:path w="3944" h="5161" extrusionOk="0">
                  <a:moveTo>
                    <a:pt x="1571" y="0"/>
                  </a:moveTo>
                  <a:cubicBezTo>
                    <a:pt x="939" y="189"/>
                    <a:pt x="403" y="429"/>
                    <a:pt x="0" y="703"/>
                  </a:cubicBezTo>
                  <a:lnTo>
                    <a:pt x="1269" y="3046"/>
                  </a:lnTo>
                  <a:lnTo>
                    <a:pt x="3359" y="5054"/>
                  </a:lnTo>
                  <a:lnTo>
                    <a:pt x="3794" y="5161"/>
                  </a:lnTo>
                  <a:lnTo>
                    <a:pt x="3944" y="4707"/>
                  </a:lnTo>
                  <a:lnTo>
                    <a:pt x="3358" y="2115"/>
                  </a:lnTo>
                  <a:lnTo>
                    <a:pt x="1571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1"/>
            <p:cNvSpPr/>
            <p:nvPr/>
          </p:nvSpPr>
          <p:spPr>
            <a:xfrm>
              <a:off x="4936056" y="3950183"/>
              <a:ext cx="70906" cy="160975"/>
            </a:xfrm>
            <a:custGeom>
              <a:avLst/>
              <a:gdLst/>
              <a:ahLst/>
              <a:cxnLst/>
              <a:rect l="l" t="t" r="r" b="b"/>
              <a:pathLst>
                <a:path w="2431" h="5519" extrusionOk="0">
                  <a:moveTo>
                    <a:pt x="1808" y="1"/>
                  </a:moveTo>
                  <a:cubicBezTo>
                    <a:pt x="1178" y="1"/>
                    <a:pt x="570" y="40"/>
                    <a:pt x="0" y="117"/>
                  </a:cubicBezTo>
                  <a:lnTo>
                    <a:pt x="103" y="2582"/>
                  </a:lnTo>
                  <a:lnTo>
                    <a:pt x="1242" y="4996"/>
                  </a:lnTo>
                  <a:lnTo>
                    <a:pt x="1606" y="5519"/>
                  </a:lnTo>
                  <a:lnTo>
                    <a:pt x="1809" y="4937"/>
                  </a:lnTo>
                  <a:lnTo>
                    <a:pt x="2430" y="2267"/>
                  </a:lnTo>
                  <a:lnTo>
                    <a:pt x="1808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1"/>
            <p:cNvSpPr/>
            <p:nvPr/>
          </p:nvSpPr>
          <p:spPr>
            <a:xfrm>
              <a:off x="5005300" y="3953478"/>
              <a:ext cx="85402" cy="157650"/>
            </a:xfrm>
            <a:custGeom>
              <a:avLst/>
              <a:gdLst/>
              <a:ahLst/>
              <a:cxnLst/>
              <a:rect l="l" t="t" r="r" b="b"/>
              <a:pathLst>
                <a:path w="2928" h="5405" extrusionOk="0">
                  <a:moveTo>
                    <a:pt x="1241" y="1"/>
                  </a:moveTo>
                  <a:lnTo>
                    <a:pt x="56" y="2153"/>
                  </a:lnTo>
                  <a:lnTo>
                    <a:pt x="1" y="4881"/>
                  </a:lnTo>
                  <a:lnTo>
                    <a:pt x="103" y="5404"/>
                  </a:lnTo>
                  <a:lnTo>
                    <a:pt x="554" y="5057"/>
                  </a:lnTo>
                  <a:lnTo>
                    <a:pt x="2179" y="3345"/>
                  </a:lnTo>
                  <a:lnTo>
                    <a:pt x="2927" y="352"/>
                  </a:lnTo>
                  <a:cubicBezTo>
                    <a:pt x="2421" y="201"/>
                    <a:pt x="1852" y="81"/>
                    <a:pt x="124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1"/>
            <p:cNvSpPr/>
            <p:nvPr/>
          </p:nvSpPr>
          <p:spPr>
            <a:xfrm>
              <a:off x="5034147" y="3984250"/>
              <a:ext cx="126266" cy="140587"/>
            </a:xfrm>
            <a:custGeom>
              <a:avLst/>
              <a:gdLst/>
              <a:ahLst/>
              <a:cxnLst/>
              <a:rect l="l" t="t" r="r" b="b"/>
              <a:pathLst>
                <a:path w="4329" h="4820" extrusionOk="0">
                  <a:moveTo>
                    <a:pt x="3507" y="0"/>
                  </a:moveTo>
                  <a:lnTo>
                    <a:pt x="1187" y="2290"/>
                  </a:lnTo>
                  <a:lnTo>
                    <a:pt x="148" y="4349"/>
                  </a:lnTo>
                  <a:lnTo>
                    <a:pt x="0" y="4820"/>
                  </a:lnTo>
                  <a:lnTo>
                    <a:pt x="0" y="4820"/>
                  </a:lnTo>
                  <a:lnTo>
                    <a:pt x="510" y="4683"/>
                  </a:lnTo>
                  <a:lnTo>
                    <a:pt x="4329" y="1221"/>
                  </a:lnTo>
                  <a:lnTo>
                    <a:pt x="4329" y="1216"/>
                  </a:lnTo>
                  <a:cubicBezTo>
                    <a:pt x="4329" y="772"/>
                    <a:pt x="4029" y="356"/>
                    <a:pt x="350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1"/>
            <p:cNvSpPr/>
            <p:nvPr/>
          </p:nvSpPr>
          <p:spPr>
            <a:xfrm>
              <a:off x="4988762" y="3950241"/>
              <a:ext cx="52764" cy="158059"/>
            </a:xfrm>
            <a:custGeom>
              <a:avLst/>
              <a:gdLst/>
              <a:ahLst/>
              <a:cxnLst/>
              <a:rect l="l" t="t" r="r" b="b"/>
              <a:pathLst>
                <a:path w="1809" h="5419" extrusionOk="0">
                  <a:moveTo>
                    <a:pt x="35" y="0"/>
                  </a:moveTo>
                  <a:cubicBezTo>
                    <a:pt x="23" y="0"/>
                    <a:pt x="12" y="0"/>
                    <a:pt x="1" y="0"/>
                  </a:cubicBezTo>
                  <a:lnTo>
                    <a:pt x="1" y="4935"/>
                  </a:lnTo>
                  <a:lnTo>
                    <a:pt x="231" y="5419"/>
                  </a:lnTo>
                  <a:lnTo>
                    <a:pt x="568" y="4994"/>
                  </a:lnTo>
                  <a:lnTo>
                    <a:pt x="1808" y="115"/>
                  </a:lnTo>
                  <a:cubicBezTo>
                    <a:pt x="1249" y="40"/>
                    <a:pt x="652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1"/>
            <p:cNvSpPr/>
            <p:nvPr/>
          </p:nvSpPr>
          <p:spPr>
            <a:xfrm>
              <a:off x="4886880" y="3953478"/>
              <a:ext cx="85344" cy="157650"/>
            </a:xfrm>
            <a:custGeom>
              <a:avLst/>
              <a:gdLst/>
              <a:ahLst/>
              <a:cxnLst/>
              <a:rect l="l" t="t" r="r" b="b"/>
              <a:pathLst>
                <a:path w="2926" h="5405" extrusionOk="0">
                  <a:moveTo>
                    <a:pt x="1685" y="1"/>
                  </a:moveTo>
                  <a:cubicBezTo>
                    <a:pt x="1072" y="80"/>
                    <a:pt x="506" y="198"/>
                    <a:pt x="0" y="351"/>
                  </a:cubicBezTo>
                  <a:lnTo>
                    <a:pt x="2373" y="5057"/>
                  </a:lnTo>
                  <a:lnTo>
                    <a:pt x="2925" y="5404"/>
                  </a:lnTo>
                  <a:lnTo>
                    <a:pt x="2925" y="4881"/>
                  </a:lnTo>
                  <a:lnTo>
                    <a:pt x="16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1"/>
            <p:cNvSpPr/>
            <p:nvPr/>
          </p:nvSpPr>
          <p:spPr>
            <a:xfrm>
              <a:off x="4817053" y="3984250"/>
              <a:ext cx="122008" cy="136621"/>
            </a:xfrm>
            <a:custGeom>
              <a:avLst/>
              <a:gdLst/>
              <a:ahLst/>
              <a:cxnLst/>
              <a:rect l="l" t="t" r="r" b="b"/>
              <a:pathLst>
                <a:path w="4183" h="4684" extrusionOk="0">
                  <a:moveTo>
                    <a:pt x="822" y="0"/>
                  </a:moveTo>
                  <a:cubicBezTo>
                    <a:pt x="301" y="356"/>
                    <a:pt x="1" y="774"/>
                    <a:pt x="1" y="1216"/>
                  </a:cubicBezTo>
                  <a:lnTo>
                    <a:pt x="1" y="1221"/>
                  </a:lnTo>
                  <a:lnTo>
                    <a:pt x="3822" y="4683"/>
                  </a:lnTo>
                  <a:lnTo>
                    <a:pt x="4036" y="4683"/>
                  </a:lnTo>
                  <a:lnTo>
                    <a:pt x="4183" y="4349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1"/>
            <p:cNvSpPr/>
            <p:nvPr/>
          </p:nvSpPr>
          <p:spPr>
            <a:xfrm>
              <a:off x="5021400" y="3963745"/>
              <a:ext cx="115066" cy="155638"/>
            </a:xfrm>
            <a:custGeom>
              <a:avLst/>
              <a:gdLst/>
              <a:ahLst/>
              <a:cxnLst/>
              <a:rect l="l" t="t" r="r" b="b"/>
              <a:pathLst>
                <a:path w="3945" h="5336" extrusionOk="0">
                  <a:moveTo>
                    <a:pt x="2374" y="0"/>
                  </a:moveTo>
                  <a:lnTo>
                    <a:pt x="1" y="4705"/>
                  </a:lnTo>
                  <a:lnTo>
                    <a:pt x="1" y="5335"/>
                  </a:lnTo>
                  <a:lnTo>
                    <a:pt x="587" y="5052"/>
                  </a:lnTo>
                  <a:lnTo>
                    <a:pt x="3944" y="703"/>
                  </a:lnTo>
                  <a:cubicBezTo>
                    <a:pt x="3541" y="429"/>
                    <a:pt x="3007" y="189"/>
                    <a:pt x="2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1"/>
            <p:cNvSpPr/>
            <p:nvPr/>
          </p:nvSpPr>
          <p:spPr>
            <a:xfrm>
              <a:off x="4923923" y="4080474"/>
              <a:ext cx="32143" cy="33776"/>
            </a:xfrm>
            <a:custGeom>
              <a:avLst/>
              <a:gdLst/>
              <a:ahLst/>
              <a:cxnLst/>
              <a:rect l="l" t="t" r="r" b="b"/>
              <a:pathLst>
                <a:path w="1102" h="1158" extrusionOk="0">
                  <a:moveTo>
                    <a:pt x="942" y="0"/>
                  </a:moveTo>
                  <a:cubicBezTo>
                    <a:pt x="900" y="16"/>
                    <a:pt x="857" y="32"/>
                    <a:pt x="816" y="53"/>
                  </a:cubicBezTo>
                  <a:cubicBezTo>
                    <a:pt x="520" y="183"/>
                    <a:pt x="248" y="352"/>
                    <a:pt x="0" y="554"/>
                  </a:cubicBezTo>
                  <a:lnTo>
                    <a:pt x="517" y="1050"/>
                  </a:lnTo>
                  <a:lnTo>
                    <a:pt x="951" y="1157"/>
                  </a:lnTo>
                  <a:lnTo>
                    <a:pt x="1102" y="70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1"/>
            <p:cNvSpPr/>
            <p:nvPr/>
          </p:nvSpPr>
          <p:spPr>
            <a:xfrm>
              <a:off x="4913160" y="4094678"/>
              <a:ext cx="25901" cy="26192"/>
            </a:xfrm>
            <a:custGeom>
              <a:avLst/>
              <a:gdLst/>
              <a:ahLst/>
              <a:cxnLst/>
              <a:rect l="l" t="t" r="r" b="b"/>
              <a:pathLst>
                <a:path w="888" h="898" extrusionOk="0">
                  <a:moveTo>
                    <a:pt x="454" y="1"/>
                  </a:moveTo>
                  <a:cubicBezTo>
                    <a:pt x="296" y="123"/>
                    <a:pt x="149" y="257"/>
                    <a:pt x="13" y="407"/>
                  </a:cubicBezTo>
                  <a:lnTo>
                    <a:pt x="0" y="418"/>
                  </a:lnTo>
                  <a:lnTo>
                    <a:pt x="527" y="897"/>
                  </a:lnTo>
                  <a:lnTo>
                    <a:pt x="741" y="897"/>
                  </a:lnTo>
                  <a:lnTo>
                    <a:pt x="888" y="563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1"/>
            <p:cNvSpPr/>
            <p:nvPr/>
          </p:nvSpPr>
          <p:spPr>
            <a:xfrm>
              <a:off x="4963182" y="4073415"/>
              <a:ext cx="30393" cy="37714"/>
            </a:xfrm>
            <a:custGeom>
              <a:avLst/>
              <a:gdLst/>
              <a:ahLst/>
              <a:cxnLst/>
              <a:rect l="l" t="t" r="r" b="b"/>
              <a:pathLst>
                <a:path w="1042" h="1293" extrusionOk="0">
                  <a:moveTo>
                    <a:pt x="878" y="0"/>
                  </a:moveTo>
                  <a:cubicBezTo>
                    <a:pt x="579" y="0"/>
                    <a:pt x="286" y="39"/>
                    <a:pt x="0" y="112"/>
                  </a:cubicBezTo>
                  <a:lnTo>
                    <a:pt x="309" y="769"/>
                  </a:lnTo>
                  <a:lnTo>
                    <a:pt x="674" y="1292"/>
                  </a:lnTo>
                  <a:lnTo>
                    <a:pt x="878" y="711"/>
                  </a:lnTo>
                  <a:lnTo>
                    <a:pt x="1042" y="3"/>
                  </a:lnTo>
                  <a:cubicBezTo>
                    <a:pt x="988" y="2"/>
                    <a:pt x="932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1"/>
            <p:cNvSpPr/>
            <p:nvPr/>
          </p:nvSpPr>
          <p:spPr>
            <a:xfrm>
              <a:off x="4946761" y="4075690"/>
              <a:ext cx="25551" cy="35439"/>
            </a:xfrm>
            <a:custGeom>
              <a:avLst/>
              <a:gdLst/>
              <a:ahLst/>
              <a:cxnLst/>
              <a:rect l="l" t="t" r="r" b="b"/>
              <a:pathLst>
                <a:path w="876" h="1215" extrusionOk="0">
                  <a:moveTo>
                    <a:pt x="700" y="0"/>
                  </a:moveTo>
                  <a:cubicBezTo>
                    <a:pt x="474" y="50"/>
                    <a:pt x="253" y="122"/>
                    <a:pt x="36" y="217"/>
                  </a:cubicBezTo>
                  <a:cubicBezTo>
                    <a:pt x="26" y="223"/>
                    <a:pt x="13" y="227"/>
                    <a:pt x="1" y="233"/>
                  </a:cubicBezTo>
                  <a:lnTo>
                    <a:pt x="322" y="867"/>
                  </a:lnTo>
                  <a:lnTo>
                    <a:pt x="875" y="1214"/>
                  </a:lnTo>
                  <a:lnTo>
                    <a:pt x="875" y="691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1"/>
            <p:cNvSpPr/>
            <p:nvPr/>
          </p:nvSpPr>
          <p:spPr>
            <a:xfrm>
              <a:off x="5005271" y="4074815"/>
              <a:ext cx="31122" cy="36314"/>
            </a:xfrm>
            <a:custGeom>
              <a:avLst/>
              <a:gdLst/>
              <a:ahLst/>
              <a:cxnLst/>
              <a:rect l="l" t="t" r="r" b="b"/>
              <a:pathLst>
                <a:path w="1067" h="1245" extrusionOk="0">
                  <a:moveTo>
                    <a:pt x="15" y="1"/>
                  </a:moveTo>
                  <a:lnTo>
                    <a:pt x="0" y="721"/>
                  </a:lnTo>
                  <a:lnTo>
                    <a:pt x="103" y="1244"/>
                  </a:lnTo>
                  <a:lnTo>
                    <a:pt x="554" y="897"/>
                  </a:lnTo>
                  <a:lnTo>
                    <a:pt x="1067" y="357"/>
                  </a:lnTo>
                  <a:cubicBezTo>
                    <a:pt x="990" y="319"/>
                    <a:pt x="916" y="282"/>
                    <a:pt x="840" y="247"/>
                  </a:cubicBezTo>
                  <a:cubicBezTo>
                    <a:pt x="573" y="130"/>
                    <a:pt x="298" y="48"/>
                    <a:pt x="1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1"/>
            <p:cNvSpPr/>
            <p:nvPr/>
          </p:nvSpPr>
          <p:spPr>
            <a:xfrm>
              <a:off x="4988762" y="4073444"/>
              <a:ext cx="21642" cy="34855"/>
            </a:xfrm>
            <a:custGeom>
              <a:avLst/>
              <a:gdLst/>
              <a:ahLst/>
              <a:cxnLst/>
              <a:rect l="l" t="t" r="r" b="b"/>
              <a:pathLst>
                <a:path w="742" h="1195" extrusionOk="0">
                  <a:moveTo>
                    <a:pt x="1" y="1"/>
                  </a:moveTo>
                  <a:lnTo>
                    <a:pt x="1" y="711"/>
                  </a:lnTo>
                  <a:lnTo>
                    <a:pt x="231" y="1195"/>
                  </a:lnTo>
                  <a:lnTo>
                    <a:pt x="568" y="770"/>
                  </a:lnTo>
                  <a:lnTo>
                    <a:pt x="742" y="80"/>
                  </a:lnTo>
                  <a:cubicBezTo>
                    <a:pt x="500" y="26"/>
                    <a:pt x="251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1"/>
            <p:cNvSpPr/>
            <p:nvPr/>
          </p:nvSpPr>
          <p:spPr>
            <a:xfrm>
              <a:off x="5034147" y="4092287"/>
              <a:ext cx="30276" cy="32551"/>
            </a:xfrm>
            <a:custGeom>
              <a:avLst/>
              <a:gdLst/>
              <a:ahLst/>
              <a:cxnLst/>
              <a:rect l="l" t="t" r="r" b="b"/>
              <a:pathLst>
                <a:path w="1038" h="1116" extrusionOk="0">
                  <a:moveTo>
                    <a:pt x="474" y="1"/>
                  </a:moveTo>
                  <a:lnTo>
                    <a:pt x="148" y="645"/>
                  </a:lnTo>
                  <a:lnTo>
                    <a:pt x="0" y="1116"/>
                  </a:lnTo>
                  <a:lnTo>
                    <a:pt x="510" y="978"/>
                  </a:lnTo>
                  <a:lnTo>
                    <a:pt x="1038" y="500"/>
                  </a:lnTo>
                  <a:lnTo>
                    <a:pt x="1024" y="489"/>
                  </a:lnTo>
                  <a:cubicBezTo>
                    <a:pt x="857" y="306"/>
                    <a:pt x="673" y="144"/>
                    <a:pt x="47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1"/>
            <p:cNvSpPr/>
            <p:nvPr/>
          </p:nvSpPr>
          <p:spPr>
            <a:xfrm>
              <a:off x="5021400" y="4082457"/>
              <a:ext cx="29780" cy="36926"/>
            </a:xfrm>
            <a:custGeom>
              <a:avLst/>
              <a:gdLst/>
              <a:ahLst/>
              <a:cxnLst/>
              <a:rect l="l" t="t" r="r" b="b"/>
              <a:pathLst>
                <a:path w="1021" h="1266" extrusionOk="0">
                  <a:moveTo>
                    <a:pt x="320" y="1"/>
                  </a:moveTo>
                  <a:lnTo>
                    <a:pt x="1" y="635"/>
                  </a:lnTo>
                  <a:lnTo>
                    <a:pt x="1" y="1265"/>
                  </a:lnTo>
                  <a:lnTo>
                    <a:pt x="587" y="982"/>
                  </a:lnTo>
                  <a:lnTo>
                    <a:pt x="1020" y="420"/>
                  </a:lnTo>
                  <a:cubicBezTo>
                    <a:pt x="807" y="254"/>
                    <a:pt x="572" y="115"/>
                    <a:pt x="32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1"/>
            <p:cNvSpPr/>
            <p:nvPr/>
          </p:nvSpPr>
          <p:spPr>
            <a:xfrm>
              <a:off x="4954723" y="4094124"/>
              <a:ext cx="44801" cy="43605"/>
            </a:xfrm>
            <a:custGeom>
              <a:avLst/>
              <a:gdLst/>
              <a:ahLst/>
              <a:cxnLst/>
              <a:rect l="l" t="t" r="r" b="b"/>
              <a:pathLst>
                <a:path w="1536" h="1495" extrusionOk="0">
                  <a:moveTo>
                    <a:pt x="1168" y="1"/>
                  </a:moveTo>
                  <a:cubicBezTo>
                    <a:pt x="780" y="1"/>
                    <a:pt x="399" y="83"/>
                    <a:pt x="49" y="235"/>
                  </a:cubicBezTo>
                  <a:lnTo>
                    <a:pt x="0" y="1037"/>
                  </a:lnTo>
                  <a:lnTo>
                    <a:pt x="601" y="1495"/>
                  </a:lnTo>
                  <a:lnTo>
                    <a:pt x="1168" y="1375"/>
                  </a:lnTo>
                  <a:lnTo>
                    <a:pt x="1535" y="68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1"/>
            <p:cNvSpPr/>
            <p:nvPr/>
          </p:nvSpPr>
          <p:spPr>
            <a:xfrm>
              <a:off x="5005271" y="4100978"/>
              <a:ext cx="43780" cy="46814"/>
            </a:xfrm>
            <a:custGeom>
              <a:avLst/>
              <a:gdLst/>
              <a:ahLst/>
              <a:cxnLst/>
              <a:rect l="l" t="t" r="r" b="b"/>
              <a:pathLst>
                <a:path w="1501" h="1605" extrusionOk="0">
                  <a:moveTo>
                    <a:pt x="552" y="0"/>
                  </a:moveTo>
                  <a:lnTo>
                    <a:pt x="110" y="296"/>
                  </a:lnTo>
                  <a:lnTo>
                    <a:pt x="0" y="1260"/>
                  </a:lnTo>
                  <a:lnTo>
                    <a:pt x="390" y="1604"/>
                  </a:lnTo>
                  <a:lnTo>
                    <a:pt x="479" y="1604"/>
                  </a:lnTo>
                  <a:lnTo>
                    <a:pt x="1500" y="681"/>
                  </a:lnTo>
                  <a:cubicBezTo>
                    <a:pt x="1234" y="388"/>
                    <a:pt x="910" y="157"/>
                    <a:pt x="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1"/>
            <p:cNvSpPr/>
            <p:nvPr/>
          </p:nvSpPr>
          <p:spPr>
            <a:xfrm>
              <a:off x="4988762" y="4094124"/>
              <a:ext cx="32668" cy="43605"/>
            </a:xfrm>
            <a:custGeom>
              <a:avLst/>
              <a:gdLst/>
              <a:ahLst/>
              <a:cxnLst/>
              <a:rect l="l" t="t" r="r" b="b"/>
              <a:pathLst>
                <a:path w="1120" h="1495" extrusionOk="0">
                  <a:moveTo>
                    <a:pt x="1" y="1"/>
                  </a:moveTo>
                  <a:lnTo>
                    <a:pt x="1" y="1378"/>
                  </a:lnTo>
                  <a:lnTo>
                    <a:pt x="566" y="1495"/>
                  </a:lnTo>
                  <a:lnTo>
                    <a:pt x="1120" y="235"/>
                  </a:lnTo>
                  <a:cubicBezTo>
                    <a:pt x="770" y="83"/>
                    <a:pt x="389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1"/>
            <p:cNvSpPr/>
            <p:nvPr/>
          </p:nvSpPr>
          <p:spPr>
            <a:xfrm>
              <a:off x="4986079" y="4167451"/>
              <a:ext cx="41593" cy="76536"/>
            </a:xfrm>
            <a:custGeom>
              <a:avLst/>
              <a:gdLst/>
              <a:ahLst/>
              <a:cxnLst/>
              <a:rect l="l" t="t" r="r" b="b"/>
              <a:pathLst>
                <a:path w="1426" h="2624" extrusionOk="0">
                  <a:moveTo>
                    <a:pt x="179" y="1"/>
                  </a:moveTo>
                  <a:lnTo>
                    <a:pt x="5" y="547"/>
                  </a:lnTo>
                  <a:lnTo>
                    <a:pt x="5" y="547"/>
                  </a:lnTo>
                  <a:cubicBezTo>
                    <a:pt x="3" y="546"/>
                    <a:pt x="1" y="546"/>
                    <a:pt x="0" y="545"/>
                  </a:cubicBezTo>
                  <a:lnTo>
                    <a:pt x="0" y="545"/>
                  </a:lnTo>
                  <a:lnTo>
                    <a:pt x="5" y="548"/>
                  </a:lnTo>
                  <a:lnTo>
                    <a:pt x="5" y="547"/>
                  </a:lnTo>
                  <a:lnTo>
                    <a:pt x="5" y="547"/>
                  </a:lnTo>
                  <a:cubicBezTo>
                    <a:pt x="81" y="575"/>
                    <a:pt x="850" y="899"/>
                    <a:pt x="850" y="2337"/>
                  </a:cubicBezTo>
                  <a:cubicBezTo>
                    <a:pt x="850" y="2497"/>
                    <a:pt x="979" y="2624"/>
                    <a:pt x="1139" y="2624"/>
                  </a:cubicBezTo>
                  <a:cubicBezTo>
                    <a:pt x="1295" y="2624"/>
                    <a:pt x="1426" y="2497"/>
                    <a:pt x="1424" y="2337"/>
                  </a:cubicBezTo>
                  <a:cubicBezTo>
                    <a:pt x="1424" y="417"/>
                    <a:pt x="230" y="17"/>
                    <a:pt x="1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1"/>
            <p:cNvSpPr/>
            <p:nvPr/>
          </p:nvSpPr>
          <p:spPr>
            <a:xfrm>
              <a:off x="5001129" y="4239962"/>
              <a:ext cx="36343" cy="38209"/>
            </a:xfrm>
            <a:custGeom>
              <a:avLst/>
              <a:gdLst/>
              <a:ahLst/>
              <a:cxnLst/>
              <a:rect l="l" t="t" r="r" b="b"/>
              <a:pathLst>
                <a:path w="1246" h="1310" extrusionOk="0">
                  <a:moveTo>
                    <a:pt x="377" y="0"/>
                  </a:moveTo>
                  <a:lnTo>
                    <a:pt x="54" y="971"/>
                  </a:lnTo>
                  <a:cubicBezTo>
                    <a:pt x="0" y="1138"/>
                    <a:pt x="125" y="1310"/>
                    <a:pt x="300" y="1310"/>
                  </a:cubicBezTo>
                  <a:lnTo>
                    <a:pt x="945" y="1310"/>
                  </a:lnTo>
                  <a:cubicBezTo>
                    <a:pt x="1119" y="1310"/>
                    <a:pt x="1245" y="1138"/>
                    <a:pt x="1190" y="971"/>
                  </a:cubicBezTo>
                  <a:lnTo>
                    <a:pt x="86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1"/>
            <p:cNvSpPr/>
            <p:nvPr/>
          </p:nvSpPr>
          <p:spPr>
            <a:xfrm>
              <a:off x="4963211" y="4176464"/>
              <a:ext cx="25201" cy="54135"/>
            </a:xfrm>
            <a:custGeom>
              <a:avLst/>
              <a:gdLst/>
              <a:ahLst/>
              <a:cxnLst/>
              <a:rect l="l" t="t" r="r" b="b"/>
              <a:pathLst>
                <a:path w="864" h="1856" extrusionOk="0">
                  <a:moveTo>
                    <a:pt x="864" y="1"/>
                  </a:moveTo>
                  <a:lnTo>
                    <a:pt x="338" y="67"/>
                  </a:lnTo>
                  <a:cubicBezTo>
                    <a:pt x="147" y="415"/>
                    <a:pt x="1" y="900"/>
                    <a:pt x="1" y="1568"/>
                  </a:cubicBezTo>
                  <a:cubicBezTo>
                    <a:pt x="1" y="1728"/>
                    <a:pt x="130" y="1855"/>
                    <a:pt x="289" y="1855"/>
                  </a:cubicBezTo>
                  <a:cubicBezTo>
                    <a:pt x="448" y="1855"/>
                    <a:pt x="576" y="1728"/>
                    <a:pt x="576" y="1568"/>
                  </a:cubicBezTo>
                  <a:cubicBezTo>
                    <a:pt x="576" y="1107"/>
                    <a:pt x="656" y="759"/>
                    <a:pt x="765" y="500"/>
                  </a:cubicBezTo>
                  <a:lnTo>
                    <a:pt x="86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1"/>
            <p:cNvSpPr/>
            <p:nvPr/>
          </p:nvSpPr>
          <p:spPr>
            <a:xfrm>
              <a:off x="4953498" y="4226574"/>
              <a:ext cx="36372" cy="38151"/>
            </a:xfrm>
            <a:custGeom>
              <a:avLst/>
              <a:gdLst/>
              <a:ahLst/>
              <a:cxnLst/>
              <a:rect l="l" t="t" r="r" b="b"/>
              <a:pathLst>
                <a:path w="1247" h="1308" extrusionOk="0">
                  <a:moveTo>
                    <a:pt x="378" y="1"/>
                  </a:moveTo>
                  <a:lnTo>
                    <a:pt x="56" y="969"/>
                  </a:lnTo>
                  <a:cubicBezTo>
                    <a:pt x="0" y="1137"/>
                    <a:pt x="123" y="1307"/>
                    <a:pt x="299" y="1307"/>
                  </a:cubicBezTo>
                  <a:cubicBezTo>
                    <a:pt x="300" y="1307"/>
                    <a:pt x="301" y="1307"/>
                    <a:pt x="302" y="1307"/>
                  </a:cubicBezTo>
                  <a:lnTo>
                    <a:pt x="946" y="1307"/>
                  </a:lnTo>
                  <a:cubicBezTo>
                    <a:pt x="1122" y="1307"/>
                    <a:pt x="1246" y="1136"/>
                    <a:pt x="1191" y="969"/>
                  </a:cubicBezTo>
                  <a:lnTo>
                    <a:pt x="86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1"/>
            <p:cNvSpPr/>
            <p:nvPr/>
          </p:nvSpPr>
          <p:spPr>
            <a:xfrm>
              <a:off x="4928531" y="4100978"/>
              <a:ext cx="43780" cy="46843"/>
            </a:xfrm>
            <a:custGeom>
              <a:avLst/>
              <a:gdLst/>
              <a:ahLst/>
              <a:cxnLst/>
              <a:rect l="l" t="t" r="r" b="b"/>
              <a:pathLst>
                <a:path w="1501" h="1606" extrusionOk="0">
                  <a:moveTo>
                    <a:pt x="947" y="0"/>
                  </a:moveTo>
                  <a:cubicBezTo>
                    <a:pt x="589" y="157"/>
                    <a:pt x="266" y="388"/>
                    <a:pt x="0" y="681"/>
                  </a:cubicBezTo>
                  <a:lnTo>
                    <a:pt x="1020" y="1606"/>
                  </a:lnTo>
                  <a:lnTo>
                    <a:pt x="1500" y="1260"/>
                  </a:lnTo>
                  <a:lnTo>
                    <a:pt x="9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1"/>
            <p:cNvSpPr/>
            <p:nvPr/>
          </p:nvSpPr>
          <p:spPr>
            <a:xfrm>
              <a:off x="4958253" y="4134288"/>
              <a:ext cx="61048" cy="41185"/>
            </a:xfrm>
            <a:custGeom>
              <a:avLst/>
              <a:gdLst/>
              <a:ahLst/>
              <a:cxnLst/>
              <a:rect l="l" t="t" r="r" b="b"/>
              <a:pathLst>
                <a:path w="2093" h="1412" extrusionOk="0">
                  <a:moveTo>
                    <a:pt x="1047" y="1"/>
                  </a:moveTo>
                  <a:cubicBezTo>
                    <a:pt x="632" y="1"/>
                    <a:pt x="259" y="180"/>
                    <a:pt x="1" y="464"/>
                  </a:cubicBezTo>
                  <a:lnTo>
                    <a:pt x="1047" y="1411"/>
                  </a:lnTo>
                  <a:lnTo>
                    <a:pt x="2093" y="464"/>
                  </a:lnTo>
                  <a:cubicBezTo>
                    <a:pt x="1833" y="180"/>
                    <a:pt x="1460" y="1"/>
                    <a:pt x="1047" y="1"/>
                  </a:cubicBezTo>
                  <a:close/>
                </a:path>
              </a:pathLst>
            </a:custGeom>
            <a:solidFill>
              <a:srgbClr val="7A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1"/>
            <p:cNvSpPr/>
            <p:nvPr/>
          </p:nvSpPr>
          <p:spPr>
            <a:xfrm>
              <a:off x="4972778" y="4159518"/>
              <a:ext cx="31997" cy="31938"/>
            </a:xfrm>
            <a:custGeom>
              <a:avLst/>
              <a:gdLst/>
              <a:ahLst/>
              <a:cxnLst/>
              <a:rect l="l" t="t" r="r" b="b"/>
              <a:pathLst>
                <a:path w="1097" h="1095" extrusionOk="0">
                  <a:moveTo>
                    <a:pt x="549" y="0"/>
                  </a:moveTo>
                  <a:cubicBezTo>
                    <a:pt x="247" y="0"/>
                    <a:pt x="1" y="245"/>
                    <a:pt x="1" y="546"/>
                  </a:cubicBezTo>
                  <a:cubicBezTo>
                    <a:pt x="1" y="850"/>
                    <a:pt x="247" y="1094"/>
                    <a:pt x="549" y="1094"/>
                  </a:cubicBezTo>
                  <a:cubicBezTo>
                    <a:pt x="851" y="1094"/>
                    <a:pt x="1097" y="850"/>
                    <a:pt x="1097" y="546"/>
                  </a:cubicBezTo>
                  <a:cubicBezTo>
                    <a:pt x="1097" y="245"/>
                    <a:pt x="851" y="0"/>
                    <a:pt x="54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1"/>
            <p:cNvSpPr/>
            <p:nvPr/>
          </p:nvSpPr>
          <p:spPr>
            <a:xfrm>
              <a:off x="5004367" y="4225086"/>
              <a:ext cx="29809" cy="29809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2" y="1"/>
                  </a:moveTo>
                  <a:cubicBezTo>
                    <a:pt x="229" y="1"/>
                    <a:pt x="0" y="229"/>
                    <a:pt x="0" y="510"/>
                  </a:cubicBezTo>
                  <a:cubicBezTo>
                    <a:pt x="0" y="793"/>
                    <a:pt x="229" y="1022"/>
                    <a:pt x="512" y="1022"/>
                  </a:cubicBezTo>
                  <a:cubicBezTo>
                    <a:pt x="793" y="1022"/>
                    <a:pt x="1021" y="793"/>
                    <a:pt x="1021" y="510"/>
                  </a:cubicBezTo>
                  <a:cubicBezTo>
                    <a:pt x="1021" y="229"/>
                    <a:pt x="793" y="1"/>
                    <a:pt x="5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1"/>
            <p:cNvSpPr/>
            <p:nvPr/>
          </p:nvSpPr>
          <p:spPr>
            <a:xfrm>
              <a:off x="4956736" y="4211669"/>
              <a:ext cx="29809" cy="29809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9" y="1"/>
                    <a:pt x="0" y="229"/>
                    <a:pt x="0" y="512"/>
                  </a:cubicBezTo>
                  <a:cubicBezTo>
                    <a:pt x="0" y="793"/>
                    <a:pt x="229" y="1022"/>
                    <a:pt x="511" y="1022"/>
                  </a:cubicBezTo>
                  <a:cubicBezTo>
                    <a:pt x="793" y="1022"/>
                    <a:pt x="1021" y="793"/>
                    <a:pt x="1021" y="512"/>
                  </a:cubicBezTo>
                  <a:cubicBezTo>
                    <a:pt x="1021" y="229"/>
                    <a:pt x="794" y="1"/>
                    <a:pt x="51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4" name="Google Shape;2484;p51"/>
          <p:cNvGrpSpPr/>
          <p:nvPr/>
        </p:nvGrpSpPr>
        <p:grpSpPr>
          <a:xfrm>
            <a:off x="719982" y="1656815"/>
            <a:ext cx="386761" cy="230307"/>
            <a:chOff x="719982" y="1580615"/>
            <a:chExt cx="386761" cy="230307"/>
          </a:xfrm>
        </p:grpSpPr>
        <p:sp>
          <p:nvSpPr>
            <p:cNvPr id="2485" name="Google Shape;2485;p51"/>
            <p:cNvSpPr/>
            <p:nvPr/>
          </p:nvSpPr>
          <p:spPr>
            <a:xfrm>
              <a:off x="991269" y="1581344"/>
              <a:ext cx="115474" cy="81757"/>
            </a:xfrm>
            <a:custGeom>
              <a:avLst/>
              <a:gdLst/>
              <a:ahLst/>
              <a:cxnLst/>
              <a:rect l="l" t="t" r="r" b="b"/>
              <a:pathLst>
                <a:path w="3959" h="2803" extrusionOk="0">
                  <a:moveTo>
                    <a:pt x="3630" y="1"/>
                  </a:moveTo>
                  <a:cubicBezTo>
                    <a:pt x="3620" y="1"/>
                    <a:pt x="3611" y="1"/>
                    <a:pt x="3601" y="2"/>
                  </a:cubicBezTo>
                  <a:cubicBezTo>
                    <a:pt x="1417" y="232"/>
                    <a:pt x="59" y="1978"/>
                    <a:pt x="1" y="2057"/>
                  </a:cubicBezTo>
                  <a:lnTo>
                    <a:pt x="975" y="2803"/>
                  </a:lnTo>
                  <a:cubicBezTo>
                    <a:pt x="987" y="2788"/>
                    <a:pt x="2063" y="1420"/>
                    <a:pt x="3692" y="1228"/>
                  </a:cubicBezTo>
                  <a:cubicBezTo>
                    <a:pt x="3844" y="1209"/>
                    <a:pt x="3959" y="1076"/>
                    <a:pt x="3953" y="923"/>
                  </a:cubicBezTo>
                  <a:lnTo>
                    <a:pt x="3929" y="288"/>
                  </a:lnTo>
                  <a:cubicBezTo>
                    <a:pt x="3924" y="126"/>
                    <a:pt x="3788" y="1"/>
                    <a:pt x="363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1"/>
            <p:cNvSpPr/>
            <p:nvPr/>
          </p:nvSpPr>
          <p:spPr>
            <a:xfrm>
              <a:off x="991269" y="1597124"/>
              <a:ext cx="65831" cy="65889"/>
            </a:xfrm>
            <a:custGeom>
              <a:avLst/>
              <a:gdLst/>
              <a:ahLst/>
              <a:cxnLst/>
              <a:rect l="l" t="t" r="r" b="b"/>
              <a:pathLst>
                <a:path w="2257" h="2259" extrusionOk="0">
                  <a:moveTo>
                    <a:pt x="1857" y="0"/>
                  </a:moveTo>
                  <a:cubicBezTo>
                    <a:pt x="713" y="596"/>
                    <a:pt x="43" y="1460"/>
                    <a:pt x="1" y="1515"/>
                  </a:cubicBezTo>
                  <a:lnTo>
                    <a:pt x="975" y="2259"/>
                  </a:lnTo>
                  <a:cubicBezTo>
                    <a:pt x="982" y="2250"/>
                    <a:pt x="1461" y="1642"/>
                    <a:pt x="2257" y="1181"/>
                  </a:cubicBezTo>
                  <a:cubicBezTo>
                    <a:pt x="2151" y="798"/>
                    <a:pt x="2016" y="404"/>
                    <a:pt x="1857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1"/>
            <p:cNvSpPr/>
            <p:nvPr/>
          </p:nvSpPr>
          <p:spPr>
            <a:xfrm>
              <a:off x="719982" y="1580615"/>
              <a:ext cx="368386" cy="230248"/>
            </a:xfrm>
            <a:custGeom>
              <a:avLst/>
              <a:gdLst/>
              <a:ahLst/>
              <a:cxnLst/>
              <a:rect l="l" t="t" r="r" b="b"/>
              <a:pathLst>
                <a:path w="12630" h="7894" extrusionOk="0">
                  <a:moveTo>
                    <a:pt x="2818" y="1"/>
                  </a:moveTo>
                  <a:cubicBezTo>
                    <a:pt x="2626" y="1"/>
                    <a:pt x="2444" y="113"/>
                    <a:pt x="2361" y="296"/>
                  </a:cubicBezTo>
                  <a:cubicBezTo>
                    <a:pt x="0" y="5532"/>
                    <a:pt x="2752" y="7893"/>
                    <a:pt x="6316" y="7893"/>
                  </a:cubicBezTo>
                  <a:cubicBezTo>
                    <a:pt x="9879" y="7893"/>
                    <a:pt x="12630" y="5532"/>
                    <a:pt x="10271" y="296"/>
                  </a:cubicBezTo>
                  <a:cubicBezTo>
                    <a:pt x="10188" y="113"/>
                    <a:pt x="10007" y="1"/>
                    <a:pt x="9814" y="1"/>
                  </a:cubicBezTo>
                  <a:cubicBezTo>
                    <a:pt x="9769" y="1"/>
                    <a:pt x="9723" y="7"/>
                    <a:pt x="9678" y="20"/>
                  </a:cubicBezTo>
                  <a:cubicBezTo>
                    <a:pt x="8134" y="463"/>
                    <a:pt x="6746" y="2315"/>
                    <a:pt x="6624" y="4314"/>
                  </a:cubicBezTo>
                  <a:cubicBezTo>
                    <a:pt x="6614" y="4476"/>
                    <a:pt x="6479" y="4602"/>
                    <a:pt x="6316" y="4602"/>
                  </a:cubicBezTo>
                  <a:cubicBezTo>
                    <a:pt x="6152" y="4602"/>
                    <a:pt x="6019" y="4474"/>
                    <a:pt x="6009" y="4314"/>
                  </a:cubicBezTo>
                  <a:cubicBezTo>
                    <a:pt x="5886" y="2315"/>
                    <a:pt x="4497" y="463"/>
                    <a:pt x="2955" y="20"/>
                  </a:cubicBezTo>
                  <a:cubicBezTo>
                    <a:pt x="2909" y="7"/>
                    <a:pt x="2864" y="1"/>
                    <a:pt x="2818" y="1"/>
                  </a:cubicBezTo>
                  <a:close/>
                </a:path>
              </a:pathLst>
            </a:custGeom>
            <a:gradFill>
              <a:gsLst>
                <a:gs pos="0">
                  <a:srgbClr val="D8AF93"/>
                </a:gs>
                <a:gs pos="100000">
                  <a:srgbClr val="A46B4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1"/>
            <p:cNvSpPr/>
            <p:nvPr/>
          </p:nvSpPr>
          <p:spPr>
            <a:xfrm>
              <a:off x="719982" y="1580673"/>
              <a:ext cx="198047" cy="230248"/>
            </a:xfrm>
            <a:custGeom>
              <a:avLst/>
              <a:gdLst/>
              <a:ahLst/>
              <a:cxnLst/>
              <a:rect l="l" t="t" r="r" b="b"/>
              <a:pathLst>
                <a:path w="6790" h="7894" extrusionOk="0">
                  <a:moveTo>
                    <a:pt x="2816" y="1"/>
                  </a:moveTo>
                  <a:cubicBezTo>
                    <a:pt x="2624" y="1"/>
                    <a:pt x="2444" y="113"/>
                    <a:pt x="2361" y="296"/>
                  </a:cubicBezTo>
                  <a:cubicBezTo>
                    <a:pt x="0" y="5531"/>
                    <a:pt x="2752" y="7894"/>
                    <a:pt x="6316" y="7894"/>
                  </a:cubicBezTo>
                  <a:cubicBezTo>
                    <a:pt x="6475" y="7894"/>
                    <a:pt x="6634" y="7888"/>
                    <a:pt x="6790" y="7878"/>
                  </a:cubicBezTo>
                  <a:cubicBezTo>
                    <a:pt x="3463" y="7674"/>
                    <a:pt x="1055" y="5295"/>
                    <a:pt x="3309" y="294"/>
                  </a:cubicBezTo>
                  <a:cubicBezTo>
                    <a:pt x="3330" y="252"/>
                    <a:pt x="3353" y="212"/>
                    <a:pt x="3382" y="179"/>
                  </a:cubicBezTo>
                  <a:cubicBezTo>
                    <a:pt x="3242" y="116"/>
                    <a:pt x="3098" y="60"/>
                    <a:pt x="2955" y="21"/>
                  </a:cubicBezTo>
                  <a:cubicBezTo>
                    <a:pt x="2909" y="7"/>
                    <a:pt x="2862" y="1"/>
                    <a:pt x="2816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51"/>
          <p:cNvGrpSpPr/>
          <p:nvPr/>
        </p:nvGrpSpPr>
        <p:grpSpPr>
          <a:xfrm>
            <a:off x="795992" y="3432561"/>
            <a:ext cx="277733" cy="343360"/>
            <a:chOff x="795992" y="3356361"/>
            <a:chExt cx="277733" cy="343360"/>
          </a:xfrm>
        </p:grpSpPr>
        <p:sp>
          <p:nvSpPr>
            <p:cNvPr id="2490" name="Google Shape;2490;p51"/>
            <p:cNvSpPr/>
            <p:nvPr/>
          </p:nvSpPr>
          <p:spPr>
            <a:xfrm>
              <a:off x="825714" y="3561613"/>
              <a:ext cx="218260" cy="61923"/>
            </a:xfrm>
            <a:custGeom>
              <a:avLst/>
              <a:gdLst/>
              <a:ahLst/>
              <a:cxnLst/>
              <a:rect l="l" t="t" r="r" b="b"/>
              <a:pathLst>
                <a:path w="7483" h="2123" extrusionOk="0">
                  <a:moveTo>
                    <a:pt x="3742" y="0"/>
                  </a:moveTo>
                  <a:lnTo>
                    <a:pt x="1" y="178"/>
                  </a:lnTo>
                  <a:cubicBezTo>
                    <a:pt x="532" y="809"/>
                    <a:pt x="1235" y="1219"/>
                    <a:pt x="2025" y="1219"/>
                  </a:cubicBezTo>
                  <a:lnTo>
                    <a:pt x="3742" y="2123"/>
                  </a:lnTo>
                  <a:lnTo>
                    <a:pt x="5458" y="1219"/>
                  </a:lnTo>
                  <a:cubicBezTo>
                    <a:pt x="6248" y="1219"/>
                    <a:pt x="6951" y="809"/>
                    <a:pt x="7483" y="178"/>
                  </a:cubicBezTo>
                  <a:lnTo>
                    <a:pt x="374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1"/>
            <p:cNvSpPr/>
            <p:nvPr/>
          </p:nvSpPr>
          <p:spPr>
            <a:xfrm>
              <a:off x="825714" y="3561613"/>
              <a:ext cx="119528" cy="61923"/>
            </a:xfrm>
            <a:custGeom>
              <a:avLst/>
              <a:gdLst/>
              <a:ahLst/>
              <a:cxnLst/>
              <a:rect l="l" t="t" r="r" b="b"/>
              <a:pathLst>
                <a:path w="4098" h="2123" extrusionOk="0">
                  <a:moveTo>
                    <a:pt x="3742" y="0"/>
                  </a:moveTo>
                  <a:lnTo>
                    <a:pt x="1" y="178"/>
                  </a:lnTo>
                  <a:cubicBezTo>
                    <a:pt x="532" y="809"/>
                    <a:pt x="1235" y="1219"/>
                    <a:pt x="2025" y="1219"/>
                  </a:cubicBezTo>
                  <a:lnTo>
                    <a:pt x="3742" y="2123"/>
                  </a:lnTo>
                  <a:lnTo>
                    <a:pt x="4098" y="1935"/>
                  </a:lnTo>
                  <a:lnTo>
                    <a:pt x="2735" y="1219"/>
                  </a:lnTo>
                  <a:cubicBezTo>
                    <a:pt x="1946" y="1219"/>
                    <a:pt x="1243" y="809"/>
                    <a:pt x="711" y="178"/>
                  </a:cubicBezTo>
                  <a:lnTo>
                    <a:pt x="4098" y="16"/>
                  </a:lnTo>
                  <a:lnTo>
                    <a:pt x="3742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1"/>
            <p:cNvSpPr/>
            <p:nvPr/>
          </p:nvSpPr>
          <p:spPr>
            <a:xfrm>
              <a:off x="805092" y="3525970"/>
              <a:ext cx="259562" cy="35584"/>
            </a:xfrm>
            <a:custGeom>
              <a:avLst/>
              <a:gdLst/>
              <a:ahLst/>
              <a:cxnLst/>
              <a:rect l="l" t="t" r="r" b="b"/>
              <a:pathLst>
                <a:path w="8899" h="1220" extrusionOk="0">
                  <a:moveTo>
                    <a:pt x="4667" y="1"/>
                  </a:moveTo>
                  <a:lnTo>
                    <a:pt x="0" y="178"/>
                  </a:lnTo>
                  <a:cubicBezTo>
                    <a:pt x="117" y="486"/>
                    <a:pt x="267" y="777"/>
                    <a:pt x="442" y="1042"/>
                  </a:cubicBezTo>
                  <a:lnTo>
                    <a:pt x="4449" y="1219"/>
                  </a:lnTo>
                  <a:lnTo>
                    <a:pt x="8455" y="1042"/>
                  </a:lnTo>
                  <a:cubicBezTo>
                    <a:pt x="8631" y="777"/>
                    <a:pt x="8779" y="486"/>
                    <a:pt x="8899" y="178"/>
                  </a:cubicBezTo>
                  <a:lnTo>
                    <a:pt x="466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1"/>
            <p:cNvSpPr/>
            <p:nvPr/>
          </p:nvSpPr>
          <p:spPr>
            <a:xfrm>
              <a:off x="805122" y="3526029"/>
              <a:ext cx="145983" cy="35614"/>
            </a:xfrm>
            <a:custGeom>
              <a:avLst/>
              <a:gdLst/>
              <a:ahLst/>
              <a:cxnLst/>
              <a:rect l="l" t="t" r="r" b="b"/>
              <a:pathLst>
                <a:path w="5005" h="1221" extrusionOk="0">
                  <a:moveTo>
                    <a:pt x="4667" y="0"/>
                  </a:moveTo>
                  <a:lnTo>
                    <a:pt x="0" y="179"/>
                  </a:lnTo>
                  <a:cubicBezTo>
                    <a:pt x="118" y="487"/>
                    <a:pt x="267" y="777"/>
                    <a:pt x="443" y="1043"/>
                  </a:cubicBezTo>
                  <a:lnTo>
                    <a:pt x="4449" y="1220"/>
                  </a:lnTo>
                  <a:lnTo>
                    <a:pt x="4805" y="1204"/>
                  </a:lnTo>
                  <a:lnTo>
                    <a:pt x="1153" y="1043"/>
                  </a:lnTo>
                  <a:cubicBezTo>
                    <a:pt x="978" y="777"/>
                    <a:pt x="830" y="487"/>
                    <a:pt x="711" y="179"/>
                  </a:cubicBezTo>
                  <a:lnTo>
                    <a:pt x="5004" y="15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1"/>
            <p:cNvSpPr/>
            <p:nvPr/>
          </p:nvSpPr>
          <p:spPr>
            <a:xfrm>
              <a:off x="796663" y="3490415"/>
              <a:ext cx="276362" cy="35584"/>
            </a:xfrm>
            <a:custGeom>
              <a:avLst/>
              <a:gdLst/>
              <a:ahLst/>
              <a:cxnLst/>
              <a:rect l="l" t="t" r="r" b="b"/>
              <a:pathLst>
                <a:path w="9475" h="1220" extrusionOk="0">
                  <a:moveTo>
                    <a:pt x="4956" y="1"/>
                  </a:moveTo>
                  <a:lnTo>
                    <a:pt x="0" y="178"/>
                  </a:lnTo>
                  <a:cubicBezTo>
                    <a:pt x="30" y="471"/>
                    <a:pt x="87" y="763"/>
                    <a:pt x="169" y="1042"/>
                  </a:cubicBezTo>
                  <a:lnTo>
                    <a:pt x="4738" y="1220"/>
                  </a:lnTo>
                  <a:lnTo>
                    <a:pt x="9306" y="1042"/>
                  </a:lnTo>
                  <a:cubicBezTo>
                    <a:pt x="9388" y="763"/>
                    <a:pt x="9446" y="471"/>
                    <a:pt x="9475" y="178"/>
                  </a:cubicBezTo>
                  <a:lnTo>
                    <a:pt x="495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1"/>
            <p:cNvSpPr/>
            <p:nvPr/>
          </p:nvSpPr>
          <p:spPr>
            <a:xfrm>
              <a:off x="796663" y="3490415"/>
              <a:ext cx="154442" cy="35584"/>
            </a:xfrm>
            <a:custGeom>
              <a:avLst/>
              <a:gdLst/>
              <a:ahLst/>
              <a:cxnLst/>
              <a:rect l="l" t="t" r="r" b="b"/>
              <a:pathLst>
                <a:path w="5295" h="1220" extrusionOk="0">
                  <a:moveTo>
                    <a:pt x="4956" y="1"/>
                  </a:moveTo>
                  <a:lnTo>
                    <a:pt x="0" y="178"/>
                  </a:lnTo>
                  <a:cubicBezTo>
                    <a:pt x="30" y="471"/>
                    <a:pt x="87" y="763"/>
                    <a:pt x="169" y="1042"/>
                  </a:cubicBezTo>
                  <a:lnTo>
                    <a:pt x="4738" y="1220"/>
                  </a:lnTo>
                  <a:lnTo>
                    <a:pt x="5094" y="1205"/>
                  </a:lnTo>
                  <a:lnTo>
                    <a:pt x="879" y="1042"/>
                  </a:lnTo>
                  <a:cubicBezTo>
                    <a:pt x="797" y="763"/>
                    <a:pt x="740" y="471"/>
                    <a:pt x="711" y="178"/>
                  </a:cubicBezTo>
                  <a:lnTo>
                    <a:pt x="5294" y="13"/>
                  </a:lnTo>
                  <a:lnTo>
                    <a:pt x="4956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1"/>
            <p:cNvSpPr/>
            <p:nvPr/>
          </p:nvSpPr>
          <p:spPr>
            <a:xfrm>
              <a:off x="795992" y="3454831"/>
              <a:ext cx="277733" cy="35584"/>
            </a:xfrm>
            <a:custGeom>
              <a:avLst/>
              <a:gdLst/>
              <a:ahLst/>
              <a:cxnLst/>
              <a:rect l="l" t="t" r="r" b="b"/>
              <a:pathLst>
                <a:path w="9522" h="1220" extrusionOk="0">
                  <a:moveTo>
                    <a:pt x="4761" y="1"/>
                  </a:moveTo>
                  <a:lnTo>
                    <a:pt x="81" y="178"/>
                  </a:lnTo>
                  <a:cubicBezTo>
                    <a:pt x="23" y="462"/>
                    <a:pt x="0" y="754"/>
                    <a:pt x="4" y="1042"/>
                  </a:cubicBezTo>
                  <a:lnTo>
                    <a:pt x="4761" y="1220"/>
                  </a:lnTo>
                  <a:lnTo>
                    <a:pt x="9515" y="1042"/>
                  </a:lnTo>
                  <a:cubicBezTo>
                    <a:pt x="9521" y="754"/>
                    <a:pt x="9498" y="462"/>
                    <a:pt x="9441" y="178"/>
                  </a:cubicBezTo>
                  <a:lnTo>
                    <a:pt x="476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1"/>
            <p:cNvSpPr/>
            <p:nvPr/>
          </p:nvSpPr>
          <p:spPr>
            <a:xfrm>
              <a:off x="796021" y="3454831"/>
              <a:ext cx="149279" cy="35614"/>
            </a:xfrm>
            <a:custGeom>
              <a:avLst/>
              <a:gdLst/>
              <a:ahLst/>
              <a:cxnLst/>
              <a:rect l="l" t="t" r="r" b="b"/>
              <a:pathLst>
                <a:path w="5118" h="1221" extrusionOk="0">
                  <a:moveTo>
                    <a:pt x="4761" y="1"/>
                  </a:moveTo>
                  <a:lnTo>
                    <a:pt x="81" y="178"/>
                  </a:lnTo>
                  <a:cubicBezTo>
                    <a:pt x="25" y="462"/>
                    <a:pt x="0" y="754"/>
                    <a:pt x="5" y="1042"/>
                  </a:cubicBezTo>
                  <a:lnTo>
                    <a:pt x="4761" y="1221"/>
                  </a:lnTo>
                  <a:lnTo>
                    <a:pt x="5117" y="1208"/>
                  </a:lnTo>
                  <a:lnTo>
                    <a:pt x="715" y="1042"/>
                  </a:lnTo>
                  <a:cubicBezTo>
                    <a:pt x="709" y="754"/>
                    <a:pt x="736" y="462"/>
                    <a:pt x="791" y="178"/>
                  </a:cubicBezTo>
                  <a:lnTo>
                    <a:pt x="5117" y="14"/>
                  </a:lnTo>
                  <a:lnTo>
                    <a:pt x="476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1"/>
            <p:cNvSpPr/>
            <p:nvPr/>
          </p:nvSpPr>
          <p:spPr>
            <a:xfrm>
              <a:off x="800892" y="3419305"/>
              <a:ext cx="267903" cy="35555"/>
            </a:xfrm>
            <a:custGeom>
              <a:avLst/>
              <a:gdLst/>
              <a:ahLst/>
              <a:cxnLst/>
              <a:rect l="l" t="t" r="r" b="b"/>
              <a:pathLst>
                <a:path w="9185" h="1219" extrusionOk="0">
                  <a:moveTo>
                    <a:pt x="4593" y="0"/>
                  </a:moveTo>
                  <a:lnTo>
                    <a:pt x="397" y="177"/>
                  </a:lnTo>
                  <a:cubicBezTo>
                    <a:pt x="225" y="448"/>
                    <a:pt x="93" y="740"/>
                    <a:pt x="0" y="1042"/>
                  </a:cubicBezTo>
                  <a:lnTo>
                    <a:pt x="4593" y="1219"/>
                  </a:lnTo>
                  <a:lnTo>
                    <a:pt x="9185" y="1042"/>
                  </a:lnTo>
                  <a:cubicBezTo>
                    <a:pt x="9093" y="740"/>
                    <a:pt x="8962" y="448"/>
                    <a:pt x="8788" y="177"/>
                  </a:cubicBezTo>
                  <a:lnTo>
                    <a:pt x="459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1"/>
            <p:cNvSpPr/>
            <p:nvPr/>
          </p:nvSpPr>
          <p:spPr>
            <a:xfrm>
              <a:off x="800921" y="3419305"/>
              <a:ext cx="144379" cy="35555"/>
            </a:xfrm>
            <a:custGeom>
              <a:avLst/>
              <a:gdLst/>
              <a:ahLst/>
              <a:cxnLst/>
              <a:rect l="l" t="t" r="r" b="b"/>
              <a:pathLst>
                <a:path w="4950" h="1219" extrusionOk="0">
                  <a:moveTo>
                    <a:pt x="4593" y="0"/>
                  </a:moveTo>
                  <a:lnTo>
                    <a:pt x="399" y="177"/>
                  </a:lnTo>
                  <a:cubicBezTo>
                    <a:pt x="225" y="448"/>
                    <a:pt x="93" y="740"/>
                    <a:pt x="1" y="1042"/>
                  </a:cubicBezTo>
                  <a:lnTo>
                    <a:pt x="4593" y="1219"/>
                  </a:lnTo>
                  <a:lnTo>
                    <a:pt x="4949" y="1204"/>
                  </a:lnTo>
                  <a:lnTo>
                    <a:pt x="711" y="1042"/>
                  </a:lnTo>
                  <a:cubicBezTo>
                    <a:pt x="804" y="740"/>
                    <a:pt x="934" y="448"/>
                    <a:pt x="1110" y="177"/>
                  </a:cubicBezTo>
                  <a:lnTo>
                    <a:pt x="4949" y="15"/>
                  </a:lnTo>
                  <a:lnTo>
                    <a:pt x="4593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1"/>
            <p:cNvSpPr/>
            <p:nvPr/>
          </p:nvSpPr>
          <p:spPr>
            <a:xfrm>
              <a:off x="820172" y="3370041"/>
              <a:ext cx="229373" cy="49293"/>
            </a:xfrm>
            <a:custGeom>
              <a:avLst/>
              <a:gdLst/>
              <a:ahLst/>
              <a:cxnLst/>
              <a:rect l="l" t="t" r="r" b="b"/>
              <a:pathLst>
                <a:path w="7864" h="1690" extrusionOk="0">
                  <a:moveTo>
                    <a:pt x="3932" y="0"/>
                  </a:moveTo>
                  <a:lnTo>
                    <a:pt x="1506" y="469"/>
                  </a:lnTo>
                  <a:cubicBezTo>
                    <a:pt x="861" y="722"/>
                    <a:pt x="365" y="1083"/>
                    <a:pt x="0" y="1510"/>
                  </a:cubicBezTo>
                  <a:lnTo>
                    <a:pt x="3932" y="1689"/>
                  </a:lnTo>
                  <a:lnTo>
                    <a:pt x="7863" y="1510"/>
                  </a:lnTo>
                  <a:cubicBezTo>
                    <a:pt x="7499" y="1083"/>
                    <a:pt x="7003" y="719"/>
                    <a:pt x="6357" y="469"/>
                  </a:cubicBezTo>
                  <a:lnTo>
                    <a:pt x="3932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1"/>
            <p:cNvSpPr/>
            <p:nvPr/>
          </p:nvSpPr>
          <p:spPr>
            <a:xfrm>
              <a:off x="820172" y="3370041"/>
              <a:ext cx="125070" cy="49293"/>
            </a:xfrm>
            <a:custGeom>
              <a:avLst/>
              <a:gdLst/>
              <a:ahLst/>
              <a:cxnLst/>
              <a:rect l="l" t="t" r="r" b="b"/>
              <a:pathLst>
                <a:path w="4288" h="1690" extrusionOk="0">
                  <a:moveTo>
                    <a:pt x="3932" y="0"/>
                  </a:moveTo>
                  <a:lnTo>
                    <a:pt x="1506" y="469"/>
                  </a:lnTo>
                  <a:cubicBezTo>
                    <a:pt x="861" y="722"/>
                    <a:pt x="365" y="1083"/>
                    <a:pt x="0" y="1510"/>
                  </a:cubicBezTo>
                  <a:lnTo>
                    <a:pt x="3932" y="1689"/>
                  </a:lnTo>
                  <a:lnTo>
                    <a:pt x="4288" y="1671"/>
                  </a:lnTo>
                  <a:lnTo>
                    <a:pt x="711" y="1510"/>
                  </a:lnTo>
                  <a:cubicBezTo>
                    <a:pt x="1075" y="1083"/>
                    <a:pt x="1572" y="719"/>
                    <a:pt x="2216" y="469"/>
                  </a:cubicBezTo>
                  <a:lnTo>
                    <a:pt x="4288" y="68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1"/>
            <p:cNvSpPr/>
            <p:nvPr/>
          </p:nvSpPr>
          <p:spPr>
            <a:xfrm>
              <a:off x="894812" y="3615106"/>
              <a:ext cx="40134" cy="71256"/>
            </a:xfrm>
            <a:custGeom>
              <a:avLst/>
              <a:gdLst/>
              <a:ahLst/>
              <a:cxnLst/>
              <a:rect l="l" t="t" r="r" b="b"/>
              <a:pathLst>
                <a:path w="1376" h="2443" extrusionOk="0">
                  <a:moveTo>
                    <a:pt x="344" y="0"/>
                  </a:moveTo>
                  <a:lnTo>
                    <a:pt x="0" y="992"/>
                  </a:lnTo>
                  <a:lnTo>
                    <a:pt x="344" y="1638"/>
                  </a:lnTo>
                  <a:lnTo>
                    <a:pt x="344" y="2098"/>
                  </a:lnTo>
                  <a:cubicBezTo>
                    <a:pt x="344" y="2288"/>
                    <a:pt x="498" y="2442"/>
                    <a:pt x="689" y="2442"/>
                  </a:cubicBezTo>
                  <a:cubicBezTo>
                    <a:pt x="879" y="2442"/>
                    <a:pt x="1033" y="2288"/>
                    <a:pt x="1033" y="2098"/>
                  </a:cubicBezTo>
                  <a:lnTo>
                    <a:pt x="1376" y="1451"/>
                  </a:lnTo>
                  <a:lnTo>
                    <a:pt x="1030" y="0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1"/>
            <p:cNvSpPr/>
            <p:nvPr/>
          </p:nvSpPr>
          <p:spPr>
            <a:xfrm>
              <a:off x="934800" y="3615106"/>
              <a:ext cx="40193" cy="71256"/>
            </a:xfrm>
            <a:custGeom>
              <a:avLst/>
              <a:gdLst/>
              <a:ahLst/>
              <a:cxnLst/>
              <a:rect l="l" t="t" r="r" b="b"/>
              <a:pathLst>
                <a:path w="1378" h="2443" extrusionOk="0">
                  <a:moveTo>
                    <a:pt x="346" y="0"/>
                  </a:moveTo>
                  <a:lnTo>
                    <a:pt x="0" y="1451"/>
                  </a:lnTo>
                  <a:lnTo>
                    <a:pt x="344" y="2098"/>
                  </a:lnTo>
                  <a:cubicBezTo>
                    <a:pt x="344" y="2288"/>
                    <a:pt x="498" y="2442"/>
                    <a:pt x="689" y="2442"/>
                  </a:cubicBezTo>
                  <a:cubicBezTo>
                    <a:pt x="879" y="2442"/>
                    <a:pt x="1033" y="2288"/>
                    <a:pt x="1033" y="2098"/>
                  </a:cubicBezTo>
                  <a:lnTo>
                    <a:pt x="1033" y="1638"/>
                  </a:lnTo>
                  <a:lnTo>
                    <a:pt x="1377" y="992"/>
                  </a:lnTo>
                  <a:lnTo>
                    <a:pt x="1033" y="0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1"/>
            <p:cNvSpPr/>
            <p:nvPr/>
          </p:nvSpPr>
          <p:spPr>
            <a:xfrm>
              <a:off x="924825" y="3615106"/>
              <a:ext cx="20126" cy="84615"/>
            </a:xfrm>
            <a:custGeom>
              <a:avLst/>
              <a:gdLst/>
              <a:ahLst/>
              <a:cxnLst/>
              <a:rect l="l" t="t" r="r" b="b"/>
              <a:pathLst>
                <a:path w="690" h="2901" extrusionOk="0">
                  <a:moveTo>
                    <a:pt x="1" y="0"/>
                  </a:moveTo>
                  <a:lnTo>
                    <a:pt x="1" y="2556"/>
                  </a:lnTo>
                  <a:cubicBezTo>
                    <a:pt x="1" y="2747"/>
                    <a:pt x="155" y="2901"/>
                    <a:pt x="345" y="2901"/>
                  </a:cubicBezTo>
                  <a:cubicBezTo>
                    <a:pt x="536" y="2901"/>
                    <a:pt x="689" y="2747"/>
                    <a:pt x="689" y="2556"/>
                  </a:cubicBezTo>
                  <a:lnTo>
                    <a:pt x="68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1"/>
            <p:cNvSpPr/>
            <p:nvPr/>
          </p:nvSpPr>
          <p:spPr>
            <a:xfrm>
              <a:off x="884749" y="3615106"/>
              <a:ext cx="20067" cy="57839"/>
            </a:xfrm>
            <a:custGeom>
              <a:avLst/>
              <a:gdLst/>
              <a:ahLst/>
              <a:cxnLst/>
              <a:rect l="l" t="t" r="r" b="b"/>
              <a:pathLst>
                <a:path w="688" h="1983" extrusionOk="0">
                  <a:moveTo>
                    <a:pt x="1" y="0"/>
                  </a:moveTo>
                  <a:lnTo>
                    <a:pt x="1" y="1638"/>
                  </a:lnTo>
                  <a:cubicBezTo>
                    <a:pt x="1" y="1828"/>
                    <a:pt x="155" y="1982"/>
                    <a:pt x="345" y="1982"/>
                  </a:cubicBezTo>
                  <a:cubicBezTo>
                    <a:pt x="536" y="1982"/>
                    <a:pt x="688" y="1828"/>
                    <a:pt x="688" y="1638"/>
                  </a:cubicBezTo>
                  <a:lnTo>
                    <a:pt x="68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1"/>
            <p:cNvSpPr/>
            <p:nvPr/>
          </p:nvSpPr>
          <p:spPr>
            <a:xfrm>
              <a:off x="964872" y="3615106"/>
              <a:ext cx="20067" cy="57839"/>
            </a:xfrm>
            <a:custGeom>
              <a:avLst/>
              <a:gdLst/>
              <a:ahLst/>
              <a:cxnLst/>
              <a:rect l="l" t="t" r="r" b="b"/>
              <a:pathLst>
                <a:path w="688" h="1983" extrusionOk="0">
                  <a:moveTo>
                    <a:pt x="0" y="0"/>
                  </a:moveTo>
                  <a:lnTo>
                    <a:pt x="0" y="1638"/>
                  </a:lnTo>
                  <a:cubicBezTo>
                    <a:pt x="0" y="1828"/>
                    <a:pt x="154" y="1982"/>
                    <a:pt x="345" y="1982"/>
                  </a:cubicBezTo>
                  <a:cubicBezTo>
                    <a:pt x="534" y="1982"/>
                    <a:pt x="687" y="1828"/>
                    <a:pt x="687" y="1638"/>
                  </a:cubicBezTo>
                  <a:lnTo>
                    <a:pt x="68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1"/>
            <p:cNvSpPr/>
            <p:nvPr/>
          </p:nvSpPr>
          <p:spPr>
            <a:xfrm>
              <a:off x="812472" y="3414084"/>
              <a:ext cx="244744" cy="10413"/>
            </a:xfrm>
            <a:custGeom>
              <a:avLst/>
              <a:gdLst/>
              <a:ahLst/>
              <a:cxnLst/>
              <a:rect l="l" t="t" r="r" b="b"/>
              <a:pathLst>
                <a:path w="8391" h="357" extrusionOk="0">
                  <a:moveTo>
                    <a:pt x="264" y="0"/>
                  </a:moveTo>
                  <a:cubicBezTo>
                    <a:pt x="167" y="115"/>
                    <a:pt x="80" y="233"/>
                    <a:pt x="0" y="356"/>
                  </a:cubicBezTo>
                  <a:lnTo>
                    <a:pt x="8391" y="356"/>
                  </a:lnTo>
                  <a:cubicBezTo>
                    <a:pt x="8312" y="233"/>
                    <a:pt x="8224" y="115"/>
                    <a:pt x="8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1"/>
            <p:cNvSpPr/>
            <p:nvPr/>
          </p:nvSpPr>
          <p:spPr>
            <a:xfrm>
              <a:off x="812472" y="3414084"/>
              <a:ext cx="28438" cy="10413"/>
            </a:xfrm>
            <a:custGeom>
              <a:avLst/>
              <a:gdLst/>
              <a:ahLst/>
              <a:cxnLst/>
              <a:rect l="l" t="t" r="r" b="b"/>
              <a:pathLst>
                <a:path w="975" h="357" extrusionOk="0">
                  <a:moveTo>
                    <a:pt x="264" y="0"/>
                  </a:moveTo>
                  <a:cubicBezTo>
                    <a:pt x="167" y="115"/>
                    <a:pt x="80" y="233"/>
                    <a:pt x="0" y="356"/>
                  </a:cubicBezTo>
                  <a:lnTo>
                    <a:pt x="711" y="356"/>
                  </a:lnTo>
                  <a:cubicBezTo>
                    <a:pt x="790" y="233"/>
                    <a:pt x="878" y="115"/>
                    <a:pt x="975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1"/>
            <p:cNvSpPr/>
            <p:nvPr/>
          </p:nvSpPr>
          <p:spPr>
            <a:xfrm>
              <a:off x="798326" y="3449668"/>
              <a:ext cx="273037" cy="10384"/>
            </a:xfrm>
            <a:custGeom>
              <a:avLst/>
              <a:gdLst/>
              <a:ahLst/>
              <a:cxnLst/>
              <a:rect l="l" t="t" r="r" b="b"/>
              <a:pathLst>
                <a:path w="9361" h="356" extrusionOk="0">
                  <a:moveTo>
                    <a:pt x="88" y="1"/>
                  </a:moveTo>
                  <a:cubicBezTo>
                    <a:pt x="53" y="118"/>
                    <a:pt x="24" y="236"/>
                    <a:pt x="1" y="355"/>
                  </a:cubicBezTo>
                  <a:lnTo>
                    <a:pt x="9361" y="355"/>
                  </a:lnTo>
                  <a:cubicBezTo>
                    <a:pt x="9337" y="236"/>
                    <a:pt x="9308" y="118"/>
                    <a:pt x="9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1"/>
            <p:cNvSpPr/>
            <p:nvPr/>
          </p:nvSpPr>
          <p:spPr>
            <a:xfrm>
              <a:off x="798384" y="3449668"/>
              <a:ext cx="23246" cy="10384"/>
            </a:xfrm>
            <a:custGeom>
              <a:avLst/>
              <a:gdLst/>
              <a:ahLst/>
              <a:cxnLst/>
              <a:rect l="l" t="t" r="r" b="b"/>
              <a:pathLst>
                <a:path w="797" h="356" extrusionOk="0">
                  <a:moveTo>
                    <a:pt x="88" y="1"/>
                  </a:moveTo>
                  <a:cubicBezTo>
                    <a:pt x="54" y="118"/>
                    <a:pt x="25" y="236"/>
                    <a:pt x="0" y="355"/>
                  </a:cubicBezTo>
                  <a:lnTo>
                    <a:pt x="709" y="355"/>
                  </a:lnTo>
                  <a:cubicBezTo>
                    <a:pt x="732" y="236"/>
                    <a:pt x="762" y="118"/>
                    <a:pt x="797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1"/>
            <p:cNvSpPr/>
            <p:nvPr/>
          </p:nvSpPr>
          <p:spPr>
            <a:xfrm>
              <a:off x="796109" y="3485223"/>
              <a:ext cx="277470" cy="10413"/>
            </a:xfrm>
            <a:custGeom>
              <a:avLst/>
              <a:gdLst/>
              <a:ahLst/>
              <a:cxnLst/>
              <a:rect l="l" t="t" r="r" b="b"/>
              <a:pathLst>
                <a:path w="9513" h="357" extrusionOk="0">
                  <a:moveTo>
                    <a:pt x="0" y="0"/>
                  </a:moveTo>
                  <a:cubicBezTo>
                    <a:pt x="2" y="120"/>
                    <a:pt x="9" y="238"/>
                    <a:pt x="19" y="356"/>
                  </a:cubicBezTo>
                  <a:lnTo>
                    <a:pt x="9494" y="356"/>
                  </a:lnTo>
                  <a:cubicBezTo>
                    <a:pt x="9504" y="238"/>
                    <a:pt x="9511" y="120"/>
                    <a:pt x="9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1"/>
            <p:cNvSpPr/>
            <p:nvPr/>
          </p:nvSpPr>
          <p:spPr>
            <a:xfrm>
              <a:off x="796138" y="3485223"/>
              <a:ext cx="21351" cy="10413"/>
            </a:xfrm>
            <a:custGeom>
              <a:avLst/>
              <a:gdLst/>
              <a:ahLst/>
              <a:cxnLst/>
              <a:rect l="l" t="t" r="r" b="b"/>
              <a:pathLst>
                <a:path w="732" h="357" extrusionOk="0">
                  <a:moveTo>
                    <a:pt x="1" y="0"/>
                  </a:moveTo>
                  <a:cubicBezTo>
                    <a:pt x="2" y="120"/>
                    <a:pt x="10" y="238"/>
                    <a:pt x="21" y="356"/>
                  </a:cubicBezTo>
                  <a:lnTo>
                    <a:pt x="732" y="356"/>
                  </a:lnTo>
                  <a:cubicBezTo>
                    <a:pt x="720" y="238"/>
                    <a:pt x="713" y="120"/>
                    <a:pt x="71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1"/>
            <p:cNvSpPr/>
            <p:nvPr/>
          </p:nvSpPr>
          <p:spPr>
            <a:xfrm>
              <a:off x="801651" y="3520808"/>
              <a:ext cx="266474" cy="10354"/>
            </a:xfrm>
            <a:custGeom>
              <a:avLst/>
              <a:gdLst/>
              <a:ahLst/>
              <a:cxnLst/>
              <a:rect l="l" t="t" r="r" b="b"/>
              <a:pathLst>
                <a:path w="9136" h="355" extrusionOk="0">
                  <a:moveTo>
                    <a:pt x="1" y="0"/>
                  </a:moveTo>
                  <a:cubicBezTo>
                    <a:pt x="35" y="121"/>
                    <a:pt x="76" y="239"/>
                    <a:pt x="119" y="355"/>
                  </a:cubicBezTo>
                  <a:lnTo>
                    <a:pt x="9017" y="355"/>
                  </a:lnTo>
                  <a:cubicBezTo>
                    <a:pt x="9061" y="241"/>
                    <a:pt x="9100" y="121"/>
                    <a:pt x="9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1"/>
            <p:cNvSpPr/>
            <p:nvPr/>
          </p:nvSpPr>
          <p:spPr>
            <a:xfrm>
              <a:off x="801563" y="3520808"/>
              <a:ext cx="24209" cy="10354"/>
            </a:xfrm>
            <a:custGeom>
              <a:avLst/>
              <a:gdLst/>
              <a:ahLst/>
              <a:cxnLst/>
              <a:rect l="l" t="t" r="r" b="b"/>
              <a:pathLst>
                <a:path w="830" h="355" extrusionOk="0">
                  <a:moveTo>
                    <a:pt x="1" y="0"/>
                  </a:moveTo>
                  <a:cubicBezTo>
                    <a:pt x="36" y="121"/>
                    <a:pt x="77" y="241"/>
                    <a:pt x="121" y="355"/>
                  </a:cubicBezTo>
                  <a:lnTo>
                    <a:pt x="830" y="355"/>
                  </a:lnTo>
                  <a:cubicBezTo>
                    <a:pt x="788" y="239"/>
                    <a:pt x="746" y="121"/>
                    <a:pt x="71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1"/>
            <p:cNvSpPr/>
            <p:nvPr/>
          </p:nvSpPr>
          <p:spPr>
            <a:xfrm>
              <a:off x="817984" y="3556450"/>
              <a:ext cx="233719" cy="10354"/>
            </a:xfrm>
            <a:custGeom>
              <a:avLst/>
              <a:gdLst/>
              <a:ahLst/>
              <a:cxnLst/>
              <a:rect l="l" t="t" r="r" b="b"/>
              <a:pathLst>
                <a:path w="8013" h="355" extrusionOk="0">
                  <a:moveTo>
                    <a:pt x="0" y="0"/>
                  </a:moveTo>
                  <a:cubicBezTo>
                    <a:pt x="82" y="123"/>
                    <a:pt x="173" y="243"/>
                    <a:pt x="266" y="355"/>
                  </a:cubicBezTo>
                  <a:lnTo>
                    <a:pt x="7748" y="355"/>
                  </a:lnTo>
                  <a:cubicBezTo>
                    <a:pt x="7840" y="243"/>
                    <a:pt x="7931" y="125"/>
                    <a:pt x="8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1"/>
            <p:cNvSpPr/>
            <p:nvPr/>
          </p:nvSpPr>
          <p:spPr>
            <a:xfrm>
              <a:off x="818014" y="3556450"/>
              <a:ext cx="28526" cy="10354"/>
            </a:xfrm>
            <a:custGeom>
              <a:avLst/>
              <a:gdLst/>
              <a:ahLst/>
              <a:cxnLst/>
              <a:rect l="l" t="t" r="r" b="b"/>
              <a:pathLst>
                <a:path w="978" h="355" extrusionOk="0">
                  <a:moveTo>
                    <a:pt x="1" y="0"/>
                  </a:moveTo>
                  <a:cubicBezTo>
                    <a:pt x="84" y="125"/>
                    <a:pt x="172" y="243"/>
                    <a:pt x="267" y="355"/>
                  </a:cubicBezTo>
                  <a:lnTo>
                    <a:pt x="978" y="355"/>
                  </a:lnTo>
                  <a:cubicBezTo>
                    <a:pt x="884" y="243"/>
                    <a:pt x="795" y="123"/>
                    <a:pt x="71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1"/>
            <p:cNvSpPr/>
            <p:nvPr/>
          </p:nvSpPr>
          <p:spPr>
            <a:xfrm>
              <a:off x="859840" y="3361670"/>
              <a:ext cx="69652" cy="262187"/>
            </a:xfrm>
            <a:custGeom>
              <a:avLst/>
              <a:gdLst/>
              <a:ahLst/>
              <a:cxnLst/>
              <a:rect l="l" t="t" r="r" b="b"/>
              <a:pathLst>
                <a:path w="2388" h="8989" extrusionOk="0">
                  <a:moveTo>
                    <a:pt x="1717" y="0"/>
                  </a:moveTo>
                  <a:cubicBezTo>
                    <a:pt x="1644" y="0"/>
                    <a:pt x="1571" y="28"/>
                    <a:pt x="1516" y="84"/>
                  </a:cubicBezTo>
                  <a:cubicBezTo>
                    <a:pt x="515" y="1078"/>
                    <a:pt x="1" y="2600"/>
                    <a:pt x="64" y="4371"/>
                  </a:cubicBezTo>
                  <a:cubicBezTo>
                    <a:pt x="130" y="6240"/>
                    <a:pt x="843" y="8026"/>
                    <a:pt x="1880" y="8919"/>
                  </a:cubicBezTo>
                  <a:cubicBezTo>
                    <a:pt x="1933" y="8966"/>
                    <a:pt x="2000" y="8988"/>
                    <a:pt x="2066" y="8988"/>
                  </a:cubicBezTo>
                  <a:cubicBezTo>
                    <a:pt x="2147" y="8988"/>
                    <a:pt x="2227" y="8953"/>
                    <a:pt x="2285" y="8887"/>
                  </a:cubicBezTo>
                  <a:cubicBezTo>
                    <a:pt x="2387" y="8768"/>
                    <a:pt x="2374" y="8587"/>
                    <a:pt x="2252" y="8483"/>
                  </a:cubicBezTo>
                  <a:cubicBezTo>
                    <a:pt x="1347" y="7704"/>
                    <a:pt x="697" y="6042"/>
                    <a:pt x="637" y="4351"/>
                  </a:cubicBezTo>
                  <a:cubicBezTo>
                    <a:pt x="580" y="2741"/>
                    <a:pt x="1035" y="1371"/>
                    <a:pt x="1920" y="492"/>
                  </a:cubicBezTo>
                  <a:cubicBezTo>
                    <a:pt x="2034" y="381"/>
                    <a:pt x="2034" y="199"/>
                    <a:pt x="1921" y="86"/>
                  </a:cubicBezTo>
                  <a:cubicBezTo>
                    <a:pt x="1865" y="29"/>
                    <a:pt x="1791" y="0"/>
                    <a:pt x="1717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1"/>
            <p:cNvSpPr/>
            <p:nvPr/>
          </p:nvSpPr>
          <p:spPr>
            <a:xfrm>
              <a:off x="940225" y="3361670"/>
              <a:ext cx="69623" cy="262187"/>
            </a:xfrm>
            <a:custGeom>
              <a:avLst/>
              <a:gdLst/>
              <a:ahLst/>
              <a:cxnLst/>
              <a:rect l="l" t="t" r="r" b="b"/>
              <a:pathLst>
                <a:path w="2387" h="8989" extrusionOk="0">
                  <a:moveTo>
                    <a:pt x="670" y="0"/>
                  </a:moveTo>
                  <a:cubicBezTo>
                    <a:pt x="596" y="0"/>
                    <a:pt x="522" y="29"/>
                    <a:pt x="466" y="86"/>
                  </a:cubicBezTo>
                  <a:cubicBezTo>
                    <a:pt x="355" y="198"/>
                    <a:pt x="355" y="381"/>
                    <a:pt x="468" y="492"/>
                  </a:cubicBezTo>
                  <a:cubicBezTo>
                    <a:pt x="1352" y="1371"/>
                    <a:pt x="1808" y="2741"/>
                    <a:pt x="1751" y="4351"/>
                  </a:cubicBezTo>
                  <a:cubicBezTo>
                    <a:pt x="1691" y="6042"/>
                    <a:pt x="1040" y="7704"/>
                    <a:pt x="135" y="8483"/>
                  </a:cubicBezTo>
                  <a:cubicBezTo>
                    <a:pt x="13" y="8587"/>
                    <a:pt x="0" y="8768"/>
                    <a:pt x="103" y="8887"/>
                  </a:cubicBezTo>
                  <a:cubicBezTo>
                    <a:pt x="160" y="8953"/>
                    <a:pt x="240" y="8988"/>
                    <a:pt x="321" y="8988"/>
                  </a:cubicBezTo>
                  <a:cubicBezTo>
                    <a:pt x="387" y="8988"/>
                    <a:pt x="454" y="8966"/>
                    <a:pt x="509" y="8919"/>
                  </a:cubicBezTo>
                  <a:cubicBezTo>
                    <a:pt x="1544" y="8026"/>
                    <a:pt x="2259" y="6240"/>
                    <a:pt x="2325" y="4371"/>
                  </a:cubicBezTo>
                  <a:cubicBezTo>
                    <a:pt x="2386" y="2600"/>
                    <a:pt x="1872" y="1078"/>
                    <a:pt x="872" y="84"/>
                  </a:cubicBezTo>
                  <a:cubicBezTo>
                    <a:pt x="817" y="28"/>
                    <a:pt x="743" y="0"/>
                    <a:pt x="670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1"/>
            <p:cNvSpPr/>
            <p:nvPr/>
          </p:nvSpPr>
          <p:spPr>
            <a:xfrm>
              <a:off x="884749" y="3597168"/>
              <a:ext cx="100220" cy="32493"/>
            </a:xfrm>
            <a:custGeom>
              <a:avLst/>
              <a:gdLst/>
              <a:ahLst/>
              <a:cxnLst/>
              <a:rect l="l" t="t" r="r" b="b"/>
              <a:pathLst>
                <a:path w="3436" h="1114" extrusionOk="0">
                  <a:moveTo>
                    <a:pt x="1" y="0"/>
                  </a:moveTo>
                  <a:lnTo>
                    <a:pt x="1" y="1113"/>
                  </a:lnTo>
                  <a:lnTo>
                    <a:pt x="3436" y="1113"/>
                  </a:lnTo>
                  <a:lnTo>
                    <a:pt x="343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1"/>
            <p:cNvSpPr/>
            <p:nvPr/>
          </p:nvSpPr>
          <p:spPr>
            <a:xfrm>
              <a:off x="864069" y="3356361"/>
              <a:ext cx="141550" cy="27359"/>
            </a:xfrm>
            <a:custGeom>
              <a:avLst/>
              <a:gdLst/>
              <a:ahLst/>
              <a:cxnLst/>
              <a:rect l="l" t="t" r="r" b="b"/>
              <a:pathLst>
                <a:path w="4853" h="938" extrusionOk="0">
                  <a:moveTo>
                    <a:pt x="1" y="0"/>
                  </a:moveTo>
                  <a:lnTo>
                    <a:pt x="1" y="938"/>
                  </a:lnTo>
                  <a:lnTo>
                    <a:pt x="4852" y="938"/>
                  </a:lnTo>
                  <a:lnTo>
                    <a:pt x="4852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1"/>
            <p:cNvSpPr/>
            <p:nvPr/>
          </p:nvSpPr>
          <p:spPr>
            <a:xfrm>
              <a:off x="864069" y="3356361"/>
              <a:ext cx="20767" cy="27359"/>
            </a:xfrm>
            <a:custGeom>
              <a:avLst/>
              <a:gdLst/>
              <a:ahLst/>
              <a:cxnLst/>
              <a:rect l="l" t="t" r="r" b="b"/>
              <a:pathLst>
                <a:path w="712" h="938" extrusionOk="0">
                  <a:moveTo>
                    <a:pt x="1" y="0"/>
                  </a:moveTo>
                  <a:lnTo>
                    <a:pt x="1" y="938"/>
                  </a:lnTo>
                  <a:lnTo>
                    <a:pt x="711" y="93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2" name="Google Shape;2522;p51"/>
          <p:cNvGrpSpPr/>
          <p:nvPr/>
        </p:nvGrpSpPr>
        <p:grpSpPr>
          <a:xfrm>
            <a:off x="4138875" y="1647698"/>
            <a:ext cx="343360" cy="249411"/>
            <a:chOff x="4140425" y="1571048"/>
            <a:chExt cx="343360" cy="249411"/>
          </a:xfrm>
        </p:grpSpPr>
        <p:sp>
          <p:nvSpPr>
            <p:cNvPr id="2523" name="Google Shape;2523;p51"/>
            <p:cNvSpPr/>
            <p:nvPr/>
          </p:nvSpPr>
          <p:spPr>
            <a:xfrm>
              <a:off x="4233557" y="1779800"/>
              <a:ext cx="157125" cy="40659"/>
            </a:xfrm>
            <a:custGeom>
              <a:avLst/>
              <a:gdLst/>
              <a:ahLst/>
              <a:cxnLst/>
              <a:rect l="l" t="t" r="r" b="b"/>
              <a:pathLst>
                <a:path w="5387" h="1394" extrusionOk="0">
                  <a:moveTo>
                    <a:pt x="1" y="1"/>
                  </a:moveTo>
                  <a:lnTo>
                    <a:pt x="1" y="283"/>
                  </a:lnTo>
                  <a:cubicBezTo>
                    <a:pt x="1" y="616"/>
                    <a:pt x="210" y="916"/>
                    <a:pt x="528" y="1024"/>
                  </a:cubicBezTo>
                  <a:cubicBezTo>
                    <a:pt x="529" y="1024"/>
                    <a:pt x="531" y="1026"/>
                    <a:pt x="532" y="1026"/>
                  </a:cubicBezTo>
                  <a:cubicBezTo>
                    <a:pt x="1243" y="1266"/>
                    <a:pt x="1990" y="1394"/>
                    <a:pt x="2693" y="1394"/>
                  </a:cubicBezTo>
                  <a:cubicBezTo>
                    <a:pt x="3396" y="1394"/>
                    <a:pt x="4143" y="1268"/>
                    <a:pt x="4854" y="1026"/>
                  </a:cubicBezTo>
                  <a:cubicBezTo>
                    <a:pt x="4856" y="1026"/>
                    <a:pt x="4858" y="1024"/>
                    <a:pt x="4859" y="1024"/>
                  </a:cubicBezTo>
                  <a:cubicBezTo>
                    <a:pt x="5176" y="916"/>
                    <a:pt x="5387" y="617"/>
                    <a:pt x="5387" y="283"/>
                  </a:cubicBezTo>
                  <a:lnTo>
                    <a:pt x="5387" y="1"/>
                  </a:ln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1"/>
            <p:cNvSpPr/>
            <p:nvPr/>
          </p:nvSpPr>
          <p:spPr>
            <a:xfrm>
              <a:off x="4233557" y="1779800"/>
              <a:ext cx="29343" cy="34038"/>
            </a:xfrm>
            <a:custGeom>
              <a:avLst/>
              <a:gdLst/>
              <a:ahLst/>
              <a:cxnLst/>
              <a:rect l="l" t="t" r="r" b="b"/>
              <a:pathLst>
                <a:path w="1006" h="1167" extrusionOk="0">
                  <a:moveTo>
                    <a:pt x="1" y="1"/>
                  </a:moveTo>
                  <a:lnTo>
                    <a:pt x="1" y="282"/>
                  </a:lnTo>
                  <a:cubicBezTo>
                    <a:pt x="1" y="616"/>
                    <a:pt x="210" y="916"/>
                    <a:pt x="528" y="1024"/>
                  </a:cubicBezTo>
                  <a:cubicBezTo>
                    <a:pt x="529" y="1024"/>
                    <a:pt x="531" y="1026"/>
                    <a:pt x="532" y="1026"/>
                  </a:cubicBezTo>
                  <a:cubicBezTo>
                    <a:pt x="689" y="1079"/>
                    <a:pt x="846" y="1124"/>
                    <a:pt x="1005" y="1167"/>
                  </a:cubicBezTo>
                  <a:cubicBezTo>
                    <a:pt x="773" y="604"/>
                    <a:pt x="862" y="351"/>
                    <a:pt x="862" y="351"/>
                  </a:cubicBezTo>
                  <a:lnTo>
                    <a:pt x="7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1"/>
            <p:cNvSpPr/>
            <p:nvPr/>
          </p:nvSpPr>
          <p:spPr>
            <a:xfrm>
              <a:off x="4151100" y="1687864"/>
              <a:ext cx="321951" cy="110866"/>
            </a:xfrm>
            <a:custGeom>
              <a:avLst/>
              <a:gdLst/>
              <a:ahLst/>
              <a:cxnLst/>
              <a:rect l="l" t="t" r="r" b="b"/>
              <a:pathLst>
                <a:path w="11038" h="3801" extrusionOk="0">
                  <a:moveTo>
                    <a:pt x="0" y="0"/>
                  </a:moveTo>
                  <a:lnTo>
                    <a:pt x="5" y="16"/>
                  </a:lnTo>
                  <a:cubicBezTo>
                    <a:pt x="970" y="2729"/>
                    <a:pt x="3613" y="3800"/>
                    <a:pt x="5518" y="3800"/>
                  </a:cubicBezTo>
                  <a:cubicBezTo>
                    <a:pt x="7427" y="3800"/>
                    <a:pt x="10068" y="2729"/>
                    <a:pt x="11032" y="16"/>
                  </a:cubicBezTo>
                  <a:lnTo>
                    <a:pt x="1103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1"/>
            <p:cNvSpPr/>
            <p:nvPr/>
          </p:nvSpPr>
          <p:spPr>
            <a:xfrm>
              <a:off x="4140425" y="1621391"/>
              <a:ext cx="343272" cy="115853"/>
            </a:xfrm>
            <a:custGeom>
              <a:avLst/>
              <a:gdLst/>
              <a:ahLst/>
              <a:cxnLst/>
              <a:rect l="l" t="t" r="r" b="b"/>
              <a:pathLst>
                <a:path w="11769" h="3972" extrusionOk="0">
                  <a:moveTo>
                    <a:pt x="0" y="0"/>
                  </a:moveTo>
                  <a:cubicBezTo>
                    <a:pt x="0" y="861"/>
                    <a:pt x="134" y="1617"/>
                    <a:pt x="366" y="2279"/>
                  </a:cubicBezTo>
                  <a:cubicBezTo>
                    <a:pt x="1445" y="3265"/>
                    <a:pt x="3299" y="3971"/>
                    <a:pt x="5884" y="3971"/>
                  </a:cubicBezTo>
                  <a:cubicBezTo>
                    <a:pt x="8471" y="3971"/>
                    <a:pt x="10324" y="3265"/>
                    <a:pt x="11402" y="2279"/>
                  </a:cubicBezTo>
                  <a:cubicBezTo>
                    <a:pt x="11635" y="1620"/>
                    <a:pt x="11769" y="863"/>
                    <a:pt x="11769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1"/>
            <p:cNvSpPr/>
            <p:nvPr/>
          </p:nvSpPr>
          <p:spPr>
            <a:xfrm>
              <a:off x="4140425" y="1621391"/>
              <a:ext cx="49672" cy="92053"/>
            </a:xfrm>
            <a:custGeom>
              <a:avLst/>
              <a:gdLst/>
              <a:ahLst/>
              <a:cxnLst/>
              <a:rect l="l" t="t" r="r" b="b"/>
              <a:pathLst>
                <a:path w="1703" h="3156" extrusionOk="0">
                  <a:moveTo>
                    <a:pt x="0" y="0"/>
                  </a:moveTo>
                  <a:cubicBezTo>
                    <a:pt x="0" y="54"/>
                    <a:pt x="0" y="108"/>
                    <a:pt x="2" y="161"/>
                  </a:cubicBezTo>
                  <a:cubicBezTo>
                    <a:pt x="5" y="321"/>
                    <a:pt x="12" y="476"/>
                    <a:pt x="25" y="628"/>
                  </a:cubicBezTo>
                  <a:cubicBezTo>
                    <a:pt x="74" y="1236"/>
                    <a:pt x="192" y="1784"/>
                    <a:pt x="368" y="2281"/>
                  </a:cubicBezTo>
                  <a:cubicBezTo>
                    <a:pt x="727" y="2609"/>
                    <a:pt x="1174" y="2906"/>
                    <a:pt x="1702" y="3155"/>
                  </a:cubicBezTo>
                  <a:cubicBezTo>
                    <a:pt x="1505" y="2341"/>
                    <a:pt x="1650" y="1748"/>
                    <a:pt x="1650" y="1748"/>
                  </a:cubicBezTo>
                  <a:lnTo>
                    <a:pt x="1408" y="0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1"/>
            <p:cNvSpPr/>
            <p:nvPr/>
          </p:nvSpPr>
          <p:spPr>
            <a:xfrm>
              <a:off x="4140454" y="1598378"/>
              <a:ext cx="343331" cy="117108"/>
            </a:xfrm>
            <a:custGeom>
              <a:avLst/>
              <a:gdLst/>
              <a:ahLst/>
              <a:cxnLst/>
              <a:rect l="l" t="t" r="r" b="b"/>
              <a:pathLst>
                <a:path w="11771" h="4015" extrusionOk="0">
                  <a:moveTo>
                    <a:pt x="1189" y="1"/>
                  </a:moveTo>
                  <a:cubicBezTo>
                    <a:pt x="468" y="1"/>
                    <a:pt x="0" y="188"/>
                    <a:pt x="1" y="789"/>
                  </a:cubicBezTo>
                  <a:cubicBezTo>
                    <a:pt x="1" y="2386"/>
                    <a:pt x="2088" y="4015"/>
                    <a:pt x="5885" y="4015"/>
                  </a:cubicBezTo>
                  <a:cubicBezTo>
                    <a:pt x="9683" y="4015"/>
                    <a:pt x="11771" y="2386"/>
                    <a:pt x="11771" y="789"/>
                  </a:cubicBezTo>
                  <a:cubicBezTo>
                    <a:pt x="11771" y="188"/>
                    <a:pt x="11303" y="1"/>
                    <a:pt x="10581" y="1"/>
                  </a:cubicBezTo>
                  <a:cubicBezTo>
                    <a:pt x="9387" y="1"/>
                    <a:pt x="7498" y="514"/>
                    <a:pt x="5885" y="514"/>
                  </a:cubicBezTo>
                  <a:cubicBezTo>
                    <a:pt x="4272" y="514"/>
                    <a:pt x="2383" y="1"/>
                    <a:pt x="11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1"/>
            <p:cNvSpPr/>
            <p:nvPr/>
          </p:nvSpPr>
          <p:spPr>
            <a:xfrm>
              <a:off x="4240236" y="1571048"/>
              <a:ext cx="143796" cy="68689"/>
            </a:xfrm>
            <a:custGeom>
              <a:avLst/>
              <a:gdLst/>
              <a:ahLst/>
              <a:cxnLst/>
              <a:rect l="l" t="t" r="r" b="b"/>
              <a:pathLst>
                <a:path w="4930" h="2355" extrusionOk="0">
                  <a:moveTo>
                    <a:pt x="2464" y="0"/>
                  </a:moveTo>
                  <a:cubicBezTo>
                    <a:pt x="1428" y="0"/>
                    <a:pt x="519" y="490"/>
                    <a:pt x="0" y="1225"/>
                  </a:cubicBezTo>
                  <a:lnTo>
                    <a:pt x="435" y="1899"/>
                  </a:lnTo>
                  <a:lnTo>
                    <a:pt x="2464" y="2354"/>
                  </a:lnTo>
                  <a:lnTo>
                    <a:pt x="4484" y="1727"/>
                  </a:lnTo>
                  <a:lnTo>
                    <a:pt x="4929" y="1225"/>
                  </a:lnTo>
                  <a:cubicBezTo>
                    <a:pt x="4411" y="490"/>
                    <a:pt x="3501" y="0"/>
                    <a:pt x="2464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1"/>
            <p:cNvSpPr/>
            <p:nvPr/>
          </p:nvSpPr>
          <p:spPr>
            <a:xfrm>
              <a:off x="4226994" y="1629850"/>
              <a:ext cx="170280" cy="42585"/>
            </a:xfrm>
            <a:custGeom>
              <a:avLst/>
              <a:gdLst/>
              <a:ahLst/>
              <a:cxnLst/>
              <a:rect l="l" t="t" r="r" b="b"/>
              <a:pathLst>
                <a:path w="5838" h="1460" extrusionOk="0">
                  <a:moveTo>
                    <a:pt x="82" y="0"/>
                  </a:moveTo>
                  <a:cubicBezTo>
                    <a:pt x="28" y="199"/>
                    <a:pt x="0" y="409"/>
                    <a:pt x="0" y="623"/>
                  </a:cubicBezTo>
                  <a:cubicBezTo>
                    <a:pt x="0" y="623"/>
                    <a:pt x="1043" y="1459"/>
                    <a:pt x="2918" y="1459"/>
                  </a:cubicBezTo>
                  <a:cubicBezTo>
                    <a:pt x="4793" y="1459"/>
                    <a:pt x="5837" y="623"/>
                    <a:pt x="5837" y="623"/>
                  </a:cubicBezTo>
                  <a:cubicBezTo>
                    <a:pt x="5837" y="409"/>
                    <a:pt x="5808" y="199"/>
                    <a:pt x="5755" y="0"/>
                  </a:cubicBezTo>
                  <a:close/>
                </a:path>
              </a:pathLst>
            </a:custGeom>
            <a:gradFill>
              <a:gsLst>
                <a:gs pos="0">
                  <a:srgbClr val="FECD73"/>
                </a:gs>
                <a:gs pos="100000">
                  <a:srgbClr val="E3970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1"/>
            <p:cNvSpPr/>
            <p:nvPr/>
          </p:nvSpPr>
          <p:spPr>
            <a:xfrm>
              <a:off x="4229386" y="1606778"/>
              <a:ext cx="165496" cy="43547"/>
            </a:xfrm>
            <a:custGeom>
              <a:avLst/>
              <a:gdLst/>
              <a:ahLst/>
              <a:cxnLst/>
              <a:rect l="l" t="t" r="r" b="b"/>
              <a:pathLst>
                <a:path w="5674" h="1493" extrusionOk="0">
                  <a:moveTo>
                    <a:pt x="372" y="0"/>
                  </a:moveTo>
                  <a:cubicBezTo>
                    <a:pt x="204" y="240"/>
                    <a:pt x="75" y="507"/>
                    <a:pt x="0" y="791"/>
                  </a:cubicBezTo>
                  <a:cubicBezTo>
                    <a:pt x="483" y="1066"/>
                    <a:pt x="1455" y="1493"/>
                    <a:pt x="2836" y="1493"/>
                  </a:cubicBezTo>
                  <a:cubicBezTo>
                    <a:pt x="4219" y="1493"/>
                    <a:pt x="5187" y="1068"/>
                    <a:pt x="5673" y="791"/>
                  </a:cubicBezTo>
                  <a:cubicBezTo>
                    <a:pt x="5596" y="505"/>
                    <a:pt x="5470" y="240"/>
                    <a:pt x="5301" y="2"/>
                  </a:cubicBezTo>
                  <a:cubicBezTo>
                    <a:pt x="4948" y="211"/>
                    <a:pt x="4094" y="623"/>
                    <a:pt x="2836" y="623"/>
                  </a:cubicBezTo>
                  <a:cubicBezTo>
                    <a:pt x="1576" y="623"/>
                    <a:pt x="724" y="211"/>
                    <a:pt x="37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1"/>
            <p:cNvSpPr/>
            <p:nvPr/>
          </p:nvSpPr>
          <p:spPr>
            <a:xfrm>
              <a:off x="4229386" y="1606807"/>
              <a:ext cx="32113" cy="33222"/>
            </a:xfrm>
            <a:custGeom>
              <a:avLst/>
              <a:gdLst/>
              <a:ahLst/>
              <a:cxnLst/>
              <a:rect l="l" t="t" r="r" b="b"/>
              <a:pathLst>
                <a:path w="1101" h="1139" extrusionOk="0">
                  <a:moveTo>
                    <a:pt x="372" y="1"/>
                  </a:moveTo>
                  <a:cubicBezTo>
                    <a:pt x="202" y="239"/>
                    <a:pt x="75" y="504"/>
                    <a:pt x="0" y="790"/>
                  </a:cubicBezTo>
                  <a:cubicBezTo>
                    <a:pt x="185" y="894"/>
                    <a:pt x="438" y="1021"/>
                    <a:pt x="759" y="1139"/>
                  </a:cubicBezTo>
                  <a:cubicBezTo>
                    <a:pt x="835" y="855"/>
                    <a:pt x="951" y="585"/>
                    <a:pt x="1100" y="336"/>
                  </a:cubicBezTo>
                  <a:cubicBezTo>
                    <a:pt x="769" y="219"/>
                    <a:pt x="524" y="91"/>
                    <a:pt x="37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3" name="Google Shape;2533;p51"/>
          <p:cNvGrpSpPr/>
          <p:nvPr/>
        </p:nvGrpSpPr>
        <p:grpSpPr>
          <a:xfrm>
            <a:off x="4140038" y="2189384"/>
            <a:ext cx="344147" cy="337701"/>
            <a:chOff x="4139638" y="2115984"/>
            <a:chExt cx="344147" cy="337701"/>
          </a:xfrm>
        </p:grpSpPr>
        <p:sp>
          <p:nvSpPr>
            <p:cNvPr id="2534" name="Google Shape;2534;p51"/>
            <p:cNvSpPr/>
            <p:nvPr/>
          </p:nvSpPr>
          <p:spPr>
            <a:xfrm>
              <a:off x="4236649" y="2115984"/>
              <a:ext cx="242469" cy="240603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1"/>
            <p:cNvSpPr/>
            <p:nvPr/>
          </p:nvSpPr>
          <p:spPr>
            <a:xfrm>
              <a:off x="4258991" y="2137364"/>
              <a:ext cx="197843" cy="197843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1"/>
            <p:cNvSpPr/>
            <p:nvPr/>
          </p:nvSpPr>
          <p:spPr>
            <a:xfrm>
              <a:off x="4258904" y="2145473"/>
              <a:ext cx="189735" cy="189793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1"/>
            <p:cNvSpPr/>
            <p:nvPr/>
          </p:nvSpPr>
          <p:spPr>
            <a:xfrm>
              <a:off x="4325639" y="2192432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1"/>
            <p:cNvSpPr/>
            <p:nvPr/>
          </p:nvSpPr>
          <p:spPr>
            <a:xfrm>
              <a:off x="4139638" y="2133893"/>
              <a:ext cx="321280" cy="319792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1"/>
            <p:cNvSpPr/>
            <p:nvPr/>
          </p:nvSpPr>
          <p:spPr>
            <a:xfrm>
              <a:off x="4161688" y="2155185"/>
              <a:ext cx="277266" cy="277266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1"/>
            <p:cNvSpPr/>
            <p:nvPr/>
          </p:nvSpPr>
          <p:spPr>
            <a:xfrm>
              <a:off x="4225215" y="2253013"/>
              <a:ext cx="67289" cy="64898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1"/>
            <p:cNvSpPr/>
            <p:nvPr/>
          </p:nvSpPr>
          <p:spPr>
            <a:xfrm>
              <a:off x="4298542" y="2277164"/>
              <a:ext cx="67289" cy="64927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1"/>
            <p:cNvSpPr/>
            <p:nvPr/>
          </p:nvSpPr>
          <p:spPr>
            <a:xfrm>
              <a:off x="4249453" y="2326194"/>
              <a:ext cx="67289" cy="64839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1"/>
            <p:cNvSpPr/>
            <p:nvPr/>
          </p:nvSpPr>
          <p:spPr>
            <a:xfrm>
              <a:off x="4405791" y="2133981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1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5"/>
          <p:cNvSpPr/>
          <p:nvPr/>
        </p:nvSpPr>
        <p:spPr>
          <a:xfrm>
            <a:off x="457200" y="1187975"/>
            <a:ext cx="4832400" cy="3591000"/>
          </a:xfrm>
          <a:prstGeom prst="snip2DiagRect">
            <a:avLst>
              <a:gd name="adj1" fmla="val 3354"/>
              <a:gd name="adj2" fmla="val 2976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7" name="Google Shape;807;p35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WARM-UP GAME: FLAGS OF THE WORLD</a:t>
            </a:r>
            <a:endParaRPr lang="en-US" dirty="0"/>
          </a:p>
        </p:txBody>
      </p:sp>
      <p:sp>
        <p:nvSpPr>
          <p:cNvPr id="808" name="Google Shape;808;p35"/>
          <p:cNvSpPr txBox="1">
            <a:spLocks noGrp="1"/>
          </p:cNvSpPr>
          <p:nvPr>
            <p:ph type="body" idx="1"/>
          </p:nvPr>
        </p:nvSpPr>
        <p:spPr>
          <a:xfrm>
            <a:off x="636024" y="1343194"/>
            <a:ext cx="4290900" cy="20118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285750" indent="-285750">
              <a:buClr>
                <a:srgbClr val="273D40"/>
              </a:buClr>
              <a:buSzPts val="600"/>
            </a:pPr>
            <a:r>
              <a:rPr lang="en-US" sz="2200" dirty="0" smtClean="0"/>
              <a:t>In </a:t>
            </a:r>
            <a:r>
              <a:rPr lang="en-US" sz="2200" b="1" dirty="0" smtClean="0">
                <a:solidFill>
                  <a:schemeClr val="tx1"/>
                </a:solidFill>
              </a:rPr>
              <a:t>2</a:t>
            </a:r>
            <a:r>
              <a:rPr lang="en-US" sz="2200" b="1" dirty="0" smtClean="0"/>
              <a:t> </a:t>
            </a:r>
            <a:r>
              <a:rPr lang="en-US" sz="2200" b="1" dirty="0">
                <a:solidFill>
                  <a:schemeClr val="tx1"/>
                </a:solidFill>
              </a:rPr>
              <a:t>teams.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US" sz="2200" dirty="0" smtClean="0"/>
              <a:t>Look at the </a:t>
            </a:r>
            <a:r>
              <a:rPr lang="en-US" sz="2200" b="1" dirty="0" smtClean="0">
                <a:solidFill>
                  <a:schemeClr val="tx1"/>
                </a:solidFill>
              </a:rPr>
              <a:t>flags</a:t>
            </a:r>
            <a:r>
              <a:rPr lang="en-US" sz="2200" dirty="0" smtClean="0"/>
              <a:t> and </a:t>
            </a:r>
            <a:r>
              <a:rPr lang="en-US" sz="2200" dirty="0"/>
              <a:t>and guess </a:t>
            </a:r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chemeClr val="tx1"/>
                </a:solidFill>
              </a:rPr>
              <a:t>countries</a:t>
            </a:r>
            <a:endParaRPr lang="en-US" sz="2200" b="1" dirty="0">
              <a:solidFill>
                <a:schemeClr val="tx1"/>
              </a:solidFill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US" sz="2200" dirty="0"/>
              <a:t>The </a:t>
            </a:r>
            <a:r>
              <a:rPr lang="en-US" sz="2200" dirty="0" smtClean="0"/>
              <a:t>team with the correct </a:t>
            </a:r>
            <a:r>
              <a:rPr lang="en-US" sz="2200" dirty="0"/>
              <a:t>answer gets </a:t>
            </a:r>
            <a:r>
              <a:rPr lang="en-US" sz="2200" b="1" dirty="0" smtClean="0">
                <a:solidFill>
                  <a:schemeClr val="tx1"/>
                </a:solidFill>
              </a:rPr>
              <a:t>red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envelopes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/>
              <a:t>following each question.</a:t>
            </a: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n-US" sz="2200" dirty="0"/>
              <a:t>The team with the most </a:t>
            </a:r>
            <a:r>
              <a:rPr lang="en-US" sz="2200" b="1" dirty="0">
                <a:solidFill>
                  <a:schemeClr val="tx1"/>
                </a:solidFill>
              </a:rPr>
              <a:t>red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envelopes</a:t>
            </a:r>
            <a:r>
              <a:rPr lang="en-US" sz="2200" dirty="0" smtClean="0"/>
              <a:t> </a:t>
            </a:r>
            <a:r>
              <a:rPr lang="en-US" sz="2200" dirty="0"/>
              <a:t>will win.</a:t>
            </a:r>
          </a:p>
          <a:p>
            <a:pPr marL="285750" indent="-285750">
              <a:buClr>
                <a:srgbClr val="273D40"/>
              </a:buClr>
              <a:buSzPts val="600"/>
            </a:pPr>
            <a:endParaRPr lang="en-US" sz="2200" b="1" dirty="0">
              <a:solidFill>
                <a:schemeClr val="tx1"/>
              </a:solidFill>
            </a:endParaRPr>
          </a:p>
          <a:p>
            <a:pPr marL="285750" indent="-285750">
              <a:buClr>
                <a:srgbClr val="273D40"/>
              </a:buClr>
              <a:buSzPts val="600"/>
            </a:pPr>
            <a:endParaRPr lang="en-US" sz="2200" dirty="0"/>
          </a:p>
        </p:txBody>
      </p:sp>
      <p:sp>
        <p:nvSpPr>
          <p:cNvPr id="809" name="Google Shape;809;p35"/>
          <p:cNvSpPr/>
          <p:nvPr/>
        </p:nvSpPr>
        <p:spPr>
          <a:xfrm>
            <a:off x="5540700" y="1188075"/>
            <a:ext cx="3140400" cy="3591000"/>
          </a:xfrm>
          <a:prstGeom prst="snip2DiagRect">
            <a:avLst>
              <a:gd name="adj1" fmla="val 3354"/>
              <a:gd name="adj2" fmla="val 2976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0" name="Google Shape;8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660" y="1013250"/>
            <a:ext cx="2482350" cy="37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7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 0</a:t>
            </a:r>
            <a:endParaRPr dirty="0"/>
          </a:p>
        </p:txBody>
      </p:sp>
      <p:sp>
        <p:nvSpPr>
          <p:cNvPr id="1329" name="Google Shape;1329;p47"/>
          <p:cNvSpPr txBox="1">
            <a:spLocks noGrp="1"/>
          </p:cNvSpPr>
          <p:nvPr>
            <p:ph type="subTitle" idx="1"/>
          </p:nvPr>
        </p:nvSpPr>
        <p:spPr>
          <a:xfrm>
            <a:off x="6143442" y="2424122"/>
            <a:ext cx="19521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 dirty="0" smtClean="0">
                <a:solidFill>
                  <a:schemeClr val="tx1"/>
                </a:solidFill>
              </a:rPr>
              <a:t>Viet Nam</a:t>
            </a:r>
            <a:endParaRPr sz="3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Vietnam realistic waving flag vector illustration. National country  background symbol. Independence day 7095882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2680" y="1673725"/>
            <a:ext cx="3901800" cy="2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07620" y="3293022"/>
            <a:ext cx="2265278" cy="1202778"/>
            <a:chOff x="3290232" y="2039101"/>
            <a:chExt cx="1099252" cy="583662"/>
          </a:xfrm>
        </p:grpSpPr>
        <p:grpSp>
          <p:nvGrpSpPr>
            <p:cNvPr id="5" name="Google Shape;941;p37"/>
            <p:cNvGrpSpPr/>
            <p:nvPr/>
          </p:nvGrpSpPr>
          <p:grpSpPr>
            <a:xfrm>
              <a:off x="3290232" y="2039101"/>
              <a:ext cx="544131" cy="539680"/>
              <a:chOff x="4139638" y="2115984"/>
              <a:chExt cx="344147" cy="337701"/>
            </a:xfrm>
          </p:grpSpPr>
          <p:sp>
            <p:nvSpPr>
              <p:cNvPr id="6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941;p37"/>
            <p:cNvGrpSpPr/>
            <p:nvPr/>
          </p:nvGrpSpPr>
          <p:grpSpPr>
            <a:xfrm>
              <a:off x="3561005" y="2074607"/>
              <a:ext cx="544131" cy="539680"/>
              <a:chOff x="4139638" y="2115984"/>
              <a:chExt cx="344147" cy="337701"/>
            </a:xfrm>
          </p:grpSpPr>
          <p:sp>
            <p:nvSpPr>
              <p:cNvPr id="18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941;p37"/>
            <p:cNvGrpSpPr/>
            <p:nvPr/>
          </p:nvGrpSpPr>
          <p:grpSpPr>
            <a:xfrm>
              <a:off x="3845353" y="2083083"/>
              <a:ext cx="544131" cy="539680"/>
              <a:chOff x="4139638" y="2115984"/>
              <a:chExt cx="344147" cy="337701"/>
            </a:xfrm>
          </p:grpSpPr>
          <p:sp>
            <p:nvSpPr>
              <p:cNvPr id="42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7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 </a:t>
            </a:r>
            <a:r>
              <a:rPr lang="vi-VN" dirty="0" smtClean="0"/>
              <a:t>1</a:t>
            </a:r>
            <a:endParaRPr dirty="0"/>
          </a:p>
        </p:txBody>
      </p:sp>
      <p:sp>
        <p:nvSpPr>
          <p:cNvPr id="1329" name="Google Shape;1329;p47"/>
          <p:cNvSpPr txBox="1">
            <a:spLocks noGrp="1"/>
          </p:cNvSpPr>
          <p:nvPr>
            <p:ph type="subTitle" idx="1"/>
          </p:nvPr>
        </p:nvSpPr>
        <p:spPr>
          <a:xfrm>
            <a:off x="6471900" y="2425625"/>
            <a:ext cx="19521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3000" b="1" dirty="0" smtClean="0">
                <a:solidFill>
                  <a:schemeClr val="tx1"/>
                </a:solidFill>
              </a:rPr>
              <a:t>JAPAN</a:t>
            </a:r>
            <a:endParaRPr sz="3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25" y="1441026"/>
            <a:ext cx="4462270" cy="2846664"/>
          </a:xfrm>
          <a:prstGeom prst="rect">
            <a:avLst/>
          </a:prstGeom>
        </p:spPr>
      </p:pic>
      <p:grpSp>
        <p:nvGrpSpPr>
          <p:cNvPr id="44" name="Google Shape;941;p37"/>
          <p:cNvGrpSpPr/>
          <p:nvPr/>
        </p:nvGrpSpPr>
        <p:grpSpPr>
          <a:xfrm>
            <a:off x="6887292" y="3175548"/>
            <a:ext cx="1121315" cy="1112142"/>
            <a:chOff x="4139638" y="2115984"/>
            <a:chExt cx="344147" cy="337701"/>
          </a:xfrm>
        </p:grpSpPr>
        <p:sp>
          <p:nvSpPr>
            <p:cNvPr id="57" name="Google Shape;942;p37"/>
            <p:cNvSpPr/>
            <p:nvPr/>
          </p:nvSpPr>
          <p:spPr>
            <a:xfrm>
              <a:off x="4236649" y="2115984"/>
              <a:ext cx="242469" cy="240603"/>
            </a:xfrm>
            <a:custGeom>
              <a:avLst/>
              <a:gdLst/>
              <a:ahLst/>
              <a:cxnLst/>
              <a:rect l="l" t="t" r="r" b="b"/>
              <a:pathLst>
                <a:path w="8313" h="8249" extrusionOk="0">
                  <a:moveTo>
                    <a:pt x="4643" y="0"/>
                  </a:moveTo>
                  <a:cubicBezTo>
                    <a:pt x="4557" y="0"/>
                    <a:pt x="4472" y="33"/>
                    <a:pt x="4406" y="98"/>
                  </a:cubicBezTo>
                  <a:lnTo>
                    <a:pt x="130" y="4374"/>
                  </a:lnTo>
                  <a:cubicBezTo>
                    <a:pt x="0" y="4504"/>
                    <a:pt x="0" y="4716"/>
                    <a:pt x="130" y="4845"/>
                  </a:cubicBezTo>
                  <a:lnTo>
                    <a:pt x="3435" y="8151"/>
                  </a:lnTo>
                  <a:cubicBezTo>
                    <a:pt x="3500" y="8216"/>
                    <a:pt x="3586" y="8248"/>
                    <a:pt x="3672" y="8248"/>
                  </a:cubicBezTo>
                  <a:cubicBezTo>
                    <a:pt x="3757" y="8248"/>
                    <a:pt x="3843" y="8216"/>
                    <a:pt x="3908" y="8151"/>
                  </a:cubicBezTo>
                  <a:lnTo>
                    <a:pt x="8183" y="3876"/>
                  </a:lnTo>
                  <a:cubicBezTo>
                    <a:pt x="8313" y="3745"/>
                    <a:pt x="8313" y="3534"/>
                    <a:pt x="8183" y="3403"/>
                  </a:cubicBezTo>
                  <a:lnTo>
                    <a:pt x="4878" y="98"/>
                  </a:lnTo>
                  <a:cubicBezTo>
                    <a:pt x="4813" y="33"/>
                    <a:pt x="4728" y="0"/>
                    <a:pt x="4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43;p37"/>
            <p:cNvSpPr/>
            <p:nvPr/>
          </p:nvSpPr>
          <p:spPr>
            <a:xfrm>
              <a:off x="4258991" y="2137364"/>
              <a:ext cx="197843" cy="197843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876" y="1"/>
                  </a:moveTo>
                  <a:lnTo>
                    <a:pt x="0" y="3877"/>
                  </a:lnTo>
                  <a:lnTo>
                    <a:pt x="2905" y="6783"/>
                  </a:lnTo>
                  <a:lnTo>
                    <a:pt x="6782" y="2907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44;p37"/>
            <p:cNvSpPr/>
            <p:nvPr/>
          </p:nvSpPr>
          <p:spPr>
            <a:xfrm>
              <a:off x="4258904" y="2145473"/>
              <a:ext cx="189735" cy="189793"/>
            </a:xfrm>
            <a:custGeom>
              <a:avLst/>
              <a:gdLst/>
              <a:ahLst/>
              <a:cxnLst/>
              <a:rect l="l" t="t" r="r" b="b"/>
              <a:pathLst>
                <a:path w="6505" h="6507" extrusionOk="0">
                  <a:moveTo>
                    <a:pt x="3599" y="1"/>
                  </a:moveTo>
                  <a:lnTo>
                    <a:pt x="0" y="3599"/>
                  </a:lnTo>
                  <a:lnTo>
                    <a:pt x="2906" y="6506"/>
                  </a:lnTo>
                  <a:lnTo>
                    <a:pt x="6504" y="2909"/>
                  </a:lnTo>
                  <a:lnTo>
                    <a:pt x="6460" y="2860"/>
                  </a:lnTo>
                  <a:cubicBezTo>
                    <a:pt x="6302" y="2702"/>
                    <a:pt x="6090" y="2614"/>
                    <a:pt x="5864" y="2614"/>
                  </a:cubicBezTo>
                  <a:cubicBezTo>
                    <a:pt x="5676" y="2614"/>
                    <a:pt x="5493" y="2676"/>
                    <a:pt x="5347" y="2791"/>
                  </a:cubicBezTo>
                  <a:cubicBezTo>
                    <a:pt x="5233" y="2881"/>
                    <a:pt x="5101" y="2947"/>
                    <a:pt x="4960" y="2986"/>
                  </a:cubicBezTo>
                  <a:cubicBezTo>
                    <a:pt x="4940" y="3704"/>
                    <a:pt x="4349" y="4281"/>
                    <a:pt x="3626" y="4281"/>
                  </a:cubicBezTo>
                  <a:cubicBezTo>
                    <a:pt x="2889" y="4281"/>
                    <a:pt x="2290" y="3682"/>
                    <a:pt x="2290" y="2945"/>
                  </a:cubicBezTo>
                  <a:cubicBezTo>
                    <a:pt x="2290" y="2249"/>
                    <a:pt x="2820" y="1678"/>
                    <a:pt x="3500" y="1615"/>
                  </a:cubicBezTo>
                  <a:cubicBezTo>
                    <a:pt x="3536" y="1454"/>
                    <a:pt x="3608" y="1297"/>
                    <a:pt x="3714" y="1160"/>
                  </a:cubicBezTo>
                  <a:cubicBezTo>
                    <a:pt x="3974" y="824"/>
                    <a:pt x="3945" y="347"/>
                    <a:pt x="3645" y="46"/>
                  </a:cubicBezTo>
                  <a:lnTo>
                    <a:pt x="359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45;p37"/>
            <p:cNvSpPr/>
            <p:nvPr/>
          </p:nvSpPr>
          <p:spPr>
            <a:xfrm>
              <a:off x="4325639" y="2192432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615" y="883"/>
                  </a:moveTo>
                  <a:cubicBezTo>
                    <a:pt x="1711" y="883"/>
                    <a:pt x="1790" y="962"/>
                    <a:pt x="1790" y="1058"/>
                  </a:cubicBezTo>
                  <a:lnTo>
                    <a:pt x="1790" y="1615"/>
                  </a:lnTo>
                  <a:cubicBezTo>
                    <a:pt x="1790" y="1712"/>
                    <a:pt x="1711" y="1791"/>
                    <a:pt x="1615" y="1791"/>
                  </a:cubicBezTo>
                  <a:lnTo>
                    <a:pt x="1058" y="1791"/>
                  </a:lnTo>
                  <a:cubicBezTo>
                    <a:pt x="961" y="1791"/>
                    <a:pt x="882" y="1712"/>
                    <a:pt x="882" y="1615"/>
                  </a:cubicBezTo>
                  <a:lnTo>
                    <a:pt x="882" y="1058"/>
                  </a:lnTo>
                  <a:cubicBezTo>
                    <a:pt x="882" y="962"/>
                    <a:pt x="961" y="883"/>
                    <a:pt x="1058" y="883"/>
                  </a:cubicBezTo>
                  <a:close/>
                  <a:moveTo>
                    <a:pt x="1336" y="1"/>
                  </a:moveTo>
                  <a:cubicBezTo>
                    <a:pt x="598" y="1"/>
                    <a:pt x="0" y="598"/>
                    <a:pt x="0" y="1337"/>
                  </a:cubicBezTo>
                  <a:cubicBezTo>
                    <a:pt x="0" y="2075"/>
                    <a:pt x="598" y="2674"/>
                    <a:pt x="1336" y="2674"/>
                  </a:cubicBezTo>
                  <a:cubicBezTo>
                    <a:pt x="2074" y="2674"/>
                    <a:pt x="2674" y="2075"/>
                    <a:pt x="2674" y="1337"/>
                  </a:cubicBezTo>
                  <a:cubicBezTo>
                    <a:pt x="2674" y="598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46;p37"/>
            <p:cNvSpPr/>
            <p:nvPr/>
          </p:nvSpPr>
          <p:spPr>
            <a:xfrm>
              <a:off x="4139638" y="2133893"/>
              <a:ext cx="321280" cy="319792"/>
            </a:xfrm>
            <a:custGeom>
              <a:avLst/>
              <a:gdLst/>
              <a:ahLst/>
              <a:cxnLst/>
              <a:rect l="l" t="t" r="r" b="b"/>
              <a:pathLst>
                <a:path w="11015" h="10964" extrusionOk="0">
                  <a:moveTo>
                    <a:pt x="6350" y="1"/>
                  </a:moveTo>
                  <a:cubicBezTo>
                    <a:pt x="6286" y="1"/>
                    <a:pt x="6221" y="26"/>
                    <a:pt x="6172" y="76"/>
                  </a:cubicBezTo>
                  <a:lnTo>
                    <a:pt x="101" y="6147"/>
                  </a:lnTo>
                  <a:cubicBezTo>
                    <a:pt x="1" y="6246"/>
                    <a:pt x="1" y="6405"/>
                    <a:pt x="101" y="6505"/>
                  </a:cubicBezTo>
                  <a:lnTo>
                    <a:pt x="4485" y="10889"/>
                  </a:lnTo>
                  <a:cubicBezTo>
                    <a:pt x="4535" y="10939"/>
                    <a:pt x="4599" y="10964"/>
                    <a:pt x="4664" y="10964"/>
                  </a:cubicBezTo>
                  <a:cubicBezTo>
                    <a:pt x="4729" y="10964"/>
                    <a:pt x="4793" y="10939"/>
                    <a:pt x="4842" y="10889"/>
                  </a:cubicBezTo>
                  <a:lnTo>
                    <a:pt x="10914" y="4817"/>
                  </a:lnTo>
                  <a:cubicBezTo>
                    <a:pt x="11015" y="4721"/>
                    <a:pt x="11015" y="4561"/>
                    <a:pt x="10915" y="4463"/>
                  </a:cubicBezTo>
                  <a:lnTo>
                    <a:pt x="10130" y="3678"/>
                  </a:lnTo>
                  <a:cubicBezTo>
                    <a:pt x="10081" y="3628"/>
                    <a:pt x="10017" y="3603"/>
                    <a:pt x="9952" y="3603"/>
                  </a:cubicBezTo>
                  <a:cubicBezTo>
                    <a:pt x="9898" y="3603"/>
                    <a:pt x="9844" y="3620"/>
                    <a:pt x="9799" y="3656"/>
                  </a:cubicBezTo>
                  <a:cubicBezTo>
                    <a:pt x="9484" y="3901"/>
                    <a:pt x="9103" y="4023"/>
                    <a:pt x="8723" y="4023"/>
                  </a:cubicBezTo>
                  <a:cubicBezTo>
                    <a:pt x="8274" y="4023"/>
                    <a:pt x="7825" y="3852"/>
                    <a:pt x="7483" y="3509"/>
                  </a:cubicBezTo>
                  <a:cubicBezTo>
                    <a:pt x="6850" y="2876"/>
                    <a:pt x="6802" y="1880"/>
                    <a:pt x="7337" y="1192"/>
                  </a:cubicBezTo>
                  <a:cubicBezTo>
                    <a:pt x="7413" y="1092"/>
                    <a:pt x="7404" y="950"/>
                    <a:pt x="7315" y="861"/>
                  </a:cubicBezTo>
                  <a:lnTo>
                    <a:pt x="6528" y="76"/>
                  </a:lnTo>
                  <a:cubicBezTo>
                    <a:pt x="6479" y="26"/>
                    <a:pt x="6415" y="1"/>
                    <a:pt x="6350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47;p37"/>
            <p:cNvSpPr/>
            <p:nvPr/>
          </p:nvSpPr>
          <p:spPr>
            <a:xfrm>
              <a:off x="4161688" y="2155185"/>
              <a:ext cx="277266" cy="277266"/>
            </a:xfrm>
            <a:custGeom>
              <a:avLst/>
              <a:gdLst/>
              <a:ahLst/>
              <a:cxnLst/>
              <a:rect l="l" t="t" r="r" b="b"/>
              <a:pathLst>
                <a:path w="9506" h="9506" extrusionOk="0">
                  <a:moveTo>
                    <a:pt x="5596" y="0"/>
                  </a:moveTo>
                  <a:lnTo>
                    <a:pt x="1" y="5596"/>
                  </a:lnTo>
                  <a:lnTo>
                    <a:pt x="3910" y="9506"/>
                  </a:lnTo>
                  <a:lnTo>
                    <a:pt x="9506" y="3910"/>
                  </a:lnTo>
                  <a:lnTo>
                    <a:pt x="9156" y="3560"/>
                  </a:lnTo>
                  <a:cubicBezTo>
                    <a:pt x="8790" y="3775"/>
                    <a:pt x="8380" y="3882"/>
                    <a:pt x="7970" y="3882"/>
                  </a:cubicBezTo>
                  <a:cubicBezTo>
                    <a:pt x="7367" y="3882"/>
                    <a:pt x="6765" y="3651"/>
                    <a:pt x="6311" y="3197"/>
                  </a:cubicBezTo>
                  <a:cubicBezTo>
                    <a:pt x="5550" y="2435"/>
                    <a:pt x="5412" y="1257"/>
                    <a:pt x="5946" y="351"/>
                  </a:cubicBezTo>
                  <a:lnTo>
                    <a:pt x="559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48;p37"/>
            <p:cNvSpPr/>
            <p:nvPr/>
          </p:nvSpPr>
          <p:spPr>
            <a:xfrm>
              <a:off x="4225215" y="2253013"/>
              <a:ext cx="67289" cy="64898"/>
            </a:xfrm>
            <a:custGeom>
              <a:avLst/>
              <a:gdLst/>
              <a:ahLst/>
              <a:cxnLst/>
              <a:rect l="l" t="t" r="r" b="b"/>
              <a:pathLst>
                <a:path w="2307" h="2225" extrusionOk="0">
                  <a:moveTo>
                    <a:pt x="1154" y="1"/>
                  </a:moveTo>
                  <a:cubicBezTo>
                    <a:pt x="1122" y="1"/>
                    <a:pt x="1089" y="4"/>
                    <a:pt x="1057" y="13"/>
                  </a:cubicBezTo>
                  <a:cubicBezTo>
                    <a:pt x="802" y="79"/>
                    <a:pt x="745" y="314"/>
                    <a:pt x="788" y="540"/>
                  </a:cubicBezTo>
                  <a:cubicBezTo>
                    <a:pt x="802" y="619"/>
                    <a:pt x="814" y="697"/>
                    <a:pt x="821" y="777"/>
                  </a:cubicBezTo>
                  <a:cubicBezTo>
                    <a:pt x="741" y="770"/>
                    <a:pt x="662" y="761"/>
                    <a:pt x="582" y="746"/>
                  </a:cubicBezTo>
                  <a:cubicBezTo>
                    <a:pt x="528" y="737"/>
                    <a:pt x="474" y="726"/>
                    <a:pt x="420" y="726"/>
                  </a:cubicBezTo>
                  <a:cubicBezTo>
                    <a:pt x="392" y="726"/>
                    <a:pt x="363" y="729"/>
                    <a:pt x="335" y="736"/>
                  </a:cubicBezTo>
                  <a:cubicBezTo>
                    <a:pt x="127" y="789"/>
                    <a:pt x="1" y="1001"/>
                    <a:pt x="55" y="1209"/>
                  </a:cubicBezTo>
                  <a:cubicBezTo>
                    <a:pt x="108" y="1415"/>
                    <a:pt x="272" y="1492"/>
                    <a:pt x="451" y="1492"/>
                  </a:cubicBezTo>
                  <a:cubicBezTo>
                    <a:pt x="494" y="1492"/>
                    <a:pt x="539" y="1487"/>
                    <a:pt x="582" y="1479"/>
                  </a:cubicBezTo>
                  <a:cubicBezTo>
                    <a:pt x="662" y="1464"/>
                    <a:pt x="742" y="1454"/>
                    <a:pt x="821" y="1447"/>
                  </a:cubicBezTo>
                  <a:lnTo>
                    <a:pt x="821" y="1447"/>
                  </a:lnTo>
                  <a:cubicBezTo>
                    <a:pt x="817" y="1477"/>
                    <a:pt x="815" y="1510"/>
                    <a:pt x="810" y="1542"/>
                  </a:cubicBezTo>
                  <a:cubicBezTo>
                    <a:pt x="802" y="1603"/>
                    <a:pt x="786" y="1669"/>
                    <a:pt x="774" y="1737"/>
                  </a:cubicBezTo>
                  <a:cubicBezTo>
                    <a:pt x="764" y="1803"/>
                    <a:pt x="760" y="1871"/>
                    <a:pt x="777" y="1933"/>
                  </a:cubicBezTo>
                  <a:cubicBezTo>
                    <a:pt x="822" y="2110"/>
                    <a:pt x="980" y="2225"/>
                    <a:pt x="1153" y="2225"/>
                  </a:cubicBezTo>
                  <a:cubicBezTo>
                    <a:pt x="1185" y="2225"/>
                    <a:pt x="1218" y="2221"/>
                    <a:pt x="1250" y="2213"/>
                  </a:cubicBezTo>
                  <a:cubicBezTo>
                    <a:pt x="1510" y="2144"/>
                    <a:pt x="1565" y="1908"/>
                    <a:pt x="1521" y="1683"/>
                  </a:cubicBezTo>
                  <a:cubicBezTo>
                    <a:pt x="1507" y="1603"/>
                    <a:pt x="1497" y="1524"/>
                    <a:pt x="1489" y="1444"/>
                  </a:cubicBezTo>
                  <a:lnTo>
                    <a:pt x="1489" y="1444"/>
                  </a:lnTo>
                  <a:cubicBezTo>
                    <a:pt x="1520" y="1448"/>
                    <a:pt x="1554" y="1450"/>
                    <a:pt x="1584" y="1455"/>
                  </a:cubicBezTo>
                  <a:cubicBezTo>
                    <a:pt x="1646" y="1463"/>
                    <a:pt x="1712" y="1479"/>
                    <a:pt x="1779" y="1491"/>
                  </a:cubicBezTo>
                  <a:cubicBezTo>
                    <a:pt x="1814" y="1496"/>
                    <a:pt x="1848" y="1500"/>
                    <a:pt x="1882" y="1500"/>
                  </a:cubicBezTo>
                  <a:cubicBezTo>
                    <a:pt x="1914" y="1500"/>
                    <a:pt x="1945" y="1496"/>
                    <a:pt x="1974" y="1488"/>
                  </a:cubicBezTo>
                  <a:cubicBezTo>
                    <a:pt x="2182" y="1435"/>
                    <a:pt x="2307" y="1223"/>
                    <a:pt x="2254" y="1015"/>
                  </a:cubicBezTo>
                  <a:cubicBezTo>
                    <a:pt x="2201" y="809"/>
                    <a:pt x="2037" y="732"/>
                    <a:pt x="1857" y="732"/>
                  </a:cubicBezTo>
                  <a:cubicBezTo>
                    <a:pt x="1814" y="732"/>
                    <a:pt x="1769" y="737"/>
                    <a:pt x="1725" y="745"/>
                  </a:cubicBezTo>
                  <a:cubicBezTo>
                    <a:pt x="1646" y="760"/>
                    <a:pt x="1568" y="770"/>
                    <a:pt x="1489" y="777"/>
                  </a:cubicBezTo>
                  <a:cubicBezTo>
                    <a:pt x="1497" y="697"/>
                    <a:pt x="1505" y="619"/>
                    <a:pt x="1520" y="540"/>
                  </a:cubicBezTo>
                  <a:cubicBezTo>
                    <a:pt x="1536" y="458"/>
                    <a:pt x="1554" y="374"/>
                    <a:pt x="1532" y="292"/>
                  </a:cubicBezTo>
                  <a:cubicBezTo>
                    <a:pt x="1486" y="117"/>
                    <a:pt x="1327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49;p37"/>
            <p:cNvSpPr/>
            <p:nvPr/>
          </p:nvSpPr>
          <p:spPr>
            <a:xfrm>
              <a:off x="4298542" y="2277164"/>
              <a:ext cx="67289" cy="64927"/>
            </a:xfrm>
            <a:custGeom>
              <a:avLst/>
              <a:gdLst/>
              <a:ahLst/>
              <a:cxnLst/>
              <a:rect l="l" t="t" r="r" b="b"/>
              <a:pathLst>
                <a:path w="2307" h="2226" extrusionOk="0">
                  <a:moveTo>
                    <a:pt x="1152" y="0"/>
                  </a:moveTo>
                  <a:cubicBezTo>
                    <a:pt x="1120" y="0"/>
                    <a:pt x="1088" y="4"/>
                    <a:pt x="1055" y="12"/>
                  </a:cubicBezTo>
                  <a:cubicBezTo>
                    <a:pt x="800" y="78"/>
                    <a:pt x="743" y="313"/>
                    <a:pt x="786" y="540"/>
                  </a:cubicBezTo>
                  <a:cubicBezTo>
                    <a:pt x="800" y="619"/>
                    <a:pt x="812" y="696"/>
                    <a:pt x="819" y="777"/>
                  </a:cubicBezTo>
                  <a:cubicBezTo>
                    <a:pt x="739" y="770"/>
                    <a:pt x="660" y="761"/>
                    <a:pt x="581" y="746"/>
                  </a:cubicBezTo>
                  <a:cubicBezTo>
                    <a:pt x="527" y="736"/>
                    <a:pt x="474" y="725"/>
                    <a:pt x="420" y="725"/>
                  </a:cubicBezTo>
                  <a:cubicBezTo>
                    <a:pt x="391" y="725"/>
                    <a:pt x="362" y="728"/>
                    <a:pt x="333" y="736"/>
                  </a:cubicBezTo>
                  <a:cubicBezTo>
                    <a:pt x="125" y="789"/>
                    <a:pt x="1" y="1001"/>
                    <a:pt x="53" y="1209"/>
                  </a:cubicBezTo>
                  <a:cubicBezTo>
                    <a:pt x="106" y="1414"/>
                    <a:pt x="270" y="1491"/>
                    <a:pt x="449" y="1491"/>
                  </a:cubicBezTo>
                  <a:cubicBezTo>
                    <a:pt x="492" y="1491"/>
                    <a:pt x="537" y="1487"/>
                    <a:pt x="581" y="1479"/>
                  </a:cubicBezTo>
                  <a:cubicBezTo>
                    <a:pt x="660" y="1464"/>
                    <a:pt x="739" y="1454"/>
                    <a:pt x="819" y="1446"/>
                  </a:cubicBezTo>
                  <a:lnTo>
                    <a:pt x="819" y="1446"/>
                  </a:lnTo>
                  <a:cubicBezTo>
                    <a:pt x="815" y="1477"/>
                    <a:pt x="814" y="1509"/>
                    <a:pt x="808" y="1542"/>
                  </a:cubicBezTo>
                  <a:cubicBezTo>
                    <a:pt x="800" y="1603"/>
                    <a:pt x="784" y="1669"/>
                    <a:pt x="773" y="1736"/>
                  </a:cubicBezTo>
                  <a:cubicBezTo>
                    <a:pt x="762" y="1802"/>
                    <a:pt x="758" y="1871"/>
                    <a:pt x="775" y="1933"/>
                  </a:cubicBezTo>
                  <a:cubicBezTo>
                    <a:pt x="820" y="2109"/>
                    <a:pt x="977" y="2225"/>
                    <a:pt x="1150" y="2225"/>
                  </a:cubicBezTo>
                  <a:cubicBezTo>
                    <a:pt x="1183" y="2225"/>
                    <a:pt x="1216" y="2221"/>
                    <a:pt x="1249" y="2212"/>
                  </a:cubicBezTo>
                  <a:cubicBezTo>
                    <a:pt x="1505" y="2144"/>
                    <a:pt x="1562" y="1908"/>
                    <a:pt x="1520" y="1682"/>
                  </a:cubicBezTo>
                  <a:cubicBezTo>
                    <a:pt x="1505" y="1603"/>
                    <a:pt x="1495" y="1524"/>
                    <a:pt x="1487" y="1443"/>
                  </a:cubicBezTo>
                  <a:lnTo>
                    <a:pt x="1487" y="1443"/>
                  </a:lnTo>
                  <a:cubicBezTo>
                    <a:pt x="1520" y="1448"/>
                    <a:pt x="1552" y="1449"/>
                    <a:pt x="1583" y="1455"/>
                  </a:cubicBezTo>
                  <a:cubicBezTo>
                    <a:pt x="1644" y="1462"/>
                    <a:pt x="1710" y="1479"/>
                    <a:pt x="1779" y="1490"/>
                  </a:cubicBezTo>
                  <a:cubicBezTo>
                    <a:pt x="1813" y="1496"/>
                    <a:pt x="1847" y="1499"/>
                    <a:pt x="1880" y="1499"/>
                  </a:cubicBezTo>
                  <a:cubicBezTo>
                    <a:pt x="1912" y="1499"/>
                    <a:pt x="1943" y="1496"/>
                    <a:pt x="1972" y="1487"/>
                  </a:cubicBezTo>
                  <a:cubicBezTo>
                    <a:pt x="2182" y="1435"/>
                    <a:pt x="2306" y="1222"/>
                    <a:pt x="2252" y="1014"/>
                  </a:cubicBezTo>
                  <a:cubicBezTo>
                    <a:pt x="2199" y="809"/>
                    <a:pt x="2036" y="732"/>
                    <a:pt x="1855" y="732"/>
                  </a:cubicBezTo>
                  <a:cubicBezTo>
                    <a:pt x="1812" y="732"/>
                    <a:pt x="1767" y="736"/>
                    <a:pt x="1723" y="745"/>
                  </a:cubicBezTo>
                  <a:cubicBezTo>
                    <a:pt x="1644" y="759"/>
                    <a:pt x="1566" y="770"/>
                    <a:pt x="1487" y="777"/>
                  </a:cubicBezTo>
                  <a:cubicBezTo>
                    <a:pt x="1495" y="696"/>
                    <a:pt x="1504" y="619"/>
                    <a:pt x="1518" y="540"/>
                  </a:cubicBezTo>
                  <a:cubicBezTo>
                    <a:pt x="1533" y="458"/>
                    <a:pt x="1552" y="374"/>
                    <a:pt x="1530" y="292"/>
                  </a:cubicBezTo>
                  <a:cubicBezTo>
                    <a:pt x="1484" y="116"/>
                    <a:pt x="1325" y="0"/>
                    <a:pt x="1152" y="0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50;p37"/>
            <p:cNvSpPr/>
            <p:nvPr/>
          </p:nvSpPr>
          <p:spPr>
            <a:xfrm>
              <a:off x="4249453" y="2326194"/>
              <a:ext cx="67289" cy="64839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154" y="1"/>
                  </a:moveTo>
                  <a:cubicBezTo>
                    <a:pt x="980" y="1"/>
                    <a:pt x="821" y="117"/>
                    <a:pt x="777" y="294"/>
                  </a:cubicBezTo>
                  <a:cubicBezTo>
                    <a:pt x="755" y="376"/>
                    <a:pt x="771" y="458"/>
                    <a:pt x="789" y="540"/>
                  </a:cubicBezTo>
                  <a:cubicBezTo>
                    <a:pt x="803" y="619"/>
                    <a:pt x="812" y="698"/>
                    <a:pt x="819" y="779"/>
                  </a:cubicBezTo>
                  <a:cubicBezTo>
                    <a:pt x="739" y="772"/>
                    <a:pt x="660" y="760"/>
                    <a:pt x="581" y="745"/>
                  </a:cubicBezTo>
                  <a:cubicBezTo>
                    <a:pt x="537" y="737"/>
                    <a:pt x="493" y="733"/>
                    <a:pt x="450" y="733"/>
                  </a:cubicBezTo>
                  <a:cubicBezTo>
                    <a:pt x="269" y="733"/>
                    <a:pt x="105" y="809"/>
                    <a:pt x="53" y="1015"/>
                  </a:cubicBezTo>
                  <a:cubicBezTo>
                    <a:pt x="1" y="1224"/>
                    <a:pt x="125" y="1437"/>
                    <a:pt x="334" y="1489"/>
                  </a:cubicBezTo>
                  <a:cubicBezTo>
                    <a:pt x="363" y="1497"/>
                    <a:pt x="391" y="1500"/>
                    <a:pt x="420" y="1500"/>
                  </a:cubicBezTo>
                  <a:cubicBezTo>
                    <a:pt x="473" y="1500"/>
                    <a:pt x="527" y="1489"/>
                    <a:pt x="581" y="1478"/>
                  </a:cubicBezTo>
                  <a:cubicBezTo>
                    <a:pt x="660" y="1463"/>
                    <a:pt x="739" y="1454"/>
                    <a:pt x="819" y="1447"/>
                  </a:cubicBezTo>
                  <a:lnTo>
                    <a:pt x="819" y="1447"/>
                  </a:lnTo>
                  <a:cubicBezTo>
                    <a:pt x="812" y="1526"/>
                    <a:pt x="800" y="1605"/>
                    <a:pt x="786" y="1683"/>
                  </a:cubicBezTo>
                  <a:cubicBezTo>
                    <a:pt x="745" y="1908"/>
                    <a:pt x="800" y="2144"/>
                    <a:pt x="1055" y="2210"/>
                  </a:cubicBezTo>
                  <a:cubicBezTo>
                    <a:pt x="1088" y="2219"/>
                    <a:pt x="1122" y="2223"/>
                    <a:pt x="1154" y="2223"/>
                  </a:cubicBezTo>
                  <a:cubicBezTo>
                    <a:pt x="1328" y="2223"/>
                    <a:pt x="1485" y="2107"/>
                    <a:pt x="1530" y="1930"/>
                  </a:cubicBezTo>
                  <a:cubicBezTo>
                    <a:pt x="1546" y="1870"/>
                    <a:pt x="1543" y="1803"/>
                    <a:pt x="1531" y="1737"/>
                  </a:cubicBezTo>
                  <a:cubicBezTo>
                    <a:pt x="1521" y="1671"/>
                    <a:pt x="1503" y="1602"/>
                    <a:pt x="1496" y="1541"/>
                  </a:cubicBezTo>
                  <a:cubicBezTo>
                    <a:pt x="1492" y="1510"/>
                    <a:pt x="1489" y="1479"/>
                    <a:pt x="1486" y="1445"/>
                  </a:cubicBezTo>
                  <a:lnTo>
                    <a:pt x="1486" y="1445"/>
                  </a:lnTo>
                  <a:cubicBezTo>
                    <a:pt x="1566" y="1453"/>
                    <a:pt x="1646" y="1464"/>
                    <a:pt x="1723" y="1479"/>
                  </a:cubicBezTo>
                  <a:cubicBezTo>
                    <a:pt x="1768" y="1488"/>
                    <a:pt x="1814" y="1493"/>
                    <a:pt x="1858" y="1493"/>
                  </a:cubicBezTo>
                  <a:cubicBezTo>
                    <a:pt x="2038" y="1493"/>
                    <a:pt x="2201" y="1415"/>
                    <a:pt x="2253" y="1210"/>
                  </a:cubicBezTo>
                  <a:cubicBezTo>
                    <a:pt x="2306" y="1000"/>
                    <a:pt x="2182" y="788"/>
                    <a:pt x="1972" y="735"/>
                  </a:cubicBezTo>
                  <a:cubicBezTo>
                    <a:pt x="1943" y="727"/>
                    <a:pt x="1912" y="724"/>
                    <a:pt x="1880" y="724"/>
                  </a:cubicBezTo>
                  <a:cubicBezTo>
                    <a:pt x="1847" y="724"/>
                    <a:pt x="1813" y="728"/>
                    <a:pt x="1779" y="734"/>
                  </a:cubicBezTo>
                  <a:cubicBezTo>
                    <a:pt x="1711" y="744"/>
                    <a:pt x="1644" y="760"/>
                    <a:pt x="1583" y="767"/>
                  </a:cubicBezTo>
                  <a:cubicBezTo>
                    <a:pt x="1552" y="773"/>
                    <a:pt x="1518" y="775"/>
                    <a:pt x="1487" y="779"/>
                  </a:cubicBezTo>
                  <a:cubicBezTo>
                    <a:pt x="1495" y="698"/>
                    <a:pt x="1506" y="619"/>
                    <a:pt x="1521" y="540"/>
                  </a:cubicBezTo>
                  <a:cubicBezTo>
                    <a:pt x="1562" y="313"/>
                    <a:pt x="1506" y="77"/>
                    <a:pt x="1251" y="13"/>
                  </a:cubicBezTo>
                  <a:cubicBezTo>
                    <a:pt x="1219" y="5"/>
                    <a:pt x="1186" y="1"/>
                    <a:pt x="1154" y="1"/>
                  </a:cubicBezTo>
                  <a:close/>
                </a:path>
              </a:pathLst>
            </a:custGeom>
            <a:gradFill>
              <a:gsLst>
                <a:gs pos="0">
                  <a:srgbClr val="CAA854"/>
                </a:gs>
                <a:gs pos="100000">
                  <a:srgbClr val="705D2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51;p37"/>
            <p:cNvSpPr/>
            <p:nvPr/>
          </p:nvSpPr>
          <p:spPr>
            <a:xfrm>
              <a:off x="4405791" y="2133981"/>
              <a:ext cx="77994" cy="78023"/>
            </a:xfrm>
            <a:custGeom>
              <a:avLst/>
              <a:gdLst/>
              <a:ahLst/>
              <a:cxnLst/>
              <a:rect l="l" t="t" r="r" b="b"/>
              <a:pathLst>
                <a:path w="2674" h="2675" extrusionOk="0">
                  <a:moveTo>
                    <a:pt x="1336" y="1"/>
                  </a:moveTo>
                  <a:cubicBezTo>
                    <a:pt x="599" y="1"/>
                    <a:pt x="0" y="600"/>
                    <a:pt x="0" y="1338"/>
                  </a:cubicBezTo>
                  <a:cubicBezTo>
                    <a:pt x="0" y="2075"/>
                    <a:pt x="599" y="2674"/>
                    <a:pt x="1336" y="2674"/>
                  </a:cubicBezTo>
                  <a:cubicBezTo>
                    <a:pt x="2074" y="2674"/>
                    <a:pt x="2674" y="2075"/>
                    <a:pt x="2674" y="1338"/>
                  </a:cubicBezTo>
                  <a:cubicBezTo>
                    <a:pt x="2674" y="599"/>
                    <a:pt x="2074" y="1"/>
                    <a:pt x="133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52;p37"/>
            <p:cNvSpPr/>
            <p:nvPr/>
          </p:nvSpPr>
          <p:spPr>
            <a:xfrm>
              <a:off x="4431604" y="2159677"/>
              <a:ext cx="26513" cy="26513"/>
            </a:xfrm>
            <a:custGeom>
              <a:avLst/>
              <a:gdLst/>
              <a:ahLst/>
              <a:cxnLst/>
              <a:rect l="l" t="t" r="r" b="b"/>
              <a:pathLst>
                <a:path w="909" h="909" extrusionOk="0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lnTo>
                    <a:pt x="0" y="733"/>
                  </a:lnTo>
                  <a:cubicBezTo>
                    <a:pt x="0" y="829"/>
                    <a:pt x="78" y="908"/>
                    <a:pt x="176" y="908"/>
                  </a:cubicBezTo>
                  <a:lnTo>
                    <a:pt x="732" y="908"/>
                  </a:lnTo>
                  <a:cubicBezTo>
                    <a:pt x="829" y="908"/>
                    <a:pt x="908" y="831"/>
                    <a:pt x="908" y="733"/>
                  </a:cubicBezTo>
                  <a:lnTo>
                    <a:pt x="908" y="176"/>
                  </a:lnTo>
                  <a:cubicBezTo>
                    <a:pt x="908" y="79"/>
                    <a:pt x="829" y="0"/>
                    <a:pt x="732" y="0"/>
                  </a:cubicBezTo>
                  <a:close/>
                </a:path>
              </a:pathLst>
            </a:custGeom>
            <a:solidFill>
              <a:srgbClr val="D4A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94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7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 </a:t>
            </a:r>
            <a:r>
              <a:rPr lang="vi-VN" dirty="0"/>
              <a:t>2</a:t>
            </a:r>
            <a:endParaRPr dirty="0"/>
          </a:p>
        </p:txBody>
      </p:sp>
      <p:sp>
        <p:nvSpPr>
          <p:cNvPr id="1329" name="Google Shape;1329;p47"/>
          <p:cNvSpPr txBox="1">
            <a:spLocks noGrp="1"/>
          </p:cNvSpPr>
          <p:nvPr>
            <p:ph type="subTitle" idx="1"/>
          </p:nvPr>
        </p:nvSpPr>
        <p:spPr>
          <a:xfrm>
            <a:off x="6303264" y="2425625"/>
            <a:ext cx="2120736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3000" b="1" dirty="0" smtClean="0">
                <a:solidFill>
                  <a:schemeClr val="tx1"/>
                </a:solidFill>
              </a:rPr>
              <a:t>THAILAND</a:t>
            </a:r>
            <a:endParaRPr sz="3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0800" r="4601" b="20600"/>
          <a:stretch/>
        </p:blipFill>
        <p:spPr bwMode="auto">
          <a:xfrm>
            <a:off x="1348878" y="1583914"/>
            <a:ext cx="4349220" cy="2780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327110" y="3277291"/>
            <a:ext cx="1707284" cy="1129609"/>
            <a:chOff x="6465614" y="3366191"/>
            <a:chExt cx="1707284" cy="1129609"/>
          </a:xfrm>
        </p:grpSpPr>
        <p:grpSp>
          <p:nvGrpSpPr>
            <p:cNvPr id="7" name="Google Shape;941;p37"/>
            <p:cNvGrpSpPr/>
            <p:nvPr/>
          </p:nvGrpSpPr>
          <p:grpSpPr>
            <a:xfrm>
              <a:off x="6465614" y="3366191"/>
              <a:ext cx="1121315" cy="1112142"/>
              <a:chOff x="4139638" y="2115984"/>
              <a:chExt cx="344147" cy="337701"/>
            </a:xfrm>
          </p:grpSpPr>
          <p:sp>
            <p:nvSpPr>
              <p:cNvPr id="20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21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22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23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24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25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26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27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28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29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30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</p:grpSp>
        <p:grpSp>
          <p:nvGrpSpPr>
            <p:cNvPr id="8" name="Google Shape;941;p37"/>
            <p:cNvGrpSpPr/>
            <p:nvPr/>
          </p:nvGrpSpPr>
          <p:grpSpPr>
            <a:xfrm>
              <a:off x="7051583" y="3383658"/>
              <a:ext cx="1121315" cy="1112142"/>
              <a:chOff x="4139638" y="2115984"/>
              <a:chExt cx="344147" cy="337701"/>
            </a:xfrm>
          </p:grpSpPr>
          <p:sp>
            <p:nvSpPr>
              <p:cNvPr id="9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10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11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12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13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14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15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16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17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18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19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03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7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 </a:t>
            </a:r>
            <a:r>
              <a:rPr lang="vi-VN" dirty="0"/>
              <a:t>3</a:t>
            </a:r>
            <a:endParaRPr dirty="0"/>
          </a:p>
        </p:txBody>
      </p:sp>
      <p:sp>
        <p:nvSpPr>
          <p:cNvPr id="1329" name="Google Shape;1329;p47"/>
          <p:cNvSpPr txBox="1">
            <a:spLocks noGrp="1"/>
          </p:cNvSpPr>
          <p:nvPr>
            <p:ph type="subTitle" idx="1"/>
          </p:nvPr>
        </p:nvSpPr>
        <p:spPr>
          <a:xfrm>
            <a:off x="6303264" y="2425625"/>
            <a:ext cx="2120736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3000" b="1" dirty="0" smtClean="0">
                <a:solidFill>
                  <a:schemeClr val="tx1"/>
                </a:solidFill>
              </a:rPr>
              <a:t>ROMANIA</a:t>
            </a:r>
            <a:endParaRPr sz="3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6" y="1560732"/>
            <a:ext cx="4242816" cy="28271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07620" y="3293022"/>
            <a:ext cx="2265278" cy="1202778"/>
            <a:chOff x="3290232" y="2039101"/>
            <a:chExt cx="1099252" cy="583662"/>
          </a:xfrm>
        </p:grpSpPr>
        <p:grpSp>
          <p:nvGrpSpPr>
            <p:cNvPr id="7" name="Google Shape;941;p37"/>
            <p:cNvGrpSpPr/>
            <p:nvPr/>
          </p:nvGrpSpPr>
          <p:grpSpPr>
            <a:xfrm>
              <a:off x="3290232" y="2039101"/>
              <a:ext cx="544131" cy="539680"/>
              <a:chOff x="4139638" y="2115984"/>
              <a:chExt cx="344147" cy="337701"/>
            </a:xfrm>
          </p:grpSpPr>
          <p:sp>
            <p:nvSpPr>
              <p:cNvPr id="32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941;p37"/>
            <p:cNvGrpSpPr/>
            <p:nvPr/>
          </p:nvGrpSpPr>
          <p:grpSpPr>
            <a:xfrm>
              <a:off x="3561005" y="2074607"/>
              <a:ext cx="544131" cy="539680"/>
              <a:chOff x="4139638" y="2115984"/>
              <a:chExt cx="344147" cy="337701"/>
            </a:xfrm>
          </p:grpSpPr>
          <p:sp>
            <p:nvSpPr>
              <p:cNvPr id="21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941;p37"/>
            <p:cNvGrpSpPr/>
            <p:nvPr/>
          </p:nvGrpSpPr>
          <p:grpSpPr>
            <a:xfrm>
              <a:off x="3845353" y="2083083"/>
              <a:ext cx="544131" cy="539680"/>
              <a:chOff x="4139638" y="2115984"/>
              <a:chExt cx="344147" cy="337701"/>
            </a:xfrm>
          </p:grpSpPr>
          <p:sp>
            <p:nvSpPr>
              <p:cNvPr id="10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00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7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 </a:t>
            </a:r>
            <a:r>
              <a:rPr lang="vi-VN" dirty="0" smtClean="0"/>
              <a:t>4</a:t>
            </a:r>
            <a:endParaRPr dirty="0"/>
          </a:p>
        </p:txBody>
      </p:sp>
      <p:sp>
        <p:nvSpPr>
          <p:cNvPr id="1329" name="Google Shape;1329;p47"/>
          <p:cNvSpPr txBox="1">
            <a:spLocks noGrp="1"/>
          </p:cNvSpPr>
          <p:nvPr>
            <p:ph type="subTitle" idx="1"/>
          </p:nvPr>
        </p:nvSpPr>
        <p:spPr>
          <a:xfrm>
            <a:off x="6120384" y="2425625"/>
            <a:ext cx="2120736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3000" b="1" dirty="0" smtClean="0">
                <a:solidFill>
                  <a:schemeClr val="tx1"/>
                </a:solidFill>
              </a:rPr>
              <a:t>SPAIN</a:t>
            </a:r>
            <a:endParaRPr sz="3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66" y="1437610"/>
            <a:ext cx="4319612" cy="28783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327110" y="3277291"/>
            <a:ext cx="1707284" cy="1129609"/>
            <a:chOff x="6465614" y="3366191"/>
            <a:chExt cx="1707284" cy="1129609"/>
          </a:xfrm>
        </p:grpSpPr>
        <p:grpSp>
          <p:nvGrpSpPr>
            <p:cNvPr id="45" name="Google Shape;941;p37"/>
            <p:cNvGrpSpPr/>
            <p:nvPr/>
          </p:nvGrpSpPr>
          <p:grpSpPr>
            <a:xfrm>
              <a:off x="6465614" y="3366191"/>
              <a:ext cx="1121315" cy="1112142"/>
              <a:chOff x="4139638" y="2115984"/>
              <a:chExt cx="344147" cy="337701"/>
            </a:xfrm>
          </p:grpSpPr>
          <p:sp>
            <p:nvSpPr>
              <p:cNvPr id="58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59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60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61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62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63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64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65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66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67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68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</p:grpSp>
        <p:grpSp>
          <p:nvGrpSpPr>
            <p:cNvPr id="46" name="Google Shape;941;p37"/>
            <p:cNvGrpSpPr/>
            <p:nvPr/>
          </p:nvGrpSpPr>
          <p:grpSpPr>
            <a:xfrm>
              <a:off x="7051583" y="3383658"/>
              <a:ext cx="1121315" cy="1112142"/>
              <a:chOff x="4139638" y="2115984"/>
              <a:chExt cx="344147" cy="337701"/>
            </a:xfrm>
          </p:grpSpPr>
          <p:sp>
            <p:nvSpPr>
              <p:cNvPr id="47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48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49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50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51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52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53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54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55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56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57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4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7"/>
          <p:cNvSpPr txBox="1">
            <a:spLocks noGrp="1"/>
          </p:cNvSpPr>
          <p:nvPr>
            <p:ph type="title"/>
          </p:nvPr>
        </p:nvSpPr>
        <p:spPr>
          <a:xfrm>
            <a:off x="720000" y="481226"/>
            <a:ext cx="77040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 </a:t>
            </a:r>
            <a:r>
              <a:rPr lang="vi-VN" dirty="0"/>
              <a:t>5</a:t>
            </a:r>
            <a:endParaRPr dirty="0"/>
          </a:p>
        </p:txBody>
      </p:sp>
      <p:sp>
        <p:nvSpPr>
          <p:cNvPr id="1329" name="Google Shape;1329;p47"/>
          <p:cNvSpPr txBox="1">
            <a:spLocks noGrp="1"/>
          </p:cNvSpPr>
          <p:nvPr>
            <p:ph type="subTitle" idx="1"/>
          </p:nvPr>
        </p:nvSpPr>
        <p:spPr>
          <a:xfrm>
            <a:off x="5803392" y="2425625"/>
            <a:ext cx="275472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3000" b="1" dirty="0" smtClean="0">
                <a:solidFill>
                  <a:schemeClr val="tx1"/>
                </a:solidFill>
              </a:rPr>
              <a:t>SWITZERLAND</a:t>
            </a:r>
            <a:endParaRPr sz="3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i5.walmartimages.com/asr/403ff87a-7cd9-4c6f-85cf-f2456e62ff59_1.271b17283cdd77cf0ff8fca82fbc4cdb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/>
          <a:stretch/>
        </p:blipFill>
        <p:spPr bwMode="auto">
          <a:xfrm>
            <a:off x="1289538" y="1845979"/>
            <a:ext cx="3650928" cy="22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07620" y="3293022"/>
            <a:ext cx="2265278" cy="1202778"/>
            <a:chOff x="3290232" y="2039101"/>
            <a:chExt cx="1099252" cy="583662"/>
          </a:xfrm>
        </p:grpSpPr>
        <p:grpSp>
          <p:nvGrpSpPr>
            <p:cNvPr id="6" name="Google Shape;941;p37"/>
            <p:cNvGrpSpPr/>
            <p:nvPr/>
          </p:nvGrpSpPr>
          <p:grpSpPr>
            <a:xfrm>
              <a:off x="3290232" y="2039101"/>
              <a:ext cx="544131" cy="539680"/>
              <a:chOff x="4139638" y="2115984"/>
              <a:chExt cx="344147" cy="337701"/>
            </a:xfrm>
          </p:grpSpPr>
          <p:sp>
            <p:nvSpPr>
              <p:cNvPr id="31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941;p37"/>
            <p:cNvGrpSpPr/>
            <p:nvPr/>
          </p:nvGrpSpPr>
          <p:grpSpPr>
            <a:xfrm>
              <a:off x="3561005" y="2074607"/>
              <a:ext cx="544131" cy="539680"/>
              <a:chOff x="4139638" y="2115984"/>
              <a:chExt cx="344147" cy="337701"/>
            </a:xfrm>
          </p:grpSpPr>
          <p:sp>
            <p:nvSpPr>
              <p:cNvPr id="20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941;p37"/>
            <p:cNvGrpSpPr/>
            <p:nvPr/>
          </p:nvGrpSpPr>
          <p:grpSpPr>
            <a:xfrm>
              <a:off x="3845353" y="2083083"/>
              <a:ext cx="544131" cy="539680"/>
              <a:chOff x="4139638" y="2115984"/>
              <a:chExt cx="344147" cy="337701"/>
            </a:xfrm>
          </p:grpSpPr>
          <p:sp>
            <p:nvSpPr>
              <p:cNvPr id="9" name="Google Shape;942;p37"/>
              <p:cNvSpPr/>
              <p:nvPr/>
            </p:nvSpPr>
            <p:spPr>
              <a:xfrm>
                <a:off x="4236649" y="2115984"/>
                <a:ext cx="242469" cy="240603"/>
              </a:xfrm>
              <a:custGeom>
                <a:avLst/>
                <a:gdLst/>
                <a:ahLst/>
                <a:cxnLst/>
                <a:rect l="l" t="t" r="r" b="b"/>
                <a:pathLst>
                  <a:path w="8313" h="8249" extrusionOk="0">
                    <a:moveTo>
                      <a:pt x="4643" y="0"/>
                    </a:moveTo>
                    <a:cubicBezTo>
                      <a:pt x="4557" y="0"/>
                      <a:pt x="4472" y="33"/>
                      <a:pt x="4406" y="98"/>
                    </a:cubicBezTo>
                    <a:lnTo>
                      <a:pt x="130" y="4374"/>
                    </a:lnTo>
                    <a:cubicBezTo>
                      <a:pt x="0" y="4504"/>
                      <a:pt x="0" y="4716"/>
                      <a:pt x="130" y="4845"/>
                    </a:cubicBezTo>
                    <a:lnTo>
                      <a:pt x="3435" y="8151"/>
                    </a:lnTo>
                    <a:cubicBezTo>
                      <a:pt x="3500" y="8216"/>
                      <a:pt x="3586" y="8248"/>
                      <a:pt x="3672" y="8248"/>
                    </a:cubicBezTo>
                    <a:cubicBezTo>
                      <a:pt x="3757" y="8248"/>
                      <a:pt x="3843" y="8216"/>
                      <a:pt x="3908" y="8151"/>
                    </a:cubicBezTo>
                    <a:lnTo>
                      <a:pt x="8183" y="3876"/>
                    </a:lnTo>
                    <a:cubicBezTo>
                      <a:pt x="8313" y="3745"/>
                      <a:pt x="8313" y="3534"/>
                      <a:pt x="8183" y="3403"/>
                    </a:cubicBezTo>
                    <a:lnTo>
                      <a:pt x="4878" y="98"/>
                    </a:lnTo>
                    <a:cubicBezTo>
                      <a:pt x="4813" y="33"/>
                      <a:pt x="4728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943;p37"/>
              <p:cNvSpPr/>
              <p:nvPr/>
            </p:nvSpPr>
            <p:spPr>
              <a:xfrm>
                <a:off x="4258991" y="2137364"/>
                <a:ext cx="197843" cy="197843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6783" extrusionOk="0">
                    <a:moveTo>
                      <a:pt x="3876" y="1"/>
                    </a:moveTo>
                    <a:lnTo>
                      <a:pt x="0" y="3877"/>
                    </a:lnTo>
                    <a:lnTo>
                      <a:pt x="2905" y="6783"/>
                    </a:lnTo>
                    <a:lnTo>
                      <a:pt x="6782" y="2907"/>
                    </a:lnTo>
                    <a:lnTo>
                      <a:pt x="38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944;p37"/>
              <p:cNvSpPr/>
              <p:nvPr/>
            </p:nvSpPr>
            <p:spPr>
              <a:xfrm>
                <a:off x="4258904" y="2145473"/>
                <a:ext cx="189735" cy="189793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6507" extrusionOk="0">
                    <a:moveTo>
                      <a:pt x="3599" y="1"/>
                    </a:moveTo>
                    <a:lnTo>
                      <a:pt x="0" y="3599"/>
                    </a:lnTo>
                    <a:lnTo>
                      <a:pt x="2906" y="6506"/>
                    </a:lnTo>
                    <a:lnTo>
                      <a:pt x="6504" y="2909"/>
                    </a:lnTo>
                    <a:lnTo>
                      <a:pt x="6460" y="2860"/>
                    </a:lnTo>
                    <a:cubicBezTo>
                      <a:pt x="6302" y="2702"/>
                      <a:pt x="6090" y="2614"/>
                      <a:pt x="5864" y="2614"/>
                    </a:cubicBezTo>
                    <a:cubicBezTo>
                      <a:pt x="5676" y="2614"/>
                      <a:pt x="5493" y="2676"/>
                      <a:pt x="5347" y="2791"/>
                    </a:cubicBezTo>
                    <a:cubicBezTo>
                      <a:pt x="5233" y="2881"/>
                      <a:pt x="5101" y="2947"/>
                      <a:pt x="4960" y="2986"/>
                    </a:cubicBezTo>
                    <a:cubicBezTo>
                      <a:pt x="4940" y="3704"/>
                      <a:pt x="4349" y="4281"/>
                      <a:pt x="3626" y="4281"/>
                    </a:cubicBezTo>
                    <a:cubicBezTo>
                      <a:pt x="2889" y="4281"/>
                      <a:pt x="2290" y="3682"/>
                      <a:pt x="2290" y="2945"/>
                    </a:cubicBezTo>
                    <a:cubicBezTo>
                      <a:pt x="2290" y="2249"/>
                      <a:pt x="2820" y="1678"/>
                      <a:pt x="3500" y="1615"/>
                    </a:cubicBezTo>
                    <a:cubicBezTo>
                      <a:pt x="3536" y="1454"/>
                      <a:pt x="3608" y="1297"/>
                      <a:pt x="3714" y="1160"/>
                    </a:cubicBezTo>
                    <a:cubicBezTo>
                      <a:pt x="3974" y="824"/>
                      <a:pt x="3945" y="347"/>
                      <a:pt x="3645" y="46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45;p37"/>
              <p:cNvSpPr/>
              <p:nvPr/>
            </p:nvSpPr>
            <p:spPr>
              <a:xfrm>
                <a:off x="4325639" y="2192432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615" y="883"/>
                    </a:moveTo>
                    <a:cubicBezTo>
                      <a:pt x="1711" y="883"/>
                      <a:pt x="1790" y="962"/>
                      <a:pt x="1790" y="1058"/>
                    </a:cubicBezTo>
                    <a:lnTo>
                      <a:pt x="1790" y="1615"/>
                    </a:lnTo>
                    <a:cubicBezTo>
                      <a:pt x="1790" y="1712"/>
                      <a:pt x="1711" y="1791"/>
                      <a:pt x="1615" y="1791"/>
                    </a:cubicBezTo>
                    <a:lnTo>
                      <a:pt x="1058" y="1791"/>
                    </a:lnTo>
                    <a:cubicBezTo>
                      <a:pt x="961" y="1791"/>
                      <a:pt x="882" y="1712"/>
                      <a:pt x="882" y="1615"/>
                    </a:cubicBezTo>
                    <a:lnTo>
                      <a:pt x="882" y="1058"/>
                    </a:lnTo>
                    <a:cubicBezTo>
                      <a:pt x="882" y="962"/>
                      <a:pt x="961" y="883"/>
                      <a:pt x="1058" y="883"/>
                    </a:cubicBezTo>
                    <a:close/>
                    <a:moveTo>
                      <a:pt x="1336" y="1"/>
                    </a:moveTo>
                    <a:cubicBezTo>
                      <a:pt x="598" y="1"/>
                      <a:pt x="0" y="598"/>
                      <a:pt x="0" y="1337"/>
                    </a:cubicBezTo>
                    <a:cubicBezTo>
                      <a:pt x="0" y="2075"/>
                      <a:pt x="598" y="2674"/>
                      <a:pt x="1336" y="2674"/>
                    </a:cubicBezTo>
                    <a:cubicBezTo>
                      <a:pt x="2074" y="2674"/>
                      <a:pt x="2674" y="2075"/>
                      <a:pt x="2674" y="1337"/>
                    </a:cubicBezTo>
                    <a:cubicBezTo>
                      <a:pt x="2674" y="598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46;p37"/>
              <p:cNvSpPr/>
              <p:nvPr/>
            </p:nvSpPr>
            <p:spPr>
              <a:xfrm>
                <a:off x="4139638" y="2133893"/>
                <a:ext cx="321280" cy="319792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10964" extrusionOk="0">
                    <a:moveTo>
                      <a:pt x="6350" y="1"/>
                    </a:moveTo>
                    <a:cubicBezTo>
                      <a:pt x="6286" y="1"/>
                      <a:pt x="6221" y="26"/>
                      <a:pt x="6172" y="76"/>
                    </a:cubicBezTo>
                    <a:lnTo>
                      <a:pt x="101" y="6147"/>
                    </a:lnTo>
                    <a:cubicBezTo>
                      <a:pt x="1" y="6246"/>
                      <a:pt x="1" y="6405"/>
                      <a:pt x="101" y="6505"/>
                    </a:cubicBezTo>
                    <a:lnTo>
                      <a:pt x="4485" y="10889"/>
                    </a:lnTo>
                    <a:cubicBezTo>
                      <a:pt x="4535" y="10939"/>
                      <a:pt x="4599" y="10964"/>
                      <a:pt x="4664" y="10964"/>
                    </a:cubicBezTo>
                    <a:cubicBezTo>
                      <a:pt x="4729" y="10964"/>
                      <a:pt x="4793" y="10939"/>
                      <a:pt x="4842" y="10889"/>
                    </a:cubicBezTo>
                    <a:lnTo>
                      <a:pt x="10914" y="4817"/>
                    </a:lnTo>
                    <a:cubicBezTo>
                      <a:pt x="11015" y="4721"/>
                      <a:pt x="11015" y="4561"/>
                      <a:pt x="10915" y="4463"/>
                    </a:cubicBezTo>
                    <a:lnTo>
                      <a:pt x="10130" y="3678"/>
                    </a:lnTo>
                    <a:cubicBezTo>
                      <a:pt x="10081" y="3628"/>
                      <a:pt x="10017" y="3603"/>
                      <a:pt x="9952" y="3603"/>
                    </a:cubicBezTo>
                    <a:cubicBezTo>
                      <a:pt x="9898" y="3603"/>
                      <a:pt x="9844" y="3620"/>
                      <a:pt x="9799" y="3656"/>
                    </a:cubicBezTo>
                    <a:cubicBezTo>
                      <a:pt x="9484" y="3901"/>
                      <a:pt x="9103" y="4023"/>
                      <a:pt x="8723" y="4023"/>
                    </a:cubicBezTo>
                    <a:cubicBezTo>
                      <a:pt x="8274" y="4023"/>
                      <a:pt x="7825" y="3852"/>
                      <a:pt x="7483" y="3509"/>
                    </a:cubicBezTo>
                    <a:cubicBezTo>
                      <a:pt x="6850" y="2876"/>
                      <a:pt x="6802" y="1880"/>
                      <a:pt x="7337" y="1192"/>
                    </a:cubicBezTo>
                    <a:cubicBezTo>
                      <a:pt x="7413" y="1092"/>
                      <a:pt x="7404" y="950"/>
                      <a:pt x="7315" y="861"/>
                    </a:cubicBezTo>
                    <a:lnTo>
                      <a:pt x="6528" y="76"/>
                    </a:lnTo>
                    <a:cubicBezTo>
                      <a:pt x="6479" y="26"/>
                      <a:pt x="6415" y="1"/>
                      <a:pt x="635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47;p37"/>
              <p:cNvSpPr/>
              <p:nvPr/>
            </p:nvSpPr>
            <p:spPr>
              <a:xfrm>
                <a:off x="4161688" y="2155185"/>
                <a:ext cx="277266" cy="277266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9506" extrusionOk="0">
                    <a:moveTo>
                      <a:pt x="5596" y="0"/>
                    </a:moveTo>
                    <a:lnTo>
                      <a:pt x="1" y="5596"/>
                    </a:lnTo>
                    <a:lnTo>
                      <a:pt x="3910" y="9506"/>
                    </a:lnTo>
                    <a:lnTo>
                      <a:pt x="9506" y="3910"/>
                    </a:lnTo>
                    <a:lnTo>
                      <a:pt x="9156" y="3560"/>
                    </a:lnTo>
                    <a:cubicBezTo>
                      <a:pt x="8790" y="3775"/>
                      <a:pt x="8380" y="3882"/>
                      <a:pt x="7970" y="3882"/>
                    </a:cubicBezTo>
                    <a:cubicBezTo>
                      <a:pt x="7367" y="3882"/>
                      <a:pt x="6765" y="3651"/>
                      <a:pt x="6311" y="3197"/>
                    </a:cubicBezTo>
                    <a:cubicBezTo>
                      <a:pt x="5550" y="2435"/>
                      <a:pt x="5412" y="1257"/>
                      <a:pt x="5946" y="351"/>
                    </a:cubicBezTo>
                    <a:lnTo>
                      <a:pt x="55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48;p37"/>
              <p:cNvSpPr/>
              <p:nvPr/>
            </p:nvSpPr>
            <p:spPr>
              <a:xfrm>
                <a:off x="4225215" y="2253013"/>
                <a:ext cx="67289" cy="64898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5" extrusionOk="0">
                    <a:moveTo>
                      <a:pt x="1154" y="1"/>
                    </a:moveTo>
                    <a:cubicBezTo>
                      <a:pt x="1122" y="1"/>
                      <a:pt x="1089" y="4"/>
                      <a:pt x="1057" y="13"/>
                    </a:cubicBezTo>
                    <a:cubicBezTo>
                      <a:pt x="802" y="79"/>
                      <a:pt x="745" y="314"/>
                      <a:pt x="788" y="540"/>
                    </a:cubicBezTo>
                    <a:cubicBezTo>
                      <a:pt x="802" y="619"/>
                      <a:pt x="814" y="697"/>
                      <a:pt x="821" y="777"/>
                    </a:cubicBezTo>
                    <a:cubicBezTo>
                      <a:pt x="741" y="770"/>
                      <a:pt x="662" y="761"/>
                      <a:pt x="582" y="746"/>
                    </a:cubicBezTo>
                    <a:cubicBezTo>
                      <a:pt x="528" y="737"/>
                      <a:pt x="474" y="726"/>
                      <a:pt x="420" y="726"/>
                    </a:cubicBezTo>
                    <a:cubicBezTo>
                      <a:pt x="392" y="726"/>
                      <a:pt x="363" y="729"/>
                      <a:pt x="335" y="736"/>
                    </a:cubicBezTo>
                    <a:cubicBezTo>
                      <a:pt x="127" y="789"/>
                      <a:pt x="1" y="1001"/>
                      <a:pt x="55" y="1209"/>
                    </a:cubicBezTo>
                    <a:cubicBezTo>
                      <a:pt x="108" y="1415"/>
                      <a:pt x="272" y="1492"/>
                      <a:pt x="451" y="1492"/>
                    </a:cubicBezTo>
                    <a:cubicBezTo>
                      <a:pt x="494" y="1492"/>
                      <a:pt x="539" y="1487"/>
                      <a:pt x="582" y="1479"/>
                    </a:cubicBezTo>
                    <a:cubicBezTo>
                      <a:pt x="662" y="1464"/>
                      <a:pt x="742" y="1454"/>
                      <a:pt x="821" y="1447"/>
                    </a:cubicBezTo>
                    <a:lnTo>
                      <a:pt x="821" y="1447"/>
                    </a:lnTo>
                    <a:cubicBezTo>
                      <a:pt x="817" y="1477"/>
                      <a:pt x="815" y="1510"/>
                      <a:pt x="810" y="1542"/>
                    </a:cubicBezTo>
                    <a:cubicBezTo>
                      <a:pt x="802" y="1603"/>
                      <a:pt x="786" y="1669"/>
                      <a:pt x="774" y="1737"/>
                    </a:cubicBezTo>
                    <a:cubicBezTo>
                      <a:pt x="764" y="1803"/>
                      <a:pt x="760" y="1871"/>
                      <a:pt x="777" y="1933"/>
                    </a:cubicBezTo>
                    <a:cubicBezTo>
                      <a:pt x="822" y="2110"/>
                      <a:pt x="980" y="2225"/>
                      <a:pt x="1153" y="2225"/>
                    </a:cubicBezTo>
                    <a:cubicBezTo>
                      <a:pt x="1185" y="2225"/>
                      <a:pt x="1218" y="2221"/>
                      <a:pt x="1250" y="2213"/>
                    </a:cubicBezTo>
                    <a:cubicBezTo>
                      <a:pt x="1510" y="2144"/>
                      <a:pt x="1565" y="1908"/>
                      <a:pt x="1521" y="1683"/>
                    </a:cubicBezTo>
                    <a:cubicBezTo>
                      <a:pt x="1507" y="1603"/>
                      <a:pt x="1497" y="1524"/>
                      <a:pt x="1489" y="1444"/>
                    </a:cubicBezTo>
                    <a:lnTo>
                      <a:pt x="1489" y="1444"/>
                    </a:lnTo>
                    <a:cubicBezTo>
                      <a:pt x="1520" y="1448"/>
                      <a:pt x="1554" y="1450"/>
                      <a:pt x="1584" y="1455"/>
                    </a:cubicBezTo>
                    <a:cubicBezTo>
                      <a:pt x="1646" y="1463"/>
                      <a:pt x="1712" y="1479"/>
                      <a:pt x="1779" y="1491"/>
                    </a:cubicBezTo>
                    <a:cubicBezTo>
                      <a:pt x="1814" y="1496"/>
                      <a:pt x="1848" y="1500"/>
                      <a:pt x="1882" y="1500"/>
                    </a:cubicBezTo>
                    <a:cubicBezTo>
                      <a:pt x="1914" y="1500"/>
                      <a:pt x="1945" y="1496"/>
                      <a:pt x="1974" y="1488"/>
                    </a:cubicBezTo>
                    <a:cubicBezTo>
                      <a:pt x="2182" y="1435"/>
                      <a:pt x="2307" y="1223"/>
                      <a:pt x="2254" y="1015"/>
                    </a:cubicBezTo>
                    <a:cubicBezTo>
                      <a:pt x="2201" y="809"/>
                      <a:pt x="2037" y="732"/>
                      <a:pt x="1857" y="732"/>
                    </a:cubicBezTo>
                    <a:cubicBezTo>
                      <a:pt x="1814" y="732"/>
                      <a:pt x="1769" y="737"/>
                      <a:pt x="1725" y="745"/>
                    </a:cubicBezTo>
                    <a:cubicBezTo>
                      <a:pt x="1646" y="760"/>
                      <a:pt x="1568" y="770"/>
                      <a:pt x="1489" y="777"/>
                    </a:cubicBezTo>
                    <a:cubicBezTo>
                      <a:pt x="1497" y="697"/>
                      <a:pt x="1505" y="619"/>
                      <a:pt x="1520" y="540"/>
                    </a:cubicBezTo>
                    <a:cubicBezTo>
                      <a:pt x="1536" y="458"/>
                      <a:pt x="1554" y="374"/>
                      <a:pt x="1532" y="292"/>
                    </a:cubicBezTo>
                    <a:cubicBezTo>
                      <a:pt x="1486" y="117"/>
                      <a:pt x="1327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49;p37"/>
              <p:cNvSpPr/>
              <p:nvPr/>
            </p:nvSpPr>
            <p:spPr>
              <a:xfrm>
                <a:off x="4298542" y="2277164"/>
                <a:ext cx="67289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6" extrusionOk="0">
                    <a:moveTo>
                      <a:pt x="1152" y="0"/>
                    </a:moveTo>
                    <a:cubicBezTo>
                      <a:pt x="1120" y="0"/>
                      <a:pt x="1088" y="4"/>
                      <a:pt x="1055" y="12"/>
                    </a:cubicBezTo>
                    <a:cubicBezTo>
                      <a:pt x="800" y="78"/>
                      <a:pt x="743" y="313"/>
                      <a:pt x="786" y="540"/>
                    </a:cubicBezTo>
                    <a:cubicBezTo>
                      <a:pt x="800" y="619"/>
                      <a:pt x="812" y="696"/>
                      <a:pt x="819" y="777"/>
                    </a:cubicBezTo>
                    <a:cubicBezTo>
                      <a:pt x="739" y="770"/>
                      <a:pt x="660" y="761"/>
                      <a:pt x="581" y="746"/>
                    </a:cubicBezTo>
                    <a:cubicBezTo>
                      <a:pt x="527" y="736"/>
                      <a:pt x="474" y="725"/>
                      <a:pt x="420" y="725"/>
                    </a:cubicBezTo>
                    <a:cubicBezTo>
                      <a:pt x="391" y="725"/>
                      <a:pt x="362" y="728"/>
                      <a:pt x="333" y="736"/>
                    </a:cubicBezTo>
                    <a:cubicBezTo>
                      <a:pt x="125" y="789"/>
                      <a:pt x="1" y="1001"/>
                      <a:pt x="53" y="1209"/>
                    </a:cubicBezTo>
                    <a:cubicBezTo>
                      <a:pt x="106" y="1414"/>
                      <a:pt x="270" y="1491"/>
                      <a:pt x="449" y="1491"/>
                    </a:cubicBezTo>
                    <a:cubicBezTo>
                      <a:pt x="492" y="1491"/>
                      <a:pt x="537" y="1487"/>
                      <a:pt x="581" y="1479"/>
                    </a:cubicBezTo>
                    <a:cubicBezTo>
                      <a:pt x="660" y="1464"/>
                      <a:pt x="739" y="1454"/>
                      <a:pt x="819" y="1446"/>
                    </a:cubicBezTo>
                    <a:lnTo>
                      <a:pt x="819" y="1446"/>
                    </a:lnTo>
                    <a:cubicBezTo>
                      <a:pt x="815" y="1477"/>
                      <a:pt x="814" y="1509"/>
                      <a:pt x="808" y="1542"/>
                    </a:cubicBezTo>
                    <a:cubicBezTo>
                      <a:pt x="800" y="1603"/>
                      <a:pt x="784" y="1669"/>
                      <a:pt x="773" y="1736"/>
                    </a:cubicBezTo>
                    <a:cubicBezTo>
                      <a:pt x="762" y="1802"/>
                      <a:pt x="758" y="1871"/>
                      <a:pt x="775" y="1933"/>
                    </a:cubicBezTo>
                    <a:cubicBezTo>
                      <a:pt x="820" y="2109"/>
                      <a:pt x="977" y="2225"/>
                      <a:pt x="1150" y="2225"/>
                    </a:cubicBezTo>
                    <a:cubicBezTo>
                      <a:pt x="1183" y="2225"/>
                      <a:pt x="1216" y="2221"/>
                      <a:pt x="1249" y="2212"/>
                    </a:cubicBezTo>
                    <a:cubicBezTo>
                      <a:pt x="1505" y="2144"/>
                      <a:pt x="1562" y="1908"/>
                      <a:pt x="1520" y="1682"/>
                    </a:cubicBezTo>
                    <a:cubicBezTo>
                      <a:pt x="1505" y="1603"/>
                      <a:pt x="1495" y="1524"/>
                      <a:pt x="1487" y="1443"/>
                    </a:cubicBezTo>
                    <a:lnTo>
                      <a:pt x="1487" y="1443"/>
                    </a:lnTo>
                    <a:cubicBezTo>
                      <a:pt x="1520" y="1448"/>
                      <a:pt x="1552" y="1449"/>
                      <a:pt x="1583" y="1455"/>
                    </a:cubicBezTo>
                    <a:cubicBezTo>
                      <a:pt x="1644" y="1462"/>
                      <a:pt x="1710" y="1479"/>
                      <a:pt x="1779" y="1490"/>
                    </a:cubicBezTo>
                    <a:cubicBezTo>
                      <a:pt x="1813" y="1496"/>
                      <a:pt x="1847" y="1499"/>
                      <a:pt x="1880" y="1499"/>
                    </a:cubicBezTo>
                    <a:cubicBezTo>
                      <a:pt x="1912" y="1499"/>
                      <a:pt x="1943" y="1496"/>
                      <a:pt x="1972" y="1487"/>
                    </a:cubicBezTo>
                    <a:cubicBezTo>
                      <a:pt x="2182" y="1435"/>
                      <a:pt x="2306" y="1222"/>
                      <a:pt x="2252" y="1014"/>
                    </a:cubicBezTo>
                    <a:cubicBezTo>
                      <a:pt x="2199" y="809"/>
                      <a:pt x="2036" y="732"/>
                      <a:pt x="1855" y="732"/>
                    </a:cubicBezTo>
                    <a:cubicBezTo>
                      <a:pt x="1812" y="732"/>
                      <a:pt x="1767" y="736"/>
                      <a:pt x="1723" y="745"/>
                    </a:cubicBezTo>
                    <a:cubicBezTo>
                      <a:pt x="1644" y="759"/>
                      <a:pt x="1566" y="770"/>
                      <a:pt x="1487" y="777"/>
                    </a:cubicBezTo>
                    <a:cubicBezTo>
                      <a:pt x="1495" y="696"/>
                      <a:pt x="1504" y="619"/>
                      <a:pt x="1518" y="540"/>
                    </a:cubicBezTo>
                    <a:cubicBezTo>
                      <a:pt x="1533" y="458"/>
                      <a:pt x="1552" y="374"/>
                      <a:pt x="1530" y="292"/>
                    </a:cubicBezTo>
                    <a:cubicBezTo>
                      <a:pt x="1484" y="116"/>
                      <a:pt x="1325" y="0"/>
                      <a:pt x="1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50;p37"/>
              <p:cNvSpPr/>
              <p:nvPr/>
            </p:nvSpPr>
            <p:spPr>
              <a:xfrm>
                <a:off x="4249453" y="2326194"/>
                <a:ext cx="67289" cy="64839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223" extrusionOk="0">
                    <a:moveTo>
                      <a:pt x="1154" y="1"/>
                    </a:moveTo>
                    <a:cubicBezTo>
                      <a:pt x="980" y="1"/>
                      <a:pt x="821" y="117"/>
                      <a:pt x="777" y="294"/>
                    </a:cubicBezTo>
                    <a:cubicBezTo>
                      <a:pt x="755" y="376"/>
                      <a:pt x="771" y="458"/>
                      <a:pt x="789" y="540"/>
                    </a:cubicBezTo>
                    <a:cubicBezTo>
                      <a:pt x="803" y="619"/>
                      <a:pt x="812" y="698"/>
                      <a:pt x="819" y="779"/>
                    </a:cubicBezTo>
                    <a:cubicBezTo>
                      <a:pt x="739" y="772"/>
                      <a:pt x="660" y="760"/>
                      <a:pt x="581" y="745"/>
                    </a:cubicBezTo>
                    <a:cubicBezTo>
                      <a:pt x="537" y="737"/>
                      <a:pt x="493" y="733"/>
                      <a:pt x="450" y="733"/>
                    </a:cubicBezTo>
                    <a:cubicBezTo>
                      <a:pt x="269" y="733"/>
                      <a:pt x="105" y="809"/>
                      <a:pt x="53" y="1015"/>
                    </a:cubicBezTo>
                    <a:cubicBezTo>
                      <a:pt x="1" y="1224"/>
                      <a:pt x="125" y="1437"/>
                      <a:pt x="334" y="1489"/>
                    </a:cubicBezTo>
                    <a:cubicBezTo>
                      <a:pt x="363" y="1497"/>
                      <a:pt x="391" y="1500"/>
                      <a:pt x="420" y="1500"/>
                    </a:cubicBezTo>
                    <a:cubicBezTo>
                      <a:pt x="473" y="1500"/>
                      <a:pt x="527" y="1489"/>
                      <a:pt x="581" y="1478"/>
                    </a:cubicBezTo>
                    <a:cubicBezTo>
                      <a:pt x="660" y="1463"/>
                      <a:pt x="739" y="1454"/>
                      <a:pt x="819" y="1447"/>
                    </a:cubicBezTo>
                    <a:lnTo>
                      <a:pt x="819" y="1447"/>
                    </a:lnTo>
                    <a:cubicBezTo>
                      <a:pt x="812" y="1526"/>
                      <a:pt x="800" y="1605"/>
                      <a:pt x="786" y="1683"/>
                    </a:cubicBezTo>
                    <a:cubicBezTo>
                      <a:pt x="745" y="1908"/>
                      <a:pt x="800" y="2144"/>
                      <a:pt x="1055" y="2210"/>
                    </a:cubicBezTo>
                    <a:cubicBezTo>
                      <a:pt x="1088" y="2219"/>
                      <a:pt x="1122" y="2223"/>
                      <a:pt x="1154" y="2223"/>
                    </a:cubicBezTo>
                    <a:cubicBezTo>
                      <a:pt x="1328" y="2223"/>
                      <a:pt x="1485" y="2107"/>
                      <a:pt x="1530" y="1930"/>
                    </a:cubicBezTo>
                    <a:cubicBezTo>
                      <a:pt x="1546" y="1870"/>
                      <a:pt x="1543" y="1803"/>
                      <a:pt x="1531" y="1737"/>
                    </a:cubicBezTo>
                    <a:cubicBezTo>
                      <a:pt x="1521" y="1671"/>
                      <a:pt x="1503" y="1602"/>
                      <a:pt x="1496" y="1541"/>
                    </a:cubicBezTo>
                    <a:cubicBezTo>
                      <a:pt x="1492" y="1510"/>
                      <a:pt x="1489" y="1479"/>
                      <a:pt x="1486" y="1445"/>
                    </a:cubicBezTo>
                    <a:lnTo>
                      <a:pt x="1486" y="1445"/>
                    </a:lnTo>
                    <a:cubicBezTo>
                      <a:pt x="1566" y="1453"/>
                      <a:pt x="1646" y="1464"/>
                      <a:pt x="1723" y="1479"/>
                    </a:cubicBezTo>
                    <a:cubicBezTo>
                      <a:pt x="1768" y="1488"/>
                      <a:pt x="1814" y="1493"/>
                      <a:pt x="1858" y="1493"/>
                    </a:cubicBezTo>
                    <a:cubicBezTo>
                      <a:pt x="2038" y="1493"/>
                      <a:pt x="2201" y="1415"/>
                      <a:pt x="2253" y="1210"/>
                    </a:cubicBezTo>
                    <a:cubicBezTo>
                      <a:pt x="2306" y="1000"/>
                      <a:pt x="2182" y="788"/>
                      <a:pt x="1972" y="735"/>
                    </a:cubicBezTo>
                    <a:cubicBezTo>
                      <a:pt x="1943" y="727"/>
                      <a:pt x="1912" y="724"/>
                      <a:pt x="1880" y="724"/>
                    </a:cubicBezTo>
                    <a:cubicBezTo>
                      <a:pt x="1847" y="724"/>
                      <a:pt x="1813" y="728"/>
                      <a:pt x="1779" y="734"/>
                    </a:cubicBezTo>
                    <a:cubicBezTo>
                      <a:pt x="1711" y="744"/>
                      <a:pt x="1644" y="760"/>
                      <a:pt x="1583" y="767"/>
                    </a:cubicBezTo>
                    <a:cubicBezTo>
                      <a:pt x="1552" y="773"/>
                      <a:pt x="1518" y="775"/>
                      <a:pt x="1487" y="779"/>
                    </a:cubicBezTo>
                    <a:cubicBezTo>
                      <a:pt x="1495" y="698"/>
                      <a:pt x="1506" y="619"/>
                      <a:pt x="1521" y="540"/>
                    </a:cubicBezTo>
                    <a:cubicBezTo>
                      <a:pt x="1562" y="313"/>
                      <a:pt x="1506" y="77"/>
                      <a:pt x="1251" y="13"/>
                    </a:cubicBezTo>
                    <a:cubicBezTo>
                      <a:pt x="1219" y="5"/>
                      <a:pt x="1186" y="1"/>
                      <a:pt x="1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A854"/>
                  </a:gs>
                  <a:gs pos="100000">
                    <a:srgbClr val="705D2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51;p37"/>
              <p:cNvSpPr/>
              <p:nvPr/>
            </p:nvSpPr>
            <p:spPr>
              <a:xfrm>
                <a:off x="4405791" y="2133981"/>
                <a:ext cx="77994" cy="78023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675" extrusionOk="0">
                    <a:moveTo>
                      <a:pt x="1336" y="1"/>
                    </a:moveTo>
                    <a:cubicBezTo>
                      <a:pt x="599" y="1"/>
                      <a:pt x="0" y="600"/>
                      <a:pt x="0" y="1338"/>
                    </a:cubicBezTo>
                    <a:cubicBezTo>
                      <a:pt x="0" y="2075"/>
                      <a:pt x="599" y="2674"/>
                      <a:pt x="1336" y="2674"/>
                    </a:cubicBezTo>
                    <a:cubicBezTo>
                      <a:pt x="2074" y="2674"/>
                      <a:pt x="2674" y="2075"/>
                      <a:pt x="2674" y="1338"/>
                    </a:cubicBezTo>
                    <a:cubicBezTo>
                      <a:pt x="2674" y="599"/>
                      <a:pt x="2074" y="1"/>
                      <a:pt x="133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52;p37"/>
              <p:cNvSpPr/>
              <p:nvPr/>
            </p:nvSpPr>
            <p:spPr>
              <a:xfrm>
                <a:off x="4431604" y="2159677"/>
                <a:ext cx="26513" cy="2651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09" extrusionOk="0">
                    <a:moveTo>
                      <a:pt x="176" y="0"/>
                    </a:moveTo>
                    <a:cubicBezTo>
                      <a:pt x="78" y="0"/>
                      <a:pt x="0" y="79"/>
                      <a:pt x="0" y="176"/>
                    </a:cubicBezTo>
                    <a:lnTo>
                      <a:pt x="0" y="733"/>
                    </a:lnTo>
                    <a:cubicBezTo>
                      <a:pt x="0" y="829"/>
                      <a:pt x="78" y="908"/>
                      <a:pt x="176" y="908"/>
                    </a:cubicBezTo>
                    <a:lnTo>
                      <a:pt x="732" y="908"/>
                    </a:lnTo>
                    <a:cubicBezTo>
                      <a:pt x="829" y="908"/>
                      <a:pt x="908" y="831"/>
                      <a:pt x="908" y="733"/>
                    </a:cubicBezTo>
                    <a:lnTo>
                      <a:pt x="908" y="176"/>
                    </a:lnTo>
                    <a:cubicBezTo>
                      <a:pt x="908" y="79"/>
                      <a:pt x="829" y="0"/>
                      <a:pt x="732" y="0"/>
                    </a:cubicBezTo>
                    <a:close/>
                  </a:path>
                </a:pathLst>
              </a:custGeom>
              <a:solidFill>
                <a:srgbClr val="D4A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33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" grpId="0" build="p"/>
    </p:bldLst>
  </p:timing>
</p:sld>
</file>

<file path=ppt/theme/theme1.xml><?xml version="1.0" encoding="utf-8"?>
<a:theme xmlns:a="http://schemas.openxmlformats.org/drawingml/2006/main" name="2022 - Year of the Tiger: Chinese New Year Minitheme by Slidesgo">
  <a:themeElements>
    <a:clrScheme name="Simple Light">
      <a:dk1>
        <a:srgbClr val="C21918"/>
      </a:dk1>
      <a:lt1>
        <a:srgbClr val="7A1213"/>
      </a:lt1>
      <a:dk2>
        <a:srgbClr val="FDB531"/>
      </a:dk2>
      <a:lt2>
        <a:srgbClr val="F78C0A"/>
      </a:lt2>
      <a:accent1>
        <a:srgbClr val="FF8598"/>
      </a:accent1>
      <a:accent2>
        <a:srgbClr val="FFD3B7"/>
      </a:accent2>
      <a:accent3>
        <a:srgbClr val="C78A62"/>
      </a:accent3>
      <a:accent4>
        <a:srgbClr val="6CB89C"/>
      </a:accent4>
      <a:accent5>
        <a:srgbClr val="3E9073"/>
      </a:accent5>
      <a:accent6>
        <a:srgbClr val="A7863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480</Words>
  <Application>Microsoft Office PowerPoint</Application>
  <PresentationFormat>On-screen Show (16:9)</PresentationFormat>
  <Paragraphs>100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Black Han Sans</vt:lpstr>
      <vt:lpstr>Arial</vt:lpstr>
      <vt:lpstr>Open Sans</vt:lpstr>
      <vt:lpstr>Ubuntu</vt:lpstr>
      <vt:lpstr>Ubuntu Light</vt:lpstr>
      <vt:lpstr>2022 - Year of the Tiger: Chinese New Year Minitheme by Slidesgo</vt:lpstr>
      <vt:lpstr>OUR TET HOLIDAY</vt:lpstr>
      <vt:lpstr>OBJECTIVE</vt:lpstr>
      <vt:lpstr>WARM-UP GAME: FLAGS OF THE WORLD</vt:lpstr>
      <vt:lpstr>Question 0</vt:lpstr>
      <vt:lpstr>Question 1</vt:lpstr>
      <vt:lpstr>Question 2</vt:lpstr>
      <vt:lpstr>Question 3</vt:lpstr>
      <vt:lpstr>Question 4</vt:lpstr>
      <vt:lpstr>Question 5</vt:lpstr>
      <vt:lpstr>NEW YEAR’S WISHES</vt:lpstr>
      <vt:lpstr>EX 1: Listen and read the New Year’s wish</vt:lpstr>
      <vt:lpstr>Any wishes for the new year?</vt:lpstr>
      <vt:lpstr>NEW YEAR PRACES</vt:lpstr>
      <vt:lpstr>Ex 3: match the sentences with the countries</vt:lpstr>
      <vt:lpstr>Ex 3: match the sentences with the countries</vt:lpstr>
      <vt:lpstr>Ex 3: match the sentences with the countries</vt:lpstr>
      <vt:lpstr>Ex 3: match the sentences with the countries</vt:lpstr>
      <vt:lpstr>Ex 4: read about new year practices in different countries</vt:lpstr>
      <vt:lpstr>Let’s match!!!</vt:lpstr>
      <vt:lpstr>GAME TIME: SUPER MEMORY!!!</vt:lpstr>
      <vt:lpstr>The USA</vt:lpstr>
      <vt:lpstr>Let’s recap</vt:lpstr>
      <vt:lpstr>Thank you</vt:lpstr>
      <vt:lpstr>Icon pack: Chinese New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TET HOLIDAY</dc:title>
  <dc:creator>bthuytien96</dc:creator>
  <cp:lastModifiedBy>Admin</cp:lastModifiedBy>
  <cp:revision>27</cp:revision>
  <dcterms:modified xsi:type="dcterms:W3CDTF">2022-09-19T19:02:06Z</dcterms:modified>
</cp:coreProperties>
</file>