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Domine" panose="020B0604020202020204" charset="0"/>
      <p:regular r:id="rId25"/>
      <p:bold r:id="rId26"/>
    </p:embeddedFont>
    <p:embeddedFont>
      <p:font typeface="Domine SemiBold" panose="020B0604020202020204" charset="0"/>
      <p:regular r:id="rId27"/>
      <p:bold r:id="rId28"/>
    </p:embeddedFont>
    <p:embeddedFont>
      <p:font typeface="Helvetica Neue" panose="020B0604020202020204" charset="0"/>
      <p:regular r:id="rId29"/>
      <p:bold r:id="rId30"/>
      <p:italic r:id="rId31"/>
      <p:boldItalic r:id="rId32"/>
    </p:embeddedFont>
    <p:embeddedFont>
      <p:font typeface="Karla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j1zLP+ZsPIE3p3YV8l86V1rrN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86BD4D-85C1-4C23-9796-41445F141C01}">
  <a:tblStyle styleId="{6E86BD4D-85C1-4C23-9796-41445F141C0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you ever think of helping the community? Should we try to do good things for people around us? Let’s find more in our lesson today. </a:t>
            </a:r>
            <a:endParaRPr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1" i="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 picking up litter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2. planting vegetables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3. donating books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4. donating vegetables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 i="0" u="none" strike="noStrike">
                <a:solidFill>
                  <a:srgbClr val="343B42"/>
                </a:solidFill>
                <a:latin typeface="Arial"/>
                <a:ea typeface="Arial"/>
                <a:cs typeface="Arial"/>
                <a:sym typeface="Arial"/>
              </a:rPr>
              <a:t>5. teaching English</a:t>
            </a:r>
            <a:endParaRPr sz="1000" b="0" i="0" u="none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9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9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/>
          <p:nvPr/>
        </p:nvSpPr>
        <p:spPr>
          <a:xfrm rot="5400000">
            <a:off x="2052325" y="-178325"/>
            <a:ext cx="1771800" cy="608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0"/>
          <p:cNvSpPr txBox="1">
            <a:spLocks noGrp="1"/>
          </p:cNvSpPr>
          <p:nvPr>
            <p:ph type="ctrTitle"/>
          </p:nvPr>
        </p:nvSpPr>
        <p:spPr>
          <a:xfrm>
            <a:off x="720000" y="1779925"/>
            <a:ext cx="4896000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ubTitle" idx="1"/>
          </p:nvPr>
        </p:nvSpPr>
        <p:spPr>
          <a:xfrm>
            <a:off x="720000" y="3855075"/>
            <a:ext cx="4686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ubTitle" idx="1"/>
          </p:nvPr>
        </p:nvSpPr>
        <p:spPr>
          <a:xfrm>
            <a:off x="2043350" y="313085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ubTitle" idx="2"/>
          </p:nvPr>
        </p:nvSpPr>
        <p:spPr>
          <a:xfrm>
            <a:off x="1712300" y="3664225"/>
            <a:ext cx="24666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3"/>
          </p:nvPr>
        </p:nvSpPr>
        <p:spPr>
          <a:xfrm>
            <a:off x="5296150" y="313085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Domine SemiBold"/>
              <a:buNone/>
              <a:defRPr sz="20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ubTitle" idx="4"/>
          </p:nvPr>
        </p:nvSpPr>
        <p:spPr>
          <a:xfrm>
            <a:off x="4965100" y="3664225"/>
            <a:ext cx="2466600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2"/>
          <p:cNvSpPr/>
          <p:nvPr/>
        </p:nvSpPr>
        <p:spPr>
          <a:xfrm rot="1102394">
            <a:off x="-121152" y="4313089"/>
            <a:ext cx="3206689" cy="518651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/>
          <p:nvPr/>
        </p:nvSpPr>
        <p:spPr>
          <a:xfrm>
            <a:off x="4993138" y="-34100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3"/>
          <p:cNvSpPr/>
          <p:nvPr/>
        </p:nvSpPr>
        <p:spPr>
          <a:xfrm rot="5400000">
            <a:off x="3743675" y="-3491700"/>
            <a:ext cx="843900" cy="8541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>
            <a:off x="3320825" y="2032550"/>
            <a:ext cx="5115300" cy="19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720000" y="141900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7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ubTitle" idx="1"/>
          </p:nvPr>
        </p:nvSpPr>
        <p:spPr>
          <a:xfrm>
            <a:off x="720000" y="2988900"/>
            <a:ext cx="4785300" cy="7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5"/>
          <p:cNvSpPr/>
          <p:nvPr/>
        </p:nvSpPr>
        <p:spPr>
          <a:xfrm>
            <a:off x="6775" y="-6775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/>
          <p:nvPr/>
        </p:nvSpPr>
        <p:spPr>
          <a:xfrm rot="5400000">
            <a:off x="1706550" y="-1260950"/>
            <a:ext cx="1263300" cy="4886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ctrTitle"/>
          </p:nvPr>
        </p:nvSpPr>
        <p:spPr>
          <a:xfrm>
            <a:off x="720000" y="615700"/>
            <a:ext cx="48960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latin typeface="Domine"/>
                <a:ea typeface="Domine"/>
                <a:cs typeface="Domine"/>
                <a:sym typeface="Domi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ubTitle" idx="1"/>
          </p:nvPr>
        </p:nvSpPr>
        <p:spPr>
          <a:xfrm>
            <a:off x="720000" y="2376650"/>
            <a:ext cx="46866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ubTitle" idx="2"/>
          </p:nvPr>
        </p:nvSpPr>
        <p:spPr>
          <a:xfrm>
            <a:off x="720000" y="1956075"/>
            <a:ext cx="4686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1800"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mine SemiBold"/>
              <a:buNone/>
              <a:defRPr sz="2800"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41" name="Google Shape;41;p26"/>
          <p:cNvSpPr txBox="1"/>
          <p:nvPr/>
        </p:nvSpPr>
        <p:spPr>
          <a:xfrm>
            <a:off x="720000" y="3837400"/>
            <a:ext cx="41055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This presentation template was created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and infographics &amp; images by </a:t>
            </a:r>
            <a:r>
              <a:rPr lang="en-US" sz="1000" b="1" i="0" u="none" strike="noStrike" cap="none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i="0" u="none" strike="noStrike" cap="none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  <a:defRPr sz="30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title"/>
          </p:nvPr>
        </p:nvSpPr>
        <p:spPr>
          <a:xfrm>
            <a:off x="720000" y="48584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GUESS THE WORD</a:t>
            </a:r>
            <a:endParaRPr/>
          </a:p>
        </p:txBody>
      </p:sp>
      <p:sp>
        <p:nvSpPr>
          <p:cNvPr id="48" name="Google Shape;48;p1"/>
          <p:cNvSpPr txBox="1"/>
          <p:nvPr/>
        </p:nvSpPr>
        <p:spPr>
          <a:xfrm>
            <a:off x="434213" y="1312843"/>
            <a:ext cx="617011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group of people living in the same area, town, etc.</a:t>
            </a:r>
            <a:endParaRPr/>
          </a:p>
        </p:txBody>
      </p:sp>
      <p:sp>
        <p:nvSpPr>
          <p:cNvPr id="49" name="Google Shape;49;p1"/>
          <p:cNvSpPr/>
          <p:nvPr/>
        </p:nvSpPr>
        <p:spPr>
          <a:xfrm>
            <a:off x="612437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0" name="Google Shape;50;p1"/>
          <p:cNvSpPr/>
          <p:nvPr/>
        </p:nvSpPr>
        <p:spPr>
          <a:xfrm>
            <a:off x="1263032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1" name="Google Shape;51;p1"/>
          <p:cNvSpPr/>
          <p:nvPr/>
        </p:nvSpPr>
        <p:spPr>
          <a:xfrm>
            <a:off x="3214817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2" name="Google Shape;52;p1"/>
          <p:cNvSpPr/>
          <p:nvPr/>
        </p:nvSpPr>
        <p:spPr>
          <a:xfrm>
            <a:off x="1913627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3" name="Google Shape;53;p1"/>
          <p:cNvSpPr/>
          <p:nvPr/>
        </p:nvSpPr>
        <p:spPr>
          <a:xfrm>
            <a:off x="2564222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4" name="Google Shape;54;p1"/>
          <p:cNvSpPr/>
          <p:nvPr/>
        </p:nvSpPr>
        <p:spPr>
          <a:xfrm>
            <a:off x="3865412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5" name="Google Shape;55;p1"/>
          <p:cNvSpPr/>
          <p:nvPr/>
        </p:nvSpPr>
        <p:spPr>
          <a:xfrm>
            <a:off x="5817198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6" name="Google Shape;56;p1"/>
          <p:cNvSpPr/>
          <p:nvPr/>
        </p:nvSpPr>
        <p:spPr>
          <a:xfrm>
            <a:off x="4516008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7" name="Google Shape;57;p1"/>
          <p:cNvSpPr/>
          <p:nvPr/>
        </p:nvSpPr>
        <p:spPr>
          <a:xfrm>
            <a:off x="5166603" y="2638539"/>
            <a:ext cx="653706" cy="24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____</a:t>
            </a:r>
            <a:endParaRPr/>
          </a:p>
        </p:txBody>
      </p:sp>
      <p:sp>
        <p:nvSpPr>
          <p:cNvPr id="58" name="Google Shape;58;p1"/>
          <p:cNvSpPr/>
          <p:nvPr/>
        </p:nvSpPr>
        <p:spPr>
          <a:xfrm>
            <a:off x="609326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59" name="Google Shape;59;p1"/>
          <p:cNvSpPr/>
          <p:nvPr/>
        </p:nvSpPr>
        <p:spPr>
          <a:xfrm>
            <a:off x="1259921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/>
          </a:p>
        </p:txBody>
      </p:sp>
      <p:sp>
        <p:nvSpPr>
          <p:cNvPr id="60" name="Google Shape;60;p1"/>
          <p:cNvSpPr/>
          <p:nvPr/>
        </p:nvSpPr>
        <p:spPr>
          <a:xfrm>
            <a:off x="3211705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/>
          </a:p>
        </p:txBody>
      </p:sp>
      <p:sp>
        <p:nvSpPr>
          <p:cNvPr id="61" name="Google Shape;61;p1"/>
          <p:cNvSpPr/>
          <p:nvPr/>
        </p:nvSpPr>
        <p:spPr>
          <a:xfrm>
            <a:off x="1910516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62" name="Google Shape;62;p1"/>
          <p:cNvSpPr/>
          <p:nvPr/>
        </p:nvSpPr>
        <p:spPr>
          <a:xfrm>
            <a:off x="2561110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</p:txBody>
      </p:sp>
      <p:sp>
        <p:nvSpPr>
          <p:cNvPr id="63" name="Google Shape;63;p1"/>
          <p:cNvSpPr/>
          <p:nvPr/>
        </p:nvSpPr>
        <p:spPr>
          <a:xfrm>
            <a:off x="3862301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/>
          </a:p>
        </p:txBody>
      </p:sp>
      <p:sp>
        <p:nvSpPr>
          <p:cNvPr id="64" name="Google Shape;64;p1"/>
          <p:cNvSpPr/>
          <p:nvPr/>
        </p:nvSpPr>
        <p:spPr>
          <a:xfrm>
            <a:off x="5814087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endParaRPr/>
          </a:p>
        </p:txBody>
      </p:sp>
      <p:sp>
        <p:nvSpPr>
          <p:cNvPr id="65" name="Google Shape;65;p1"/>
          <p:cNvSpPr/>
          <p:nvPr/>
        </p:nvSpPr>
        <p:spPr>
          <a:xfrm>
            <a:off x="4512896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/>
          </a:p>
        </p:txBody>
      </p:sp>
      <p:sp>
        <p:nvSpPr>
          <p:cNvPr id="66" name="Google Shape;66;p1"/>
          <p:cNvSpPr/>
          <p:nvPr/>
        </p:nvSpPr>
        <p:spPr>
          <a:xfrm>
            <a:off x="5163489" y="2223242"/>
            <a:ext cx="653706" cy="67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70324A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/>
          </a:p>
        </p:txBody>
      </p:sp>
      <p:sp>
        <p:nvSpPr>
          <p:cNvPr id="67" name="Google Shape;67;p1"/>
          <p:cNvSpPr txBox="1"/>
          <p:nvPr/>
        </p:nvSpPr>
        <p:spPr>
          <a:xfrm>
            <a:off x="531317" y="3025347"/>
            <a:ext cx="6170114" cy="537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for free to help your community</a:t>
            </a:r>
            <a:endParaRPr/>
          </a:p>
        </p:txBody>
      </p:sp>
      <p:sp>
        <p:nvSpPr>
          <p:cNvPr id="68" name="Google Shape;68;p1"/>
          <p:cNvSpPr/>
          <p:nvPr/>
        </p:nvSpPr>
        <p:spPr>
          <a:xfrm>
            <a:off x="1259921" y="3609817"/>
            <a:ext cx="4003253" cy="1343235"/>
          </a:xfrm>
          <a:prstGeom prst="ellipse">
            <a:avLst/>
          </a:prstGeom>
          <a:solidFill>
            <a:srgbClr val="E65E4C"/>
          </a:solidFill>
          <a:ln w="254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FDF1EA"/>
                </a:solidFill>
                <a:latin typeface="Arial"/>
                <a:ea typeface="Arial"/>
                <a:cs typeface="Arial"/>
                <a:sym typeface="Arial"/>
              </a:rPr>
              <a:t>COMMUNITY SERVICE</a:t>
            </a:r>
            <a:endParaRPr/>
          </a:p>
        </p:txBody>
      </p:sp>
      <p:pic>
        <p:nvPicPr>
          <p:cNvPr id="69" name="Google Shape;69;p1" descr="Icons Community Download PNG Transparent Background, Free Download #29134 -  FreeIcons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6544" y="1431641"/>
            <a:ext cx="1593706" cy="1593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1"/>
          <p:cNvGrpSpPr/>
          <p:nvPr/>
        </p:nvGrpSpPr>
        <p:grpSpPr>
          <a:xfrm>
            <a:off x="6876544" y="3398443"/>
            <a:ext cx="1598333" cy="1598333"/>
            <a:chOff x="6876544" y="3398443"/>
            <a:chExt cx="1598333" cy="1598333"/>
          </a:xfrm>
        </p:grpSpPr>
        <p:sp>
          <p:nvSpPr>
            <p:cNvPr id="71" name="Google Shape;71;p1"/>
            <p:cNvSpPr/>
            <p:nvPr/>
          </p:nvSpPr>
          <p:spPr>
            <a:xfrm>
              <a:off x="6876544" y="3398443"/>
              <a:ext cx="1598333" cy="1598333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" name="Google Shape;72;p1" descr="community-service-icon-25 – Phi Lao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00394" y="3509203"/>
              <a:ext cx="1400304" cy="14003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/>
          <p:nvPr/>
        </p:nvSpPr>
        <p:spPr>
          <a:xfrm>
            <a:off x="340701" y="444500"/>
            <a:ext cx="5798842" cy="887911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2. Read the conversation again and tick (✔) the appropriate box. </a:t>
            </a:r>
            <a:endParaRPr/>
          </a:p>
        </p:txBody>
      </p:sp>
      <p:pic>
        <p:nvPicPr>
          <p:cNvPr id="443" name="Google Shape;443;p10"/>
          <p:cNvPicPr preferRelativeResize="0"/>
          <p:nvPr/>
        </p:nvPicPr>
        <p:blipFill rotWithShape="1">
          <a:blip r:embed="rId3">
            <a:alphaModFix/>
          </a:blip>
          <a:srcRect r="12741"/>
          <a:stretch/>
        </p:blipFill>
        <p:spPr>
          <a:xfrm>
            <a:off x="5133160" y="468087"/>
            <a:ext cx="4010840" cy="4684693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0"/>
          <p:cNvSpPr txBox="1"/>
          <p:nvPr/>
        </p:nvSpPr>
        <p:spPr>
          <a:xfrm>
            <a:off x="6261027" y="3068692"/>
            <a:ext cx="76744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Minh</a:t>
            </a:r>
            <a:endParaRPr/>
          </a:p>
        </p:txBody>
      </p:sp>
      <p:pic>
        <p:nvPicPr>
          <p:cNvPr id="445" name="Google Shape;44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08204" y="444500"/>
            <a:ext cx="609600" cy="609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6" name="Google Shape;446;p10"/>
          <p:cNvGraphicFramePr/>
          <p:nvPr/>
        </p:nvGraphicFramePr>
        <p:xfrm>
          <a:off x="340701" y="15324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{6E86BD4D-85C1-4C23-9796-41445F141C01}</a:tableStyleId>
              </a:tblPr>
              <a:tblGrid>
                <a:gridCol w="36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Community activity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Minh’s club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Tom’s Club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picking up litter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2. planting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3. donating books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4. donating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5. teaching English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1"/>
          <p:cNvSpPr txBox="1"/>
          <p:nvPr/>
        </p:nvSpPr>
        <p:spPr>
          <a:xfrm>
            <a:off x="340701" y="444500"/>
            <a:ext cx="5798842" cy="929454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2. Read the conversation again and tick (✔) the appropriate box. </a:t>
            </a:r>
            <a:endParaRPr/>
          </a:p>
        </p:txBody>
      </p:sp>
      <p:graphicFrame>
        <p:nvGraphicFramePr>
          <p:cNvPr id="452" name="Google Shape;452;p11"/>
          <p:cNvGraphicFramePr/>
          <p:nvPr/>
        </p:nvGraphicFramePr>
        <p:xfrm>
          <a:off x="340701" y="15324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{6E86BD4D-85C1-4C23-9796-41445F141C01}</a:tableStyleId>
              </a:tblPr>
              <a:tblGrid>
                <a:gridCol w="36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Community activity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Minh’s club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Tom’s Club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picking up litter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2. planting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3. donating books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4. donating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5. teaching English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3" name="Google Shape;453;p11"/>
          <p:cNvSpPr txBox="1"/>
          <p:nvPr/>
        </p:nvSpPr>
        <p:spPr>
          <a:xfrm>
            <a:off x="4145497" y="2073826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1"/>
          <p:cNvSpPr txBox="1"/>
          <p:nvPr/>
        </p:nvSpPr>
        <p:spPr>
          <a:xfrm>
            <a:off x="4168699" y="2542263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1"/>
          <p:cNvSpPr txBox="1"/>
          <p:nvPr/>
        </p:nvSpPr>
        <p:spPr>
          <a:xfrm>
            <a:off x="4168699" y="3426683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1"/>
          <p:cNvSpPr txBox="1"/>
          <p:nvPr/>
        </p:nvSpPr>
        <p:spPr>
          <a:xfrm>
            <a:off x="6284581" y="1373954"/>
            <a:ext cx="2859419" cy="344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Minh: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Well,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pick up litter around our school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 vegetables in our school garden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b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Tom: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School gardening? That’s fantastic!</a:t>
            </a:r>
            <a:b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Minh: 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Yes. We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 the vegetables to a nursing home</a:t>
            </a: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 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1" name="Google Shape;461;p12"/>
          <p:cNvGraphicFramePr/>
          <p:nvPr/>
        </p:nvGraphicFramePr>
        <p:xfrm>
          <a:off x="340701" y="153244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{6E86BD4D-85C1-4C23-9796-41445F141C01}</a:tableStyleId>
              </a:tblPr>
              <a:tblGrid>
                <a:gridCol w="36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3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Community activity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Minh’s club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/>
                        <a:t>Tom’s Club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1. picking up litter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2. planting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3. donating books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4. donating vegetables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5. teaching English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D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2" name="Google Shape;462;p12"/>
          <p:cNvSpPr txBox="1"/>
          <p:nvPr/>
        </p:nvSpPr>
        <p:spPr>
          <a:xfrm>
            <a:off x="340701" y="444500"/>
            <a:ext cx="5798842" cy="929454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2. Read the conversation again and tick (✔) the appropriate box. </a:t>
            </a:r>
            <a:endParaRPr/>
          </a:p>
        </p:txBody>
      </p:sp>
      <p:sp>
        <p:nvSpPr>
          <p:cNvPr id="463" name="Google Shape;463;p12"/>
          <p:cNvSpPr txBox="1"/>
          <p:nvPr/>
        </p:nvSpPr>
        <p:spPr>
          <a:xfrm>
            <a:off x="4145497" y="2091243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2"/>
          <p:cNvSpPr txBox="1"/>
          <p:nvPr/>
        </p:nvSpPr>
        <p:spPr>
          <a:xfrm>
            <a:off x="4168699" y="2559680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2"/>
          <p:cNvSpPr txBox="1"/>
          <p:nvPr/>
        </p:nvSpPr>
        <p:spPr>
          <a:xfrm>
            <a:off x="4168699" y="3444100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2"/>
          <p:cNvSpPr txBox="1"/>
          <p:nvPr/>
        </p:nvSpPr>
        <p:spPr>
          <a:xfrm>
            <a:off x="6284581" y="1373954"/>
            <a:ext cx="2859419" cy="3187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Minh: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Does your school have any activities like these?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Tom: 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Yes. We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 books to homeless children.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 also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have English classes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Last summer, we </a:t>
            </a:r>
            <a:r>
              <a:rPr lang="en-US" sz="2000" b="1" i="1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taught English</a:t>
            </a:r>
            <a:r>
              <a:rPr lang="en-US" sz="2000" b="0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 30 kids in the area.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7" name="Google Shape;467;p12"/>
          <p:cNvSpPr txBox="1"/>
          <p:nvPr/>
        </p:nvSpPr>
        <p:spPr>
          <a:xfrm>
            <a:off x="5371125" y="3012905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2"/>
          <p:cNvSpPr txBox="1"/>
          <p:nvPr/>
        </p:nvSpPr>
        <p:spPr>
          <a:xfrm>
            <a:off x="5371125" y="3927305"/>
            <a:ext cx="5996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✔</a:t>
            </a:r>
            <a:endParaRPr sz="4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3"/>
          <p:cNvSpPr txBox="1"/>
          <p:nvPr/>
        </p:nvSpPr>
        <p:spPr>
          <a:xfrm>
            <a:off x="340700" y="444500"/>
            <a:ext cx="8462600" cy="844369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3. Complete the phrases under the pictures with the verbs below.</a:t>
            </a:r>
            <a:endParaRPr/>
          </a:p>
        </p:txBody>
      </p:sp>
      <p:sp>
        <p:nvSpPr>
          <p:cNvPr id="474" name="Google Shape;474;p13"/>
          <p:cNvSpPr txBox="1"/>
          <p:nvPr/>
        </p:nvSpPr>
        <p:spPr>
          <a:xfrm>
            <a:off x="340700" y="1254033"/>
            <a:ext cx="8803301" cy="50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up		clean		donate		recycle		help</a:t>
            </a:r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433051" y="1708214"/>
            <a:ext cx="2049264" cy="1727750"/>
            <a:chOff x="433051" y="1743050"/>
            <a:chExt cx="2049264" cy="1727750"/>
          </a:xfrm>
        </p:grpSpPr>
        <p:pic>
          <p:nvPicPr>
            <p:cNvPr id="476" name="Google Shape;47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1329" y="1743050"/>
              <a:ext cx="1992277" cy="1329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13"/>
            <p:cNvSpPr txBox="1"/>
            <p:nvPr/>
          </p:nvSpPr>
          <p:spPr>
            <a:xfrm>
              <a:off x="433051" y="3070690"/>
              <a:ext cx="204926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1. ________ litter</a:t>
              </a:r>
              <a:endParaRPr/>
            </a:p>
          </p:txBody>
        </p:sp>
      </p:grpSp>
      <p:grpSp>
        <p:nvGrpSpPr>
          <p:cNvPr id="478" name="Google Shape;478;p13"/>
          <p:cNvGrpSpPr/>
          <p:nvPr/>
        </p:nvGrpSpPr>
        <p:grpSpPr>
          <a:xfrm>
            <a:off x="2806896" y="1708215"/>
            <a:ext cx="3584313" cy="1724361"/>
            <a:chOff x="2806896" y="1743051"/>
            <a:chExt cx="3584313" cy="1724361"/>
          </a:xfrm>
        </p:grpSpPr>
        <p:pic>
          <p:nvPicPr>
            <p:cNvPr id="479" name="Google Shape;479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39969" y="1743051"/>
              <a:ext cx="1992279" cy="1327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13"/>
            <p:cNvSpPr txBox="1"/>
            <p:nvPr/>
          </p:nvSpPr>
          <p:spPr>
            <a:xfrm>
              <a:off x="2806896" y="3067302"/>
              <a:ext cx="35843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2. ________ homeless children</a:t>
              </a: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6174286" y="1708634"/>
            <a:ext cx="3104625" cy="1727330"/>
            <a:chOff x="6174286" y="1743470"/>
            <a:chExt cx="3104625" cy="1727330"/>
          </a:xfrm>
        </p:grpSpPr>
        <p:pic>
          <p:nvPicPr>
            <p:cNvPr id="482" name="Google Shape;482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39240" y="1743470"/>
              <a:ext cx="1992279" cy="133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13"/>
            <p:cNvSpPr txBox="1"/>
            <p:nvPr/>
          </p:nvSpPr>
          <p:spPr>
            <a:xfrm>
              <a:off x="6174286" y="3070690"/>
              <a:ext cx="3104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3. ________ plastic bottles</a:t>
              </a:r>
              <a:endParaRPr/>
            </a:p>
          </p:txBody>
        </p:sp>
      </p:grpSp>
      <p:grpSp>
        <p:nvGrpSpPr>
          <p:cNvPr id="484" name="Google Shape;484;p13"/>
          <p:cNvGrpSpPr/>
          <p:nvPr/>
        </p:nvGrpSpPr>
        <p:grpSpPr>
          <a:xfrm>
            <a:off x="1601658" y="3436940"/>
            <a:ext cx="3104625" cy="1665812"/>
            <a:chOff x="1601658" y="3471776"/>
            <a:chExt cx="3104625" cy="1665812"/>
          </a:xfrm>
        </p:grpSpPr>
        <p:pic>
          <p:nvPicPr>
            <p:cNvPr id="485" name="Google Shape;485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07404" y="3471776"/>
              <a:ext cx="1992279" cy="1327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13"/>
            <p:cNvSpPr txBox="1"/>
            <p:nvPr/>
          </p:nvSpPr>
          <p:spPr>
            <a:xfrm>
              <a:off x="1601658" y="4737478"/>
              <a:ext cx="3104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highlight>
                    <a:srgbClr val="FDF1EA"/>
                  </a:highlight>
                  <a:latin typeface="Calibri"/>
                  <a:ea typeface="Calibri"/>
                  <a:cs typeface="Calibri"/>
                  <a:sym typeface="Calibri"/>
                </a:rPr>
                <a:t>4. ________ the playground</a:t>
              </a: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4990640" y="3436941"/>
            <a:ext cx="3104625" cy="1672515"/>
            <a:chOff x="4990640" y="3471777"/>
            <a:chExt cx="3104625" cy="1672515"/>
          </a:xfrm>
        </p:grpSpPr>
        <p:pic>
          <p:nvPicPr>
            <p:cNvPr id="488" name="Google Shape;488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57337" y="3471777"/>
              <a:ext cx="2153727" cy="1327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13"/>
            <p:cNvSpPr txBox="1"/>
            <p:nvPr/>
          </p:nvSpPr>
          <p:spPr>
            <a:xfrm>
              <a:off x="4990640" y="4744182"/>
              <a:ext cx="310462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chemeClr val="dk1"/>
                  </a:solidFill>
                  <a:highlight>
                    <a:srgbClr val="FDF1EA"/>
                  </a:highlight>
                  <a:latin typeface="Calibri"/>
                  <a:ea typeface="Calibri"/>
                  <a:cs typeface="Calibri"/>
                  <a:sym typeface="Calibri"/>
                </a:rPr>
                <a:t>5. ________ clothes</a:t>
              </a:r>
              <a:endParaRPr/>
            </a:p>
          </p:txBody>
        </p:sp>
      </p:grpSp>
      <p:sp>
        <p:nvSpPr>
          <p:cNvPr id="490" name="Google Shape;490;p13"/>
          <p:cNvSpPr txBox="1"/>
          <p:nvPr/>
        </p:nvSpPr>
        <p:spPr>
          <a:xfrm>
            <a:off x="735528" y="3017460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up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3"/>
          <p:cNvSpPr txBox="1"/>
          <p:nvPr/>
        </p:nvSpPr>
        <p:spPr>
          <a:xfrm>
            <a:off x="3121677" y="3017460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3"/>
          <p:cNvSpPr txBox="1"/>
          <p:nvPr/>
        </p:nvSpPr>
        <p:spPr>
          <a:xfrm>
            <a:off x="6430934" y="3017460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recycle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3"/>
          <p:cNvSpPr txBox="1"/>
          <p:nvPr/>
        </p:nvSpPr>
        <p:spPr>
          <a:xfrm>
            <a:off x="2094070" y="4689507"/>
            <a:ext cx="8407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clean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3"/>
          <p:cNvSpPr txBox="1"/>
          <p:nvPr/>
        </p:nvSpPr>
        <p:spPr>
          <a:xfrm>
            <a:off x="5316236" y="4689507"/>
            <a:ext cx="113211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4"/>
          <p:cNvSpPr txBox="1"/>
          <p:nvPr/>
        </p:nvSpPr>
        <p:spPr>
          <a:xfrm>
            <a:off x="340700" y="444500"/>
            <a:ext cx="8477622" cy="844369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4. Complete the sentences with the correct words or phrases below. </a:t>
            </a:r>
            <a:endParaRPr/>
          </a:p>
        </p:txBody>
      </p:sp>
      <p:sp>
        <p:nvSpPr>
          <p:cNvPr id="500" name="Google Shape;500;p14"/>
          <p:cNvSpPr txBox="1"/>
          <p:nvPr/>
        </p:nvSpPr>
        <p:spPr>
          <a:xfrm>
            <a:off x="340699" y="1613384"/>
            <a:ext cx="8477623" cy="322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We collected clothes and gave them to ________.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Those students picked up all the ________ on the street.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We helped ___________ in the nursing home last Sunday.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 The club members ________ maths to primary students during school holidays.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We ________a lot of trees in the park last summer. </a:t>
            </a:r>
            <a:endParaRPr/>
          </a:p>
        </p:txBody>
      </p:sp>
      <p:sp>
        <p:nvSpPr>
          <p:cNvPr id="501" name="Google Shape;501;p14"/>
          <p:cNvSpPr txBox="1"/>
          <p:nvPr/>
        </p:nvSpPr>
        <p:spPr>
          <a:xfrm>
            <a:off x="5960069" y="1721677"/>
            <a:ext cx="29835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homeless children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4"/>
          <p:cNvSpPr txBox="1"/>
          <p:nvPr/>
        </p:nvSpPr>
        <p:spPr>
          <a:xfrm>
            <a:off x="5411011" y="2260194"/>
            <a:ext cx="107747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litter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4"/>
          <p:cNvSpPr txBox="1"/>
          <p:nvPr/>
        </p:nvSpPr>
        <p:spPr>
          <a:xfrm>
            <a:off x="2331697" y="2812654"/>
            <a:ext cx="17517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people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4"/>
          <p:cNvSpPr txBox="1"/>
          <p:nvPr/>
        </p:nvSpPr>
        <p:spPr>
          <a:xfrm>
            <a:off x="3407079" y="3374264"/>
            <a:ext cx="11922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taught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4"/>
          <p:cNvSpPr txBox="1"/>
          <p:nvPr/>
        </p:nvSpPr>
        <p:spPr>
          <a:xfrm>
            <a:off x="1245327" y="4248091"/>
            <a:ext cx="1374934" cy="461665"/>
          </a:xfrm>
          <a:prstGeom prst="rect">
            <a:avLst/>
          </a:prstGeom>
          <a:solidFill>
            <a:srgbClr val="FDF1E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planted</a:t>
            </a:r>
            <a:endParaRPr sz="2400" b="0" i="0" u="none" strike="noStrike" cap="none">
              <a:solidFill>
                <a:srgbClr val="000000"/>
              </a:solidFill>
              <a:highlight>
                <a:srgbClr val="FDF1E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4"/>
          <p:cNvSpPr txBox="1"/>
          <p:nvPr/>
        </p:nvSpPr>
        <p:spPr>
          <a:xfrm>
            <a:off x="325679" y="1305200"/>
            <a:ext cx="8492644" cy="508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i="0" u="none" strike="noStrike" cap="none">
                <a:solidFill>
                  <a:srgbClr val="C6463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old people 	homeless children 	planted 	litter 	taught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5"/>
          <p:cNvSpPr txBox="1"/>
          <p:nvPr/>
        </p:nvSpPr>
        <p:spPr>
          <a:xfrm>
            <a:off x="340700" y="444501"/>
            <a:ext cx="8477622" cy="507478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5. Game: Vocabulary Ping-pong</a:t>
            </a:r>
            <a:endParaRPr/>
          </a:p>
        </p:txBody>
      </p:sp>
      <p:sp>
        <p:nvSpPr>
          <p:cNvPr id="512" name="Google Shape;512;p15"/>
          <p:cNvSpPr txBox="1"/>
          <p:nvPr/>
        </p:nvSpPr>
        <p:spPr>
          <a:xfrm>
            <a:off x="325678" y="812641"/>
            <a:ext cx="5247807" cy="2096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teams, A and B.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A provides a cue word.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B makes up a sentence with it.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Then switch roles.</a:t>
            </a:r>
            <a:endParaRPr/>
          </a:p>
        </p:txBody>
      </p:sp>
      <p:pic>
        <p:nvPicPr>
          <p:cNvPr id="513" name="Google Shape;513;p15" descr="Ping Po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3486" y="1093468"/>
            <a:ext cx="3244835" cy="243362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5"/>
          <p:cNvSpPr txBox="1"/>
          <p:nvPr/>
        </p:nvSpPr>
        <p:spPr>
          <a:xfrm>
            <a:off x="340700" y="3050150"/>
            <a:ext cx="8201988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C6463C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Example:</a:t>
            </a:r>
            <a:br>
              <a:rPr lang="en-US" sz="2400" b="0" i="1" u="none" strike="noStrike" cap="none">
                <a:solidFill>
                  <a:srgbClr val="4494D0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A: </a:t>
            </a:r>
            <a:r>
              <a:rPr lang="en-US" sz="2400" b="1" i="1" u="none" strike="noStrike" cap="none">
                <a:solidFill>
                  <a:srgbClr val="894059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Litter</a:t>
            </a:r>
            <a:endParaRPr sz="2400" b="0" i="1" u="none" strike="noStrike" cap="none">
              <a:solidFill>
                <a:srgbClr val="894059"/>
              </a:solidFill>
              <a:highlight>
                <a:srgbClr val="FDF1E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B: We often pick up </a:t>
            </a:r>
            <a:r>
              <a:rPr lang="en-US" sz="2400" b="1" i="1" u="sng" strike="noStrike" cap="none">
                <a:solidFill>
                  <a:srgbClr val="894059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litter</a:t>
            </a: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 in the park. </a:t>
            </a:r>
            <a:r>
              <a:rPr lang="en-US" sz="2400" b="1" i="1" u="none" strike="noStrike" cap="none">
                <a:solidFill>
                  <a:srgbClr val="E65E4C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Trees</a:t>
            </a:r>
            <a:b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A: We plant </a:t>
            </a:r>
            <a:r>
              <a:rPr lang="en-US" sz="2400" b="1" i="1" u="sng" strike="noStrike" cap="none">
                <a:solidFill>
                  <a:srgbClr val="E65E4C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trees</a:t>
            </a: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 in our school every year. </a:t>
            </a:r>
            <a:r>
              <a:rPr lang="en-US" sz="2400" b="1" i="1" u="none" strike="noStrike" cap="none">
                <a:solidFill>
                  <a:srgbClr val="55A07F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Book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242021"/>
                </a:solidFill>
                <a:highlight>
                  <a:srgbClr val="FDF1EA"/>
                </a:highlight>
                <a:latin typeface="Arial"/>
                <a:ea typeface="Arial"/>
                <a:cs typeface="Arial"/>
                <a:sym typeface="Arial"/>
              </a:rPr>
              <a:t>…</a:t>
            </a:r>
            <a:endParaRPr sz="2400" b="0" i="1" u="none" strike="noStrike" cap="none">
              <a:solidFill>
                <a:srgbClr val="000000"/>
              </a:solidFill>
              <a:highlight>
                <a:srgbClr val="FDF1EA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"/>
          <p:cNvSpPr/>
          <p:nvPr/>
        </p:nvSpPr>
        <p:spPr>
          <a:xfrm>
            <a:off x="4993138" y="-34100"/>
            <a:ext cx="4201025" cy="679475"/>
          </a:xfrm>
          <a:custGeom>
            <a:avLst/>
            <a:gdLst/>
            <a:ahLst/>
            <a:cxnLst/>
            <a:rect l="l" t="t" r="r" b="b"/>
            <a:pathLst>
              <a:path w="168041" h="27179" extrusionOk="0">
                <a:moveTo>
                  <a:pt x="0" y="27179"/>
                </a:moveTo>
                <a:cubicBezTo>
                  <a:pt x="8707" y="18472"/>
                  <a:pt x="19666" y="10221"/>
                  <a:pt x="31855" y="8475"/>
                </a:cubicBezTo>
                <a:cubicBezTo>
                  <a:pt x="39930" y="7319"/>
                  <a:pt x="47743" y="14596"/>
                  <a:pt x="55819" y="13443"/>
                </a:cubicBezTo>
                <a:cubicBezTo>
                  <a:pt x="65911" y="12003"/>
                  <a:pt x="73095" y="0"/>
                  <a:pt x="83290" y="0"/>
                </a:cubicBezTo>
                <a:cubicBezTo>
                  <a:pt x="87639" y="0"/>
                  <a:pt x="92515" y="723"/>
                  <a:pt x="95856" y="3507"/>
                </a:cubicBezTo>
                <a:cubicBezTo>
                  <a:pt x="100092" y="7037"/>
                  <a:pt x="104763" y="14319"/>
                  <a:pt x="109884" y="12274"/>
                </a:cubicBezTo>
                <a:cubicBezTo>
                  <a:pt x="112042" y="11412"/>
                  <a:pt x="115326" y="8072"/>
                  <a:pt x="113683" y="6429"/>
                </a:cubicBezTo>
                <a:cubicBezTo>
                  <a:pt x="112196" y="4942"/>
                  <a:pt x="109541" y="4303"/>
                  <a:pt x="107546" y="4968"/>
                </a:cubicBezTo>
                <a:cubicBezTo>
                  <a:pt x="104852" y="5867"/>
                  <a:pt x="104306" y="11867"/>
                  <a:pt x="106669" y="13443"/>
                </a:cubicBezTo>
                <a:cubicBezTo>
                  <a:pt x="123809" y="24873"/>
                  <a:pt x="163032" y="765"/>
                  <a:pt x="168041" y="2074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" name="Google Shape;520;p16"/>
          <p:cNvGrpSpPr/>
          <p:nvPr/>
        </p:nvGrpSpPr>
        <p:grpSpPr>
          <a:xfrm>
            <a:off x="7670686" y="150324"/>
            <a:ext cx="1233110" cy="1256957"/>
            <a:chOff x="1856136" y="1549944"/>
            <a:chExt cx="306652" cy="312583"/>
          </a:xfrm>
        </p:grpSpPr>
        <p:sp>
          <p:nvSpPr>
            <p:cNvPr id="521" name="Google Shape;521;p16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16"/>
          <p:cNvSpPr txBox="1">
            <a:spLocks noGrp="1"/>
          </p:cNvSpPr>
          <p:nvPr>
            <p:ph type="title"/>
          </p:nvPr>
        </p:nvSpPr>
        <p:spPr>
          <a:xfrm>
            <a:off x="720000" y="48122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lt1"/>
                </a:solidFill>
              </a:rPr>
              <a:t>Recap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 flipH="1">
            <a:off x="720012" y="1648351"/>
            <a:ext cx="2453079" cy="2955156"/>
            <a:chOff x="5693800" y="2022750"/>
            <a:chExt cx="394900" cy="475725"/>
          </a:xfrm>
        </p:grpSpPr>
        <p:sp>
          <p:nvSpPr>
            <p:cNvPr id="534" name="Google Shape;534;p16"/>
            <p:cNvSpPr/>
            <p:nvPr/>
          </p:nvSpPr>
          <p:spPr>
            <a:xfrm>
              <a:off x="5693800" y="2022750"/>
              <a:ext cx="394900" cy="475725"/>
            </a:xfrm>
            <a:custGeom>
              <a:avLst/>
              <a:gdLst/>
              <a:ahLst/>
              <a:cxnLst/>
              <a:rect l="l" t="t" r="r" b="b"/>
              <a:pathLst>
                <a:path w="15796" h="19029" extrusionOk="0">
                  <a:moveTo>
                    <a:pt x="8586" y="2110"/>
                  </a:moveTo>
                  <a:cubicBezTo>
                    <a:pt x="8597" y="2185"/>
                    <a:pt x="8618" y="2248"/>
                    <a:pt x="8639" y="2312"/>
                  </a:cubicBezTo>
                  <a:cubicBezTo>
                    <a:pt x="8724" y="2608"/>
                    <a:pt x="8872" y="2904"/>
                    <a:pt x="9063" y="3180"/>
                  </a:cubicBezTo>
                  <a:cubicBezTo>
                    <a:pt x="9030" y="3169"/>
                    <a:pt x="8988" y="3148"/>
                    <a:pt x="8957" y="3137"/>
                  </a:cubicBezTo>
                  <a:cubicBezTo>
                    <a:pt x="8893" y="3095"/>
                    <a:pt x="8819" y="3063"/>
                    <a:pt x="8745" y="3032"/>
                  </a:cubicBezTo>
                  <a:cubicBezTo>
                    <a:pt x="8713" y="3010"/>
                    <a:pt x="8682" y="2989"/>
                    <a:pt x="8649" y="2978"/>
                  </a:cubicBezTo>
                  <a:cubicBezTo>
                    <a:pt x="8607" y="2957"/>
                    <a:pt x="8554" y="2926"/>
                    <a:pt x="8512" y="2904"/>
                  </a:cubicBezTo>
                  <a:cubicBezTo>
                    <a:pt x="8522" y="2820"/>
                    <a:pt x="8533" y="2724"/>
                    <a:pt x="8554" y="2629"/>
                  </a:cubicBezTo>
                  <a:cubicBezTo>
                    <a:pt x="8554" y="2597"/>
                    <a:pt x="8565" y="2566"/>
                    <a:pt x="8576" y="2523"/>
                  </a:cubicBezTo>
                  <a:cubicBezTo>
                    <a:pt x="8597" y="2396"/>
                    <a:pt x="8597" y="2258"/>
                    <a:pt x="8586" y="2110"/>
                  </a:cubicBezTo>
                  <a:close/>
                  <a:moveTo>
                    <a:pt x="6501" y="12845"/>
                  </a:moveTo>
                  <a:cubicBezTo>
                    <a:pt x="6638" y="13290"/>
                    <a:pt x="6786" y="13724"/>
                    <a:pt x="6955" y="14042"/>
                  </a:cubicBezTo>
                  <a:cubicBezTo>
                    <a:pt x="6998" y="14106"/>
                    <a:pt x="7040" y="14169"/>
                    <a:pt x="7093" y="14211"/>
                  </a:cubicBezTo>
                  <a:cubicBezTo>
                    <a:pt x="7104" y="14222"/>
                    <a:pt x="7104" y="14233"/>
                    <a:pt x="7104" y="14243"/>
                  </a:cubicBezTo>
                  <a:cubicBezTo>
                    <a:pt x="7125" y="14275"/>
                    <a:pt x="7136" y="14317"/>
                    <a:pt x="7157" y="14360"/>
                  </a:cubicBezTo>
                  <a:cubicBezTo>
                    <a:pt x="7315" y="14793"/>
                    <a:pt x="7675" y="15778"/>
                    <a:pt x="7929" y="16583"/>
                  </a:cubicBezTo>
                  <a:lnTo>
                    <a:pt x="7898" y="16583"/>
                  </a:lnTo>
                  <a:cubicBezTo>
                    <a:pt x="6680" y="16583"/>
                    <a:pt x="5505" y="16604"/>
                    <a:pt x="4436" y="16646"/>
                  </a:cubicBezTo>
                  <a:cubicBezTo>
                    <a:pt x="4520" y="16466"/>
                    <a:pt x="4626" y="16244"/>
                    <a:pt x="4732" y="16011"/>
                  </a:cubicBezTo>
                  <a:lnTo>
                    <a:pt x="4743" y="16000"/>
                  </a:lnTo>
                  <a:cubicBezTo>
                    <a:pt x="4849" y="15778"/>
                    <a:pt x="4955" y="15577"/>
                    <a:pt x="5050" y="15407"/>
                  </a:cubicBezTo>
                  <a:cubicBezTo>
                    <a:pt x="5209" y="15122"/>
                    <a:pt x="5325" y="14878"/>
                    <a:pt x="5421" y="14645"/>
                  </a:cubicBezTo>
                  <a:cubicBezTo>
                    <a:pt x="5484" y="14518"/>
                    <a:pt x="5527" y="14391"/>
                    <a:pt x="5569" y="14275"/>
                  </a:cubicBezTo>
                  <a:cubicBezTo>
                    <a:pt x="5621" y="14233"/>
                    <a:pt x="5675" y="14190"/>
                    <a:pt x="5717" y="14127"/>
                  </a:cubicBezTo>
                  <a:cubicBezTo>
                    <a:pt x="5727" y="14116"/>
                    <a:pt x="5738" y="14106"/>
                    <a:pt x="5749" y="14084"/>
                  </a:cubicBezTo>
                  <a:cubicBezTo>
                    <a:pt x="5854" y="13925"/>
                    <a:pt x="5971" y="13735"/>
                    <a:pt x="6098" y="13523"/>
                  </a:cubicBezTo>
                  <a:lnTo>
                    <a:pt x="6108" y="13523"/>
                  </a:lnTo>
                  <a:lnTo>
                    <a:pt x="6108" y="13513"/>
                  </a:lnTo>
                  <a:cubicBezTo>
                    <a:pt x="6236" y="13311"/>
                    <a:pt x="6363" y="13078"/>
                    <a:pt x="6501" y="12845"/>
                  </a:cubicBezTo>
                  <a:close/>
                  <a:moveTo>
                    <a:pt x="6455" y="1"/>
                  </a:moveTo>
                  <a:cubicBezTo>
                    <a:pt x="6340" y="1"/>
                    <a:pt x="6224" y="12"/>
                    <a:pt x="6108" y="35"/>
                  </a:cubicBezTo>
                  <a:cubicBezTo>
                    <a:pt x="5654" y="131"/>
                    <a:pt x="5219" y="374"/>
                    <a:pt x="4807" y="776"/>
                  </a:cubicBezTo>
                  <a:cubicBezTo>
                    <a:pt x="4468" y="1105"/>
                    <a:pt x="4320" y="1560"/>
                    <a:pt x="4393" y="2068"/>
                  </a:cubicBezTo>
                  <a:cubicBezTo>
                    <a:pt x="4447" y="2439"/>
                    <a:pt x="4605" y="2820"/>
                    <a:pt x="4880" y="3222"/>
                  </a:cubicBezTo>
                  <a:cubicBezTo>
                    <a:pt x="4944" y="3476"/>
                    <a:pt x="5071" y="3709"/>
                    <a:pt x="5251" y="3889"/>
                  </a:cubicBezTo>
                  <a:cubicBezTo>
                    <a:pt x="5188" y="3963"/>
                    <a:pt x="5156" y="4058"/>
                    <a:pt x="5134" y="4154"/>
                  </a:cubicBezTo>
                  <a:cubicBezTo>
                    <a:pt x="5103" y="4217"/>
                    <a:pt x="5061" y="4302"/>
                    <a:pt x="5018" y="4397"/>
                  </a:cubicBezTo>
                  <a:cubicBezTo>
                    <a:pt x="4976" y="4493"/>
                    <a:pt x="4944" y="4566"/>
                    <a:pt x="4923" y="4620"/>
                  </a:cubicBezTo>
                  <a:cubicBezTo>
                    <a:pt x="4764" y="4990"/>
                    <a:pt x="4595" y="5413"/>
                    <a:pt x="4468" y="5763"/>
                  </a:cubicBezTo>
                  <a:cubicBezTo>
                    <a:pt x="4266" y="6314"/>
                    <a:pt x="4214" y="6557"/>
                    <a:pt x="4203" y="6716"/>
                  </a:cubicBezTo>
                  <a:cubicBezTo>
                    <a:pt x="3981" y="7288"/>
                    <a:pt x="3546" y="8325"/>
                    <a:pt x="3377" y="8727"/>
                  </a:cubicBezTo>
                  <a:cubicBezTo>
                    <a:pt x="3038" y="8949"/>
                    <a:pt x="2848" y="9182"/>
                    <a:pt x="2774" y="9584"/>
                  </a:cubicBezTo>
                  <a:cubicBezTo>
                    <a:pt x="2774" y="9648"/>
                    <a:pt x="2753" y="9723"/>
                    <a:pt x="2742" y="9786"/>
                  </a:cubicBezTo>
                  <a:cubicBezTo>
                    <a:pt x="2689" y="10082"/>
                    <a:pt x="2647" y="10315"/>
                    <a:pt x="2795" y="10558"/>
                  </a:cubicBezTo>
                  <a:cubicBezTo>
                    <a:pt x="2907" y="10752"/>
                    <a:pt x="3125" y="10867"/>
                    <a:pt x="3349" y="10867"/>
                  </a:cubicBezTo>
                  <a:cubicBezTo>
                    <a:pt x="3358" y="10867"/>
                    <a:pt x="3368" y="10866"/>
                    <a:pt x="3377" y="10866"/>
                  </a:cubicBezTo>
                  <a:cubicBezTo>
                    <a:pt x="3546" y="10855"/>
                    <a:pt x="3673" y="10791"/>
                    <a:pt x="3769" y="10697"/>
                  </a:cubicBezTo>
                  <a:cubicBezTo>
                    <a:pt x="3843" y="10675"/>
                    <a:pt x="3906" y="10633"/>
                    <a:pt x="3960" y="10580"/>
                  </a:cubicBezTo>
                  <a:cubicBezTo>
                    <a:pt x="4012" y="10569"/>
                    <a:pt x="4066" y="10558"/>
                    <a:pt x="4118" y="10537"/>
                  </a:cubicBezTo>
                  <a:lnTo>
                    <a:pt x="4118" y="10537"/>
                  </a:lnTo>
                  <a:cubicBezTo>
                    <a:pt x="3991" y="10918"/>
                    <a:pt x="3854" y="11268"/>
                    <a:pt x="3727" y="11586"/>
                  </a:cubicBezTo>
                  <a:cubicBezTo>
                    <a:pt x="3483" y="12231"/>
                    <a:pt x="3261" y="12793"/>
                    <a:pt x="3208" y="13353"/>
                  </a:cubicBezTo>
                  <a:cubicBezTo>
                    <a:pt x="3197" y="13480"/>
                    <a:pt x="3229" y="13608"/>
                    <a:pt x="3282" y="13713"/>
                  </a:cubicBezTo>
                  <a:cubicBezTo>
                    <a:pt x="3144" y="14338"/>
                    <a:pt x="2932" y="15207"/>
                    <a:pt x="2732" y="15905"/>
                  </a:cubicBezTo>
                  <a:cubicBezTo>
                    <a:pt x="2647" y="15979"/>
                    <a:pt x="2583" y="16075"/>
                    <a:pt x="2541" y="16181"/>
                  </a:cubicBezTo>
                  <a:cubicBezTo>
                    <a:pt x="2499" y="16202"/>
                    <a:pt x="2361" y="16244"/>
                    <a:pt x="2181" y="16286"/>
                  </a:cubicBezTo>
                  <a:cubicBezTo>
                    <a:pt x="2160" y="16286"/>
                    <a:pt x="2139" y="16286"/>
                    <a:pt x="2128" y="16297"/>
                  </a:cubicBezTo>
                  <a:cubicBezTo>
                    <a:pt x="1980" y="16308"/>
                    <a:pt x="1810" y="16329"/>
                    <a:pt x="1641" y="16392"/>
                  </a:cubicBezTo>
                  <a:cubicBezTo>
                    <a:pt x="1429" y="16487"/>
                    <a:pt x="1271" y="16646"/>
                    <a:pt x="1186" y="16847"/>
                  </a:cubicBezTo>
                  <a:cubicBezTo>
                    <a:pt x="1175" y="16879"/>
                    <a:pt x="1154" y="16911"/>
                    <a:pt x="1144" y="16943"/>
                  </a:cubicBezTo>
                  <a:cubicBezTo>
                    <a:pt x="1080" y="16953"/>
                    <a:pt x="1027" y="16964"/>
                    <a:pt x="984" y="16974"/>
                  </a:cubicBezTo>
                  <a:cubicBezTo>
                    <a:pt x="784" y="17017"/>
                    <a:pt x="624" y="17059"/>
                    <a:pt x="508" y="17112"/>
                  </a:cubicBezTo>
                  <a:cubicBezTo>
                    <a:pt x="43" y="17303"/>
                    <a:pt x="0" y="17663"/>
                    <a:pt x="0" y="17800"/>
                  </a:cubicBezTo>
                  <a:cubicBezTo>
                    <a:pt x="0" y="17948"/>
                    <a:pt x="53" y="18319"/>
                    <a:pt x="551" y="18520"/>
                  </a:cubicBezTo>
                  <a:cubicBezTo>
                    <a:pt x="688" y="18573"/>
                    <a:pt x="857" y="18616"/>
                    <a:pt x="1090" y="18658"/>
                  </a:cubicBezTo>
                  <a:cubicBezTo>
                    <a:pt x="1471" y="18732"/>
                    <a:pt x="2022" y="18795"/>
                    <a:pt x="2710" y="18859"/>
                  </a:cubicBezTo>
                  <a:cubicBezTo>
                    <a:pt x="4097" y="18965"/>
                    <a:pt x="5939" y="19028"/>
                    <a:pt x="7898" y="19028"/>
                  </a:cubicBezTo>
                  <a:cubicBezTo>
                    <a:pt x="9856" y="19028"/>
                    <a:pt x="11698" y="18965"/>
                    <a:pt x="13086" y="18859"/>
                  </a:cubicBezTo>
                  <a:cubicBezTo>
                    <a:pt x="13773" y="18795"/>
                    <a:pt x="14314" y="18732"/>
                    <a:pt x="14705" y="18658"/>
                  </a:cubicBezTo>
                  <a:cubicBezTo>
                    <a:pt x="14938" y="18616"/>
                    <a:pt x="15107" y="18573"/>
                    <a:pt x="15245" y="18520"/>
                  </a:cubicBezTo>
                  <a:cubicBezTo>
                    <a:pt x="15743" y="18319"/>
                    <a:pt x="15796" y="17948"/>
                    <a:pt x="15796" y="17800"/>
                  </a:cubicBezTo>
                  <a:cubicBezTo>
                    <a:pt x="15796" y="17663"/>
                    <a:pt x="15754" y="17324"/>
                    <a:pt x="15330" y="17122"/>
                  </a:cubicBezTo>
                  <a:cubicBezTo>
                    <a:pt x="15213" y="17070"/>
                    <a:pt x="15076" y="17028"/>
                    <a:pt x="14896" y="16985"/>
                  </a:cubicBezTo>
                  <a:cubicBezTo>
                    <a:pt x="14726" y="16953"/>
                    <a:pt x="14526" y="16911"/>
                    <a:pt x="14282" y="16879"/>
                  </a:cubicBezTo>
                  <a:cubicBezTo>
                    <a:pt x="14314" y="16795"/>
                    <a:pt x="14324" y="16699"/>
                    <a:pt x="14314" y="16604"/>
                  </a:cubicBezTo>
                  <a:cubicBezTo>
                    <a:pt x="14303" y="16541"/>
                    <a:pt x="14133" y="14995"/>
                    <a:pt x="13954" y="13936"/>
                  </a:cubicBezTo>
                  <a:cubicBezTo>
                    <a:pt x="13879" y="13470"/>
                    <a:pt x="13827" y="12993"/>
                    <a:pt x="13806" y="12464"/>
                  </a:cubicBezTo>
                  <a:cubicBezTo>
                    <a:pt x="13784" y="12019"/>
                    <a:pt x="13784" y="11522"/>
                    <a:pt x="13795" y="10908"/>
                  </a:cubicBezTo>
                  <a:cubicBezTo>
                    <a:pt x="13806" y="10442"/>
                    <a:pt x="13731" y="9881"/>
                    <a:pt x="13594" y="9330"/>
                  </a:cubicBezTo>
                  <a:cubicBezTo>
                    <a:pt x="13552" y="9161"/>
                    <a:pt x="13498" y="8992"/>
                    <a:pt x="13446" y="8833"/>
                  </a:cubicBezTo>
                  <a:cubicBezTo>
                    <a:pt x="13446" y="8780"/>
                    <a:pt x="13446" y="8653"/>
                    <a:pt x="13413" y="8505"/>
                  </a:cubicBezTo>
                  <a:cubicBezTo>
                    <a:pt x="13413" y="8494"/>
                    <a:pt x="13403" y="8483"/>
                    <a:pt x="13403" y="8473"/>
                  </a:cubicBezTo>
                  <a:cubicBezTo>
                    <a:pt x="14239" y="8081"/>
                    <a:pt x="14409" y="7902"/>
                    <a:pt x="14515" y="7732"/>
                  </a:cubicBezTo>
                  <a:cubicBezTo>
                    <a:pt x="14642" y="7531"/>
                    <a:pt x="14747" y="7171"/>
                    <a:pt x="14515" y="6631"/>
                  </a:cubicBezTo>
                  <a:cubicBezTo>
                    <a:pt x="14314" y="6144"/>
                    <a:pt x="13901" y="5434"/>
                    <a:pt x="13700" y="5096"/>
                  </a:cubicBezTo>
                  <a:cubicBezTo>
                    <a:pt x="13498" y="4598"/>
                    <a:pt x="13181" y="4196"/>
                    <a:pt x="12768" y="3942"/>
                  </a:cubicBezTo>
                  <a:cubicBezTo>
                    <a:pt x="12662" y="3889"/>
                    <a:pt x="12567" y="3836"/>
                    <a:pt x="12461" y="3794"/>
                  </a:cubicBezTo>
                  <a:cubicBezTo>
                    <a:pt x="12514" y="3688"/>
                    <a:pt x="12556" y="3571"/>
                    <a:pt x="12599" y="3434"/>
                  </a:cubicBezTo>
                  <a:cubicBezTo>
                    <a:pt x="12789" y="2968"/>
                    <a:pt x="12810" y="2502"/>
                    <a:pt x="12694" y="2079"/>
                  </a:cubicBezTo>
                  <a:cubicBezTo>
                    <a:pt x="12514" y="1496"/>
                    <a:pt x="12175" y="1284"/>
                    <a:pt x="11921" y="1200"/>
                  </a:cubicBezTo>
                  <a:cubicBezTo>
                    <a:pt x="11794" y="1168"/>
                    <a:pt x="11677" y="1157"/>
                    <a:pt x="11571" y="1157"/>
                  </a:cubicBezTo>
                  <a:cubicBezTo>
                    <a:pt x="11540" y="1126"/>
                    <a:pt x="11519" y="1094"/>
                    <a:pt x="11487" y="1062"/>
                  </a:cubicBezTo>
                  <a:cubicBezTo>
                    <a:pt x="11222" y="755"/>
                    <a:pt x="10735" y="395"/>
                    <a:pt x="9952" y="395"/>
                  </a:cubicBezTo>
                  <a:cubicBezTo>
                    <a:pt x="9359" y="395"/>
                    <a:pt x="8903" y="660"/>
                    <a:pt x="8682" y="1115"/>
                  </a:cubicBezTo>
                  <a:cubicBezTo>
                    <a:pt x="8576" y="1338"/>
                    <a:pt x="8533" y="1602"/>
                    <a:pt x="8554" y="1888"/>
                  </a:cubicBezTo>
                  <a:cubicBezTo>
                    <a:pt x="8512" y="1676"/>
                    <a:pt x="8438" y="1454"/>
                    <a:pt x="8322" y="1242"/>
                  </a:cubicBezTo>
                  <a:cubicBezTo>
                    <a:pt x="8089" y="797"/>
                    <a:pt x="7739" y="437"/>
                    <a:pt x="7337" y="226"/>
                  </a:cubicBezTo>
                  <a:cubicBezTo>
                    <a:pt x="7060" y="80"/>
                    <a:pt x="6761" y="1"/>
                    <a:pt x="6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5709675" y="2453200"/>
              <a:ext cx="363150" cy="29125"/>
            </a:xfrm>
            <a:custGeom>
              <a:avLst/>
              <a:gdLst/>
              <a:ahLst/>
              <a:cxnLst/>
              <a:rect l="l" t="t" r="r" b="b"/>
              <a:pathLst>
                <a:path w="14526" h="1165" extrusionOk="0">
                  <a:moveTo>
                    <a:pt x="7263" y="0"/>
                  </a:moveTo>
                  <a:cubicBezTo>
                    <a:pt x="3250" y="0"/>
                    <a:pt x="0" y="264"/>
                    <a:pt x="0" y="582"/>
                  </a:cubicBezTo>
                  <a:cubicBezTo>
                    <a:pt x="0" y="911"/>
                    <a:pt x="3250" y="1165"/>
                    <a:pt x="7263" y="1165"/>
                  </a:cubicBezTo>
                  <a:cubicBezTo>
                    <a:pt x="11275" y="1165"/>
                    <a:pt x="14526" y="911"/>
                    <a:pt x="14526" y="582"/>
                  </a:cubicBezTo>
                  <a:cubicBezTo>
                    <a:pt x="14526" y="264"/>
                    <a:pt x="11275" y="0"/>
                    <a:pt x="7263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5916125" y="2048500"/>
              <a:ext cx="85500" cy="75550"/>
            </a:xfrm>
            <a:custGeom>
              <a:avLst/>
              <a:gdLst/>
              <a:ahLst/>
              <a:cxnLst/>
              <a:rect l="l" t="t" r="r" b="b"/>
              <a:pathLst>
                <a:path w="3420" h="3022" extrusionOk="0">
                  <a:moveTo>
                    <a:pt x="1059" y="0"/>
                  </a:moveTo>
                  <a:cubicBezTo>
                    <a:pt x="0" y="0"/>
                    <a:pt x="159" y="1176"/>
                    <a:pt x="847" y="1991"/>
                  </a:cubicBezTo>
                  <a:cubicBezTo>
                    <a:pt x="847" y="1991"/>
                    <a:pt x="2110" y="3022"/>
                    <a:pt x="2462" y="3022"/>
                  </a:cubicBezTo>
                  <a:cubicBezTo>
                    <a:pt x="2486" y="3022"/>
                    <a:pt x="2505" y="3017"/>
                    <a:pt x="2520" y="3007"/>
                  </a:cubicBezTo>
                  <a:cubicBezTo>
                    <a:pt x="2763" y="2859"/>
                    <a:pt x="3419" y="2023"/>
                    <a:pt x="3187" y="1228"/>
                  </a:cubicBezTo>
                  <a:cubicBezTo>
                    <a:pt x="3074" y="866"/>
                    <a:pt x="2892" y="769"/>
                    <a:pt x="2728" y="769"/>
                  </a:cubicBezTo>
                  <a:cubicBezTo>
                    <a:pt x="2537" y="769"/>
                    <a:pt x="2372" y="900"/>
                    <a:pt x="2372" y="900"/>
                  </a:cubicBezTo>
                  <a:cubicBezTo>
                    <a:pt x="2372" y="900"/>
                    <a:pt x="2118" y="0"/>
                    <a:pt x="1059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5968725" y="2089000"/>
              <a:ext cx="28125" cy="35000"/>
            </a:xfrm>
            <a:custGeom>
              <a:avLst/>
              <a:gdLst/>
              <a:ahLst/>
              <a:cxnLst/>
              <a:rect l="l" t="t" r="r" b="b"/>
              <a:pathLst>
                <a:path w="1125" h="1400" extrusionOk="0">
                  <a:moveTo>
                    <a:pt x="480" y="0"/>
                  </a:moveTo>
                  <a:lnTo>
                    <a:pt x="299" y="636"/>
                  </a:lnTo>
                  <a:cubicBezTo>
                    <a:pt x="299" y="636"/>
                    <a:pt x="0" y="1400"/>
                    <a:pt x="332" y="1400"/>
                  </a:cubicBezTo>
                  <a:cubicBezTo>
                    <a:pt x="364" y="1400"/>
                    <a:pt x="402" y="1393"/>
                    <a:pt x="447" y="1377"/>
                  </a:cubicBezTo>
                  <a:cubicBezTo>
                    <a:pt x="955" y="1186"/>
                    <a:pt x="1125" y="74"/>
                    <a:pt x="1125" y="74"/>
                  </a:cubicBezTo>
                  <a:lnTo>
                    <a:pt x="1125" y="74"/>
                  </a:lnTo>
                  <a:cubicBezTo>
                    <a:pt x="1079" y="188"/>
                    <a:pt x="973" y="240"/>
                    <a:pt x="858" y="240"/>
                  </a:cubicBezTo>
                  <a:cubicBezTo>
                    <a:pt x="706" y="240"/>
                    <a:pt x="540" y="151"/>
                    <a:pt x="480" y="0"/>
                  </a:cubicBezTo>
                  <a:close/>
                </a:path>
              </a:pathLst>
            </a:custGeom>
            <a:solidFill>
              <a:srgbClr val="E0CE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>
              <a:off x="5936500" y="2227550"/>
              <a:ext cx="63525" cy="149825"/>
            </a:xfrm>
            <a:custGeom>
              <a:avLst/>
              <a:gdLst/>
              <a:ahLst/>
              <a:cxnLst/>
              <a:rect l="l" t="t" r="r" b="b"/>
              <a:pathLst>
                <a:path w="2541" h="5993" extrusionOk="0">
                  <a:moveTo>
                    <a:pt x="547" y="1"/>
                  </a:moveTo>
                  <a:cubicBezTo>
                    <a:pt x="525" y="1"/>
                    <a:pt x="505" y="3"/>
                    <a:pt x="487" y="6"/>
                  </a:cubicBezTo>
                  <a:cubicBezTo>
                    <a:pt x="148" y="80"/>
                    <a:pt x="64" y="1827"/>
                    <a:pt x="21" y="2822"/>
                  </a:cubicBezTo>
                  <a:cubicBezTo>
                    <a:pt x="0" y="3500"/>
                    <a:pt x="11" y="4738"/>
                    <a:pt x="233" y="5479"/>
                  </a:cubicBezTo>
                  <a:cubicBezTo>
                    <a:pt x="321" y="5781"/>
                    <a:pt x="506" y="5992"/>
                    <a:pt x="790" y="5992"/>
                  </a:cubicBezTo>
                  <a:cubicBezTo>
                    <a:pt x="815" y="5992"/>
                    <a:pt x="841" y="5991"/>
                    <a:pt x="868" y="5987"/>
                  </a:cubicBezTo>
                  <a:cubicBezTo>
                    <a:pt x="1197" y="5935"/>
                    <a:pt x="1249" y="5808"/>
                    <a:pt x="1324" y="5458"/>
                  </a:cubicBezTo>
                  <a:cubicBezTo>
                    <a:pt x="1620" y="4135"/>
                    <a:pt x="2541" y="1350"/>
                    <a:pt x="1863" y="493"/>
                  </a:cubicBezTo>
                  <a:cubicBezTo>
                    <a:pt x="1863" y="493"/>
                    <a:pt x="927" y="1"/>
                    <a:pt x="547" y="1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>
              <a:off x="5944175" y="2360000"/>
              <a:ext cx="30200" cy="101950"/>
            </a:xfrm>
            <a:custGeom>
              <a:avLst/>
              <a:gdLst/>
              <a:ahLst/>
              <a:cxnLst/>
              <a:rect l="l" t="t" r="r" b="b"/>
              <a:pathLst>
                <a:path w="1208" h="4078" extrusionOk="0">
                  <a:moveTo>
                    <a:pt x="554" y="1"/>
                  </a:moveTo>
                  <a:cubicBezTo>
                    <a:pt x="546" y="1"/>
                    <a:pt x="538" y="1"/>
                    <a:pt x="530" y="2"/>
                  </a:cubicBezTo>
                  <a:cubicBezTo>
                    <a:pt x="222" y="12"/>
                    <a:pt x="0" y="298"/>
                    <a:pt x="43" y="594"/>
                  </a:cubicBezTo>
                  <a:cubicBezTo>
                    <a:pt x="191" y="1473"/>
                    <a:pt x="434" y="3167"/>
                    <a:pt x="445" y="3982"/>
                  </a:cubicBezTo>
                  <a:lnTo>
                    <a:pt x="911" y="4077"/>
                  </a:lnTo>
                  <a:cubicBezTo>
                    <a:pt x="890" y="4003"/>
                    <a:pt x="847" y="2849"/>
                    <a:pt x="1059" y="1854"/>
                  </a:cubicBezTo>
                  <a:cubicBezTo>
                    <a:pt x="1207" y="1187"/>
                    <a:pt x="1133" y="743"/>
                    <a:pt x="1048" y="393"/>
                  </a:cubicBezTo>
                  <a:cubicBezTo>
                    <a:pt x="997" y="158"/>
                    <a:pt x="787" y="1"/>
                    <a:pt x="554" y="1"/>
                  </a:cubicBezTo>
                  <a:close/>
                </a:path>
              </a:pathLst>
            </a:custGeom>
            <a:solidFill>
              <a:srgbClr val="F8C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6"/>
            <p:cNvSpPr/>
            <p:nvPr/>
          </p:nvSpPr>
          <p:spPr>
            <a:xfrm>
              <a:off x="5943650" y="2368225"/>
              <a:ext cx="16675" cy="6825"/>
            </a:xfrm>
            <a:custGeom>
              <a:avLst/>
              <a:gdLst/>
              <a:ahLst/>
              <a:cxnLst/>
              <a:rect l="l" t="t" r="r" b="b"/>
              <a:pathLst>
                <a:path w="667" h="273" extrusionOk="0">
                  <a:moveTo>
                    <a:pt x="667" y="138"/>
                  </a:moveTo>
                  <a:lnTo>
                    <a:pt x="667" y="138"/>
                  </a:lnTo>
                  <a:cubicBezTo>
                    <a:pt x="667" y="138"/>
                    <a:pt x="631" y="157"/>
                    <a:pt x="574" y="181"/>
                  </a:cubicBezTo>
                  <a:lnTo>
                    <a:pt x="574" y="181"/>
                  </a:lnTo>
                  <a:cubicBezTo>
                    <a:pt x="634" y="163"/>
                    <a:pt x="667" y="138"/>
                    <a:pt x="667" y="138"/>
                  </a:cubicBezTo>
                  <a:close/>
                  <a:moveTo>
                    <a:pt x="0" y="0"/>
                  </a:moveTo>
                  <a:lnTo>
                    <a:pt x="64" y="265"/>
                  </a:lnTo>
                  <a:cubicBezTo>
                    <a:pt x="96" y="270"/>
                    <a:pt x="128" y="272"/>
                    <a:pt x="160" y="272"/>
                  </a:cubicBezTo>
                  <a:cubicBezTo>
                    <a:pt x="320" y="272"/>
                    <a:pt x="478" y="220"/>
                    <a:pt x="574" y="181"/>
                  </a:cubicBezTo>
                  <a:lnTo>
                    <a:pt x="574" y="181"/>
                  </a:lnTo>
                  <a:cubicBezTo>
                    <a:pt x="541" y="190"/>
                    <a:pt x="501" y="197"/>
                    <a:pt x="454" y="197"/>
                  </a:cubicBezTo>
                  <a:cubicBezTo>
                    <a:pt x="340" y="197"/>
                    <a:pt x="184" y="155"/>
                    <a:pt x="0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6"/>
            <p:cNvSpPr/>
            <p:nvPr/>
          </p:nvSpPr>
          <p:spPr>
            <a:xfrm>
              <a:off x="5947600" y="2225700"/>
              <a:ext cx="76250" cy="148475"/>
            </a:xfrm>
            <a:custGeom>
              <a:avLst/>
              <a:gdLst/>
              <a:ahLst/>
              <a:cxnLst/>
              <a:rect l="l" t="t" r="r" b="b"/>
              <a:pathLst>
                <a:path w="3050" h="5939" extrusionOk="0">
                  <a:moveTo>
                    <a:pt x="493" y="0"/>
                  </a:moveTo>
                  <a:cubicBezTo>
                    <a:pt x="413" y="0"/>
                    <a:pt x="349" y="8"/>
                    <a:pt x="308" y="27"/>
                  </a:cubicBezTo>
                  <a:cubicBezTo>
                    <a:pt x="1" y="165"/>
                    <a:pt x="721" y="1996"/>
                    <a:pt x="880" y="2981"/>
                  </a:cubicBezTo>
                  <a:cubicBezTo>
                    <a:pt x="996" y="3647"/>
                    <a:pt x="1261" y="4854"/>
                    <a:pt x="1621" y="5532"/>
                  </a:cubicBezTo>
                  <a:cubicBezTo>
                    <a:pt x="1755" y="5775"/>
                    <a:pt x="1935" y="5938"/>
                    <a:pt x="2162" y="5938"/>
                  </a:cubicBezTo>
                  <a:cubicBezTo>
                    <a:pt x="2222" y="5938"/>
                    <a:pt x="2285" y="5927"/>
                    <a:pt x="2351" y="5903"/>
                  </a:cubicBezTo>
                  <a:cubicBezTo>
                    <a:pt x="2658" y="5797"/>
                    <a:pt x="2690" y="5649"/>
                    <a:pt x="2701" y="5299"/>
                  </a:cubicBezTo>
                  <a:cubicBezTo>
                    <a:pt x="2711" y="3934"/>
                    <a:pt x="3050" y="1022"/>
                    <a:pt x="2214" y="334"/>
                  </a:cubicBezTo>
                  <a:cubicBezTo>
                    <a:pt x="2214" y="334"/>
                    <a:pt x="1014" y="0"/>
                    <a:pt x="493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6"/>
            <p:cNvSpPr/>
            <p:nvPr/>
          </p:nvSpPr>
          <p:spPr>
            <a:xfrm>
              <a:off x="5990475" y="2356250"/>
              <a:ext cx="41600" cy="98275"/>
            </a:xfrm>
            <a:custGeom>
              <a:avLst/>
              <a:gdLst/>
              <a:ahLst/>
              <a:cxnLst/>
              <a:rect l="l" t="t" r="r" b="b"/>
              <a:pathLst>
                <a:path w="1664" h="3931" extrusionOk="0">
                  <a:moveTo>
                    <a:pt x="586" y="0"/>
                  </a:moveTo>
                  <a:cubicBezTo>
                    <a:pt x="546" y="0"/>
                    <a:pt x="506" y="5"/>
                    <a:pt x="467" y="13"/>
                  </a:cubicBezTo>
                  <a:cubicBezTo>
                    <a:pt x="170" y="88"/>
                    <a:pt x="1" y="416"/>
                    <a:pt x="118" y="702"/>
                  </a:cubicBezTo>
                  <a:cubicBezTo>
                    <a:pt x="435" y="1528"/>
                    <a:pt x="1017" y="3137"/>
                    <a:pt x="1187" y="3931"/>
                  </a:cubicBezTo>
                  <a:lnTo>
                    <a:pt x="1663" y="3931"/>
                  </a:lnTo>
                  <a:cubicBezTo>
                    <a:pt x="1663" y="3931"/>
                    <a:pt x="1441" y="2692"/>
                    <a:pt x="1356" y="1729"/>
                  </a:cubicBezTo>
                  <a:cubicBezTo>
                    <a:pt x="1303" y="1051"/>
                    <a:pt x="1208" y="627"/>
                    <a:pt x="1059" y="289"/>
                  </a:cubicBezTo>
                  <a:cubicBezTo>
                    <a:pt x="972" y="104"/>
                    <a:pt x="781" y="0"/>
                    <a:pt x="586" y="0"/>
                  </a:cubicBezTo>
                  <a:close/>
                </a:path>
              </a:pathLst>
            </a:custGeom>
            <a:solidFill>
              <a:srgbClr val="F8C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6"/>
            <p:cNvSpPr/>
            <p:nvPr/>
          </p:nvSpPr>
          <p:spPr>
            <a:xfrm>
              <a:off x="5940475" y="2233525"/>
              <a:ext cx="70150" cy="17475"/>
            </a:xfrm>
            <a:custGeom>
              <a:avLst/>
              <a:gdLst/>
              <a:ahLst/>
              <a:cxnLst/>
              <a:rect l="l" t="t" r="r" b="b"/>
              <a:pathLst>
                <a:path w="2806" h="699" extrusionOk="0">
                  <a:moveTo>
                    <a:pt x="2172" y="0"/>
                  </a:moveTo>
                  <a:cubicBezTo>
                    <a:pt x="1505" y="0"/>
                    <a:pt x="85" y="95"/>
                    <a:pt x="85" y="95"/>
                  </a:cubicBezTo>
                  <a:lnTo>
                    <a:pt x="0" y="699"/>
                  </a:lnTo>
                  <a:lnTo>
                    <a:pt x="2805" y="487"/>
                  </a:lnTo>
                  <a:cubicBezTo>
                    <a:pt x="2805" y="487"/>
                    <a:pt x="2689" y="85"/>
                    <a:pt x="2499" y="21"/>
                  </a:cubicBezTo>
                  <a:cubicBezTo>
                    <a:pt x="2461" y="6"/>
                    <a:pt x="2340" y="0"/>
                    <a:pt x="2172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6"/>
            <p:cNvSpPr/>
            <p:nvPr/>
          </p:nvSpPr>
          <p:spPr>
            <a:xfrm>
              <a:off x="5960850" y="2239050"/>
              <a:ext cx="8475" cy="39725"/>
            </a:xfrm>
            <a:custGeom>
              <a:avLst/>
              <a:gdLst/>
              <a:ahLst/>
              <a:cxnLst/>
              <a:rect l="l" t="t" r="r" b="b"/>
              <a:pathLst>
                <a:path w="339" h="1589" extrusionOk="0">
                  <a:moveTo>
                    <a:pt x="42" y="54"/>
                  </a:moveTo>
                  <a:lnTo>
                    <a:pt x="296" y="64"/>
                  </a:lnTo>
                  <a:lnTo>
                    <a:pt x="296" y="1452"/>
                  </a:lnTo>
                  <a:lnTo>
                    <a:pt x="42" y="1134"/>
                  </a:lnTo>
                  <a:lnTo>
                    <a:pt x="42" y="54"/>
                  </a:lnTo>
                  <a:close/>
                  <a:moveTo>
                    <a:pt x="0" y="1"/>
                  </a:moveTo>
                  <a:lnTo>
                    <a:pt x="0" y="1144"/>
                  </a:lnTo>
                  <a:lnTo>
                    <a:pt x="339" y="1589"/>
                  </a:lnTo>
                  <a:lnTo>
                    <a:pt x="339" y="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5930925" y="2140600"/>
              <a:ext cx="47925" cy="80800"/>
            </a:xfrm>
            <a:custGeom>
              <a:avLst/>
              <a:gdLst/>
              <a:ahLst/>
              <a:cxnLst/>
              <a:rect l="l" t="t" r="r" b="b"/>
              <a:pathLst>
                <a:path w="1917" h="3232" extrusionOk="0">
                  <a:moveTo>
                    <a:pt x="1811" y="0"/>
                  </a:moveTo>
                  <a:cubicBezTo>
                    <a:pt x="1811" y="0"/>
                    <a:pt x="1176" y="212"/>
                    <a:pt x="901" y="530"/>
                  </a:cubicBezTo>
                  <a:cubicBezTo>
                    <a:pt x="763" y="678"/>
                    <a:pt x="32" y="2574"/>
                    <a:pt x="11" y="2955"/>
                  </a:cubicBezTo>
                  <a:cubicBezTo>
                    <a:pt x="0" y="3160"/>
                    <a:pt x="24" y="3232"/>
                    <a:pt x="88" y="3232"/>
                  </a:cubicBezTo>
                  <a:cubicBezTo>
                    <a:pt x="145" y="3232"/>
                    <a:pt x="235" y="3173"/>
                    <a:pt x="361" y="3103"/>
                  </a:cubicBezTo>
                  <a:cubicBezTo>
                    <a:pt x="636" y="2944"/>
                    <a:pt x="1748" y="626"/>
                    <a:pt x="1832" y="339"/>
                  </a:cubicBezTo>
                  <a:cubicBezTo>
                    <a:pt x="1917" y="64"/>
                    <a:pt x="1811" y="0"/>
                    <a:pt x="1811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6"/>
            <p:cNvSpPr/>
            <p:nvPr/>
          </p:nvSpPr>
          <p:spPr>
            <a:xfrm>
              <a:off x="5934900" y="2228625"/>
              <a:ext cx="100875" cy="213675"/>
            </a:xfrm>
            <a:custGeom>
              <a:avLst/>
              <a:gdLst/>
              <a:ahLst/>
              <a:cxnLst/>
              <a:rect l="l" t="t" r="r" b="b"/>
              <a:pathLst>
                <a:path w="4035" h="8547" extrusionOk="0">
                  <a:moveTo>
                    <a:pt x="1993" y="1"/>
                  </a:moveTo>
                  <a:cubicBezTo>
                    <a:pt x="1316" y="1"/>
                    <a:pt x="445" y="48"/>
                    <a:pt x="445" y="48"/>
                  </a:cubicBezTo>
                  <a:lnTo>
                    <a:pt x="191" y="248"/>
                  </a:lnTo>
                  <a:lnTo>
                    <a:pt x="191" y="375"/>
                  </a:lnTo>
                  <a:cubicBezTo>
                    <a:pt x="1" y="1709"/>
                    <a:pt x="1" y="4822"/>
                    <a:pt x="191" y="6400"/>
                  </a:cubicBezTo>
                  <a:cubicBezTo>
                    <a:pt x="382" y="7967"/>
                    <a:pt x="350" y="8443"/>
                    <a:pt x="350" y="8443"/>
                  </a:cubicBezTo>
                  <a:cubicBezTo>
                    <a:pt x="350" y="8443"/>
                    <a:pt x="1362" y="8546"/>
                    <a:pt x="2453" y="8546"/>
                  </a:cubicBezTo>
                  <a:cubicBezTo>
                    <a:pt x="2999" y="8546"/>
                    <a:pt x="3565" y="8520"/>
                    <a:pt x="4035" y="8443"/>
                  </a:cubicBezTo>
                  <a:cubicBezTo>
                    <a:pt x="4035" y="8443"/>
                    <a:pt x="3854" y="6866"/>
                    <a:pt x="3675" y="5807"/>
                  </a:cubicBezTo>
                  <a:cubicBezTo>
                    <a:pt x="3494" y="4748"/>
                    <a:pt x="3484" y="3711"/>
                    <a:pt x="3515" y="2652"/>
                  </a:cubicBezTo>
                  <a:cubicBezTo>
                    <a:pt x="3537" y="1593"/>
                    <a:pt x="3061" y="154"/>
                    <a:pt x="2732" y="48"/>
                  </a:cubicBezTo>
                  <a:cubicBezTo>
                    <a:pt x="2623" y="12"/>
                    <a:pt x="2332" y="1"/>
                    <a:pt x="1993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6"/>
            <p:cNvSpPr/>
            <p:nvPr/>
          </p:nvSpPr>
          <p:spPr>
            <a:xfrm>
              <a:off x="5938075" y="2228550"/>
              <a:ext cx="97700" cy="213750"/>
            </a:xfrm>
            <a:custGeom>
              <a:avLst/>
              <a:gdLst/>
              <a:ahLst/>
              <a:cxnLst/>
              <a:rect l="l" t="t" r="r" b="b"/>
              <a:pathLst>
                <a:path w="3908" h="8550" extrusionOk="0">
                  <a:moveTo>
                    <a:pt x="1869" y="1"/>
                  </a:moveTo>
                  <a:cubicBezTo>
                    <a:pt x="1432" y="1"/>
                    <a:pt x="914" y="22"/>
                    <a:pt x="604" y="40"/>
                  </a:cubicBezTo>
                  <a:lnTo>
                    <a:pt x="181" y="294"/>
                  </a:lnTo>
                  <a:lnTo>
                    <a:pt x="64" y="368"/>
                  </a:lnTo>
                  <a:lnTo>
                    <a:pt x="64" y="378"/>
                  </a:lnTo>
                  <a:cubicBezTo>
                    <a:pt x="43" y="538"/>
                    <a:pt x="22" y="738"/>
                    <a:pt x="1" y="950"/>
                  </a:cubicBezTo>
                  <a:cubicBezTo>
                    <a:pt x="336" y="1242"/>
                    <a:pt x="914" y="1290"/>
                    <a:pt x="1469" y="1290"/>
                  </a:cubicBezTo>
                  <a:cubicBezTo>
                    <a:pt x="1747" y="1290"/>
                    <a:pt x="2020" y="1278"/>
                    <a:pt x="2253" y="1278"/>
                  </a:cubicBezTo>
                  <a:cubicBezTo>
                    <a:pt x="2569" y="1278"/>
                    <a:pt x="2813" y="1300"/>
                    <a:pt x="2901" y="1406"/>
                  </a:cubicBezTo>
                  <a:cubicBezTo>
                    <a:pt x="3198" y="1745"/>
                    <a:pt x="3039" y="3343"/>
                    <a:pt x="3028" y="4455"/>
                  </a:cubicBezTo>
                  <a:cubicBezTo>
                    <a:pt x="3028" y="5566"/>
                    <a:pt x="3569" y="7069"/>
                    <a:pt x="3431" y="7789"/>
                  </a:cubicBezTo>
                  <a:cubicBezTo>
                    <a:pt x="3322" y="8324"/>
                    <a:pt x="2377" y="8411"/>
                    <a:pt x="1711" y="8411"/>
                  </a:cubicBezTo>
                  <a:cubicBezTo>
                    <a:pt x="1466" y="8411"/>
                    <a:pt x="1258" y="8399"/>
                    <a:pt x="1144" y="8393"/>
                  </a:cubicBezTo>
                  <a:cubicBezTo>
                    <a:pt x="1076" y="8388"/>
                    <a:pt x="1007" y="8386"/>
                    <a:pt x="938" y="8386"/>
                  </a:cubicBezTo>
                  <a:cubicBezTo>
                    <a:pt x="574" y="8386"/>
                    <a:pt x="223" y="8446"/>
                    <a:pt x="223" y="8446"/>
                  </a:cubicBezTo>
                  <a:cubicBezTo>
                    <a:pt x="223" y="8446"/>
                    <a:pt x="1235" y="8549"/>
                    <a:pt x="2326" y="8549"/>
                  </a:cubicBezTo>
                  <a:cubicBezTo>
                    <a:pt x="2872" y="8549"/>
                    <a:pt x="3438" y="8523"/>
                    <a:pt x="3908" y="8446"/>
                  </a:cubicBezTo>
                  <a:cubicBezTo>
                    <a:pt x="3908" y="8446"/>
                    <a:pt x="3727" y="6869"/>
                    <a:pt x="3548" y="5810"/>
                  </a:cubicBezTo>
                  <a:cubicBezTo>
                    <a:pt x="3367" y="4751"/>
                    <a:pt x="3357" y="3714"/>
                    <a:pt x="3388" y="2655"/>
                  </a:cubicBezTo>
                  <a:cubicBezTo>
                    <a:pt x="3410" y="1596"/>
                    <a:pt x="2934" y="157"/>
                    <a:pt x="2605" y="51"/>
                  </a:cubicBezTo>
                  <a:cubicBezTo>
                    <a:pt x="2499" y="14"/>
                    <a:pt x="2208" y="1"/>
                    <a:pt x="1869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6"/>
            <p:cNvSpPr/>
            <p:nvPr/>
          </p:nvSpPr>
          <p:spPr>
            <a:xfrm>
              <a:off x="5934650" y="2233125"/>
              <a:ext cx="79675" cy="22925"/>
            </a:xfrm>
            <a:custGeom>
              <a:avLst/>
              <a:gdLst/>
              <a:ahLst/>
              <a:cxnLst/>
              <a:rect l="l" t="t" r="r" b="b"/>
              <a:pathLst>
                <a:path w="3187" h="917" extrusionOk="0">
                  <a:moveTo>
                    <a:pt x="2636" y="1"/>
                  </a:moveTo>
                  <a:cubicBezTo>
                    <a:pt x="1914" y="1"/>
                    <a:pt x="360" y="68"/>
                    <a:pt x="360" y="68"/>
                  </a:cubicBezTo>
                  <a:lnTo>
                    <a:pt x="127" y="195"/>
                  </a:lnTo>
                  <a:cubicBezTo>
                    <a:pt x="116" y="206"/>
                    <a:pt x="106" y="228"/>
                    <a:pt x="95" y="238"/>
                  </a:cubicBezTo>
                  <a:cubicBezTo>
                    <a:pt x="0" y="386"/>
                    <a:pt x="64" y="577"/>
                    <a:pt x="64" y="577"/>
                  </a:cubicBezTo>
                  <a:cubicBezTo>
                    <a:pt x="64" y="577"/>
                    <a:pt x="611" y="917"/>
                    <a:pt x="1439" y="917"/>
                  </a:cubicBezTo>
                  <a:cubicBezTo>
                    <a:pt x="1934" y="917"/>
                    <a:pt x="2528" y="795"/>
                    <a:pt x="3165" y="407"/>
                  </a:cubicBezTo>
                  <a:cubicBezTo>
                    <a:pt x="3165" y="407"/>
                    <a:pt x="3187" y="58"/>
                    <a:pt x="2986" y="16"/>
                  </a:cubicBezTo>
                  <a:cubicBezTo>
                    <a:pt x="2948" y="5"/>
                    <a:pt x="2818" y="1"/>
                    <a:pt x="2636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>
              <a:off x="5937825" y="2134250"/>
              <a:ext cx="81550" cy="109150"/>
            </a:xfrm>
            <a:custGeom>
              <a:avLst/>
              <a:gdLst/>
              <a:ahLst/>
              <a:cxnLst/>
              <a:rect l="l" t="t" r="r" b="b"/>
              <a:pathLst>
                <a:path w="3262" h="4366" extrusionOk="0">
                  <a:moveTo>
                    <a:pt x="1620" y="0"/>
                  </a:moveTo>
                  <a:cubicBezTo>
                    <a:pt x="1620" y="0"/>
                    <a:pt x="1292" y="0"/>
                    <a:pt x="1027" y="181"/>
                  </a:cubicBezTo>
                  <a:cubicBezTo>
                    <a:pt x="752" y="360"/>
                    <a:pt x="434" y="1165"/>
                    <a:pt x="434" y="1165"/>
                  </a:cubicBezTo>
                  <a:cubicBezTo>
                    <a:pt x="434" y="1165"/>
                    <a:pt x="0" y="3399"/>
                    <a:pt x="0" y="4150"/>
                  </a:cubicBezTo>
                  <a:cubicBezTo>
                    <a:pt x="144" y="4310"/>
                    <a:pt x="459" y="4366"/>
                    <a:pt x="830" y="4366"/>
                  </a:cubicBezTo>
                  <a:cubicBezTo>
                    <a:pt x="1690" y="4366"/>
                    <a:pt x="2848" y="4066"/>
                    <a:pt x="2848" y="4066"/>
                  </a:cubicBezTo>
                  <a:cubicBezTo>
                    <a:pt x="2944" y="3727"/>
                    <a:pt x="2605" y="3569"/>
                    <a:pt x="2711" y="2828"/>
                  </a:cubicBezTo>
                  <a:cubicBezTo>
                    <a:pt x="2848" y="1896"/>
                    <a:pt x="3261" y="1059"/>
                    <a:pt x="3092" y="625"/>
                  </a:cubicBezTo>
                  <a:lnTo>
                    <a:pt x="1620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>
              <a:off x="5969300" y="2167600"/>
              <a:ext cx="7725" cy="19600"/>
            </a:xfrm>
            <a:custGeom>
              <a:avLst/>
              <a:gdLst/>
              <a:ahLst/>
              <a:cxnLst/>
              <a:rect l="l" t="t" r="r" b="b"/>
              <a:pathLst>
                <a:path w="309" h="784" extrusionOk="0">
                  <a:moveTo>
                    <a:pt x="308" y="0"/>
                  </a:moveTo>
                  <a:lnTo>
                    <a:pt x="118" y="117"/>
                  </a:lnTo>
                  <a:lnTo>
                    <a:pt x="1" y="784"/>
                  </a:lnTo>
                  <a:lnTo>
                    <a:pt x="202" y="784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rgbClr val="6E8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>
              <a:off x="5938075" y="2163350"/>
              <a:ext cx="73350" cy="79900"/>
            </a:xfrm>
            <a:custGeom>
              <a:avLst/>
              <a:gdLst/>
              <a:ahLst/>
              <a:cxnLst/>
              <a:rect l="l" t="t" r="r" b="b"/>
              <a:pathLst>
                <a:path w="2934" h="3196" extrusionOk="0">
                  <a:moveTo>
                    <a:pt x="2468" y="1"/>
                  </a:moveTo>
                  <a:cubicBezTo>
                    <a:pt x="2468" y="1"/>
                    <a:pt x="2795" y="1356"/>
                    <a:pt x="2341" y="1748"/>
                  </a:cubicBezTo>
                  <a:cubicBezTo>
                    <a:pt x="1875" y="2151"/>
                    <a:pt x="1176" y="2415"/>
                    <a:pt x="805" y="2796"/>
                  </a:cubicBezTo>
                  <a:cubicBezTo>
                    <a:pt x="617" y="2984"/>
                    <a:pt x="415" y="3031"/>
                    <a:pt x="260" y="3031"/>
                  </a:cubicBezTo>
                  <a:cubicBezTo>
                    <a:pt x="118" y="3031"/>
                    <a:pt x="16" y="2992"/>
                    <a:pt x="1" y="2986"/>
                  </a:cubicBezTo>
                  <a:lnTo>
                    <a:pt x="1" y="2986"/>
                  </a:lnTo>
                  <a:cubicBezTo>
                    <a:pt x="22" y="2997"/>
                    <a:pt x="223" y="3092"/>
                    <a:pt x="509" y="3177"/>
                  </a:cubicBezTo>
                  <a:cubicBezTo>
                    <a:pt x="612" y="3190"/>
                    <a:pt x="725" y="3196"/>
                    <a:pt x="843" y="3196"/>
                  </a:cubicBezTo>
                  <a:cubicBezTo>
                    <a:pt x="1695" y="3196"/>
                    <a:pt x="2838" y="2902"/>
                    <a:pt x="2838" y="2902"/>
                  </a:cubicBezTo>
                  <a:cubicBezTo>
                    <a:pt x="2934" y="2563"/>
                    <a:pt x="2595" y="2405"/>
                    <a:pt x="2701" y="1664"/>
                  </a:cubicBezTo>
                  <a:cubicBezTo>
                    <a:pt x="2753" y="1335"/>
                    <a:pt x="2838" y="1017"/>
                    <a:pt x="2912" y="721"/>
                  </a:cubicBezTo>
                  <a:lnTo>
                    <a:pt x="2468" y="1"/>
                  </a:lnTo>
                  <a:close/>
                </a:path>
              </a:pathLst>
            </a:custGeom>
            <a:solidFill>
              <a:srgbClr val="6E8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>
              <a:off x="5977400" y="2131775"/>
              <a:ext cx="70550" cy="77500"/>
            </a:xfrm>
            <a:custGeom>
              <a:avLst/>
              <a:gdLst/>
              <a:ahLst/>
              <a:cxnLst/>
              <a:rect l="l" t="t" r="r" b="b"/>
              <a:pathLst>
                <a:path w="2822" h="3100" extrusionOk="0">
                  <a:moveTo>
                    <a:pt x="534" y="1"/>
                  </a:moveTo>
                  <a:cubicBezTo>
                    <a:pt x="386" y="1"/>
                    <a:pt x="220" y="29"/>
                    <a:pt x="37" y="99"/>
                  </a:cubicBezTo>
                  <a:cubicBezTo>
                    <a:pt x="37" y="99"/>
                    <a:pt x="12" y="35"/>
                    <a:pt x="6" y="35"/>
                  </a:cubicBezTo>
                  <a:lnTo>
                    <a:pt x="6" y="35"/>
                  </a:lnTo>
                  <a:cubicBezTo>
                    <a:pt x="1" y="35"/>
                    <a:pt x="6" y="69"/>
                    <a:pt x="37" y="184"/>
                  </a:cubicBezTo>
                  <a:cubicBezTo>
                    <a:pt x="37" y="184"/>
                    <a:pt x="429" y="417"/>
                    <a:pt x="662" y="873"/>
                  </a:cubicBezTo>
                  <a:cubicBezTo>
                    <a:pt x="895" y="1327"/>
                    <a:pt x="1615" y="2291"/>
                    <a:pt x="1731" y="2788"/>
                  </a:cubicBezTo>
                  <a:cubicBezTo>
                    <a:pt x="1785" y="3019"/>
                    <a:pt x="1948" y="3100"/>
                    <a:pt x="2125" y="3100"/>
                  </a:cubicBezTo>
                  <a:cubicBezTo>
                    <a:pt x="2331" y="3100"/>
                    <a:pt x="2555" y="2992"/>
                    <a:pt x="2652" y="2884"/>
                  </a:cubicBezTo>
                  <a:cubicBezTo>
                    <a:pt x="2822" y="2683"/>
                    <a:pt x="1477" y="480"/>
                    <a:pt x="1350" y="353"/>
                  </a:cubicBezTo>
                  <a:cubicBezTo>
                    <a:pt x="1262" y="258"/>
                    <a:pt x="983" y="1"/>
                    <a:pt x="534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5946300" y="2130275"/>
              <a:ext cx="75725" cy="44150"/>
            </a:xfrm>
            <a:custGeom>
              <a:avLst/>
              <a:gdLst/>
              <a:ahLst/>
              <a:cxnLst/>
              <a:rect l="l" t="t" r="r" b="b"/>
              <a:pathLst>
                <a:path w="3029" h="1766" extrusionOk="0">
                  <a:moveTo>
                    <a:pt x="1653" y="1"/>
                  </a:moveTo>
                  <a:cubicBezTo>
                    <a:pt x="1559" y="1"/>
                    <a:pt x="1466" y="12"/>
                    <a:pt x="1377" y="32"/>
                  </a:cubicBezTo>
                  <a:lnTo>
                    <a:pt x="1038" y="159"/>
                  </a:lnTo>
                  <a:cubicBezTo>
                    <a:pt x="318" y="192"/>
                    <a:pt x="0" y="1547"/>
                    <a:pt x="0" y="1547"/>
                  </a:cubicBezTo>
                  <a:cubicBezTo>
                    <a:pt x="365" y="1705"/>
                    <a:pt x="722" y="1765"/>
                    <a:pt x="1055" y="1765"/>
                  </a:cubicBezTo>
                  <a:cubicBezTo>
                    <a:pt x="2174" y="1765"/>
                    <a:pt x="3028" y="1081"/>
                    <a:pt x="3028" y="1081"/>
                  </a:cubicBezTo>
                  <a:cubicBezTo>
                    <a:pt x="2749" y="335"/>
                    <a:pt x="2181" y="1"/>
                    <a:pt x="1653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5960050" y="2138075"/>
              <a:ext cx="24100" cy="14375"/>
            </a:xfrm>
            <a:custGeom>
              <a:avLst/>
              <a:gdLst/>
              <a:ahLst/>
              <a:cxnLst/>
              <a:rect l="l" t="t" r="r" b="b"/>
              <a:pathLst>
                <a:path w="964" h="575" extrusionOk="0">
                  <a:moveTo>
                    <a:pt x="721" y="1"/>
                  </a:moveTo>
                  <a:cubicBezTo>
                    <a:pt x="663" y="1"/>
                    <a:pt x="598" y="10"/>
                    <a:pt x="530" y="38"/>
                  </a:cubicBezTo>
                  <a:cubicBezTo>
                    <a:pt x="297" y="144"/>
                    <a:pt x="1" y="440"/>
                    <a:pt x="212" y="546"/>
                  </a:cubicBezTo>
                  <a:cubicBezTo>
                    <a:pt x="247" y="565"/>
                    <a:pt x="289" y="574"/>
                    <a:pt x="336" y="574"/>
                  </a:cubicBezTo>
                  <a:cubicBezTo>
                    <a:pt x="575" y="574"/>
                    <a:pt x="928" y="342"/>
                    <a:pt x="964" y="59"/>
                  </a:cubicBezTo>
                  <a:cubicBezTo>
                    <a:pt x="964" y="59"/>
                    <a:pt x="863" y="1"/>
                    <a:pt x="721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5966650" y="2119700"/>
              <a:ext cx="18025" cy="24900"/>
            </a:xfrm>
            <a:custGeom>
              <a:avLst/>
              <a:gdLst/>
              <a:ahLst/>
              <a:cxnLst/>
              <a:rect l="l" t="t" r="r" b="b"/>
              <a:pathLst>
                <a:path w="721" h="996" extrusionOk="0">
                  <a:moveTo>
                    <a:pt x="509" y="0"/>
                  </a:moveTo>
                  <a:lnTo>
                    <a:pt x="1" y="244"/>
                  </a:lnTo>
                  <a:cubicBezTo>
                    <a:pt x="1" y="244"/>
                    <a:pt x="128" y="445"/>
                    <a:pt x="203" y="826"/>
                  </a:cubicBezTo>
                  <a:cubicBezTo>
                    <a:pt x="224" y="932"/>
                    <a:pt x="319" y="996"/>
                    <a:pt x="424" y="996"/>
                  </a:cubicBezTo>
                  <a:cubicBezTo>
                    <a:pt x="467" y="996"/>
                    <a:pt x="509" y="985"/>
                    <a:pt x="551" y="975"/>
                  </a:cubicBezTo>
                  <a:cubicBezTo>
                    <a:pt x="657" y="942"/>
                    <a:pt x="721" y="826"/>
                    <a:pt x="700" y="720"/>
                  </a:cubicBezTo>
                  <a:lnTo>
                    <a:pt x="509" y="0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5966650" y="2120225"/>
              <a:ext cx="14075" cy="15625"/>
            </a:xfrm>
            <a:custGeom>
              <a:avLst/>
              <a:gdLst/>
              <a:ahLst/>
              <a:cxnLst/>
              <a:rect l="l" t="t" r="r" b="b"/>
              <a:pathLst>
                <a:path w="563" h="625" extrusionOk="0">
                  <a:moveTo>
                    <a:pt x="563" y="1"/>
                  </a:moveTo>
                  <a:lnTo>
                    <a:pt x="1" y="223"/>
                  </a:lnTo>
                  <a:lnTo>
                    <a:pt x="160" y="625"/>
                  </a:lnTo>
                  <a:cubicBezTo>
                    <a:pt x="160" y="625"/>
                    <a:pt x="530" y="403"/>
                    <a:pt x="530" y="64"/>
                  </a:cubicBezTo>
                  <a:lnTo>
                    <a:pt x="563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5934375" y="2082325"/>
              <a:ext cx="57625" cy="48675"/>
            </a:xfrm>
            <a:custGeom>
              <a:avLst/>
              <a:gdLst/>
              <a:ahLst/>
              <a:cxnLst/>
              <a:rect l="l" t="t" r="r" b="b"/>
              <a:pathLst>
                <a:path w="2305" h="1947" extrusionOk="0">
                  <a:moveTo>
                    <a:pt x="664" y="1"/>
                  </a:moveTo>
                  <a:cubicBezTo>
                    <a:pt x="591" y="1"/>
                    <a:pt x="524" y="7"/>
                    <a:pt x="466" y="23"/>
                  </a:cubicBezTo>
                  <a:cubicBezTo>
                    <a:pt x="85" y="129"/>
                    <a:pt x="0" y="246"/>
                    <a:pt x="117" y="638"/>
                  </a:cubicBezTo>
                  <a:cubicBezTo>
                    <a:pt x="117" y="638"/>
                    <a:pt x="233" y="976"/>
                    <a:pt x="297" y="1294"/>
                  </a:cubicBezTo>
                  <a:cubicBezTo>
                    <a:pt x="350" y="1538"/>
                    <a:pt x="509" y="1750"/>
                    <a:pt x="741" y="1855"/>
                  </a:cubicBezTo>
                  <a:cubicBezTo>
                    <a:pt x="855" y="1917"/>
                    <a:pt x="981" y="1946"/>
                    <a:pt x="1108" y="1946"/>
                  </a:cubicBezTo>
                  <a:cubicBezTo>
                    <a:pt x="1264" y="1946"/>
                    <a:pt x="1422" y="1901"/>
                    <a:pt x="1557" y="1813"/>
                  </a:cubicBezTo>
                  <a:lnTo>
                    <a:pt x="1790" y="1654"/>
                  </a:lnTo>
                  <a:lnTo>
                    <a:pt x="1981" y="1178"/>
                  </a:lnTo>
                  <a:cubicBezTo>
                    <a:pt x="1981" y="1178"/>
                    <a:pt x="2129" y="1146"/>
                    <a:pt x="2235" y="892"/>
                  </a:cubicBezTo>
                  <a:cubicBezTo>
                    <a:pt x="2305" y="745"/>
                    <a:pt x="2259" y="559"/>
                    <a:pt x="2158" y="559"/>
                  </a:cubicBezTo>
                  <a:cubicBezTo>
                    <a:pt x="2092" y="559"/>
                    <a:pt x="2002" y="638"/>
                    <a:pt x="1906" y="860"/>
                  </a:cubicBezTo>
                  <a:lnTo>
                    <a:pt x="1854" y="1019"/>
                  </a:lnTo>
                  <a:lnTo>
                    <a:pt x="1652" y="214"/>
                  </a:lnTo>
                  <a:cubicBezTo>
                    <a:pt x="1652" y="214"/>
                    <a:pt x="1073" y="1"/>
                    <a:pt x="664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5947600" y="2102200"/>
              <a:ext cx="2950" cy="5350"/>
            </a:xfrm>
            <a:custGeom>
              <a:avLst/>
              <a:gdLst/>
              <a:ahLst/>
              <a:cxnLst/>
              <a:rect l="l" t="t" r="r" b="b"/>
              <a:pathLst>
                <a:path w="118" h="214" extrusionOk="0">
                  <a:moveTo>
                    <a:pt x="39" y="0"/>
                  </a:moveTo>
                  <a:cubicBezTo>
                    <a:pt x="37" y="0"/>
                    <a:pt x="35" y="1"/>
                    <a:pt x="33" y="2"/>
                  </a:cubicBezTo>
                  <a:cubicBezTo>
                    <a:pt x="12" y="12"/>
                    <a:pt x="1" y="54"/>
                    <a:pt x="12" y="118"/>
                  </a:cubicBezTo>
                  <a:cubicBezTo>
                    <a:pt x="22" y="171"/>
                    <a:pt x="54" y="213"/>
                    <a:pt x="75" y="213"/>
                  </a:cubicBezTo>
                  <a:cubicBezTo>
                    <a:pt x="107" y="202"/>
                    <a:pt x="118" y="150"/>
                    <a:pt x="96" y="97"/>
                  </a:cubicBezTo>
                  <a:cubicBezTo>
                    <a:pt x="86" y="49"/>
                    <a:pt x="60" y="0"/>
                    <a:pt x="39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5964825" y="2099050"/>
              <a:ext cx="2925" cy="5350"/>
            </a:xfrm>
            <a:custGeom>
              <a:avLst/>
              <a:gdLst/>
              <a:ahLst/>
              <a:cxnLst/>
              <a:rect l="l" t="t" r="r" b="b"/>
              <a:pathLst>
                <a:path w="117" h="214" extrusionOk="0">
                  <a:moveTo>
                    <a:pt x="32" y="1"/>
                  </a:moveTo>
                  <a:cubicBezTo>
                    <a:pt x="10" y="11"/>
                    <a:pt x="0" y="64"/>
                    <a:pt x="10" y="117"/>
                  </a:cubicBezTo>
                  <a:cubicBezTo>
                    <a:pt x="20" y="174"/>
                    <a:pt x="47" y="214"/>
                    <a:pt x="67" y="214"/>
                  </a:cubicBezTo>
                  <a:cubicBezTo>
                    <a:pt x="70" y="214"/>
                    <a:pt x="72" y="213"/>
                    <a:pt x="74" y="212"/>
                  </a:cubicBezTo>
                  <a:cubicBezTo>
                    <a:pt x="106" y="212"/>
                    <a:pt x="116" y="159"/>
                    <a:pt x="106" y="96"/>
                  </a:cubicBezTo>
                  <a:cubicBezTo>
                    <a:pt x="85" y="43"/>
                    <a:pt x="64" y="1"/>
                    <a:pt x="32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5955300" y="2111225"/>
              <a:ext cx="18550" cy="10700"/>
            </a:xfrm>
            <a:custGeom>
              <a:avLst/>
              <a:gdLst/>
              <a:ahLst/>
              <a:cxnLst/>
              <a:rect l="l" t="t" r="r" b="b"/>
              <a:pathLst>
                <a:path w="742" h="428" extrusionOk="0">
                  <a:moveTo>
                    <a:pt x="667" y="1"/>
                  </a:moveTo>
                  <a:lnTo>
                    <a:pt x="0" y="244"/>
                  </a:lnTo>
                  <a:cubicBezTo>
                    <a:pt x="0" y="244"/>
                    <a:pt x="81" y="428"/>
                    <a:pt x="292" y="428"/>
                  </a:cubicBezTo>
                  <a:cubicBezTo>
                    <a:pt x="334" y="428"/>
                    <a:pt x="381" y="421"/>
                    <a:pt x="434" y="403"/>
                  </a:cubicBezTo>
                  <a:cubicBezTo>
                    <a:pt x="741" y="297"/>
                    <a:pt x="667" y="1"/>
                    <a:pt x="667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5955550" y="2107000"/>
              <a:ext cx="3200" cy="5575"/>
            </a:xfrm>
            <a:custGeom>
              <a:avLst/>
              <a:gdLst/>
              <a:ahLst/>
              <a:cxnLst/>
              <a:rect l="l" t="t" r="r" b="b"/>
              <a:pathLst>
                <a:path w="128" h="223" extrusionOk="0">
                  <a:moveTo>
                    <a:pt x="64" y="0"/>
                  </a:moveTo>
                  <a:cubicBezTo>
                    <a:pt x="54" y="0"/>
                    <a:pt x="54" y="0"/>
                    <a:pt x="54" y="10"/>
                  </a:cubicBezTo>
                  <a:cubicBezTo>
                    <a:pt x="54" y="43"/>
                    <a:pt x="0" y="222"/>
                    <a:pt x="0" y="222"/>
                  </a:cubicBezTo>
                  <a:cubicBezTo>
                    <a:pt x="75" y="222"/>
                    <a:pt x="127" y="149"/>
                    <a:pt x="96" y="74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5984125" y="2099825"/>
              <a:ext cx="4800" cy="9025"/>
            </a:xfrm>
            <a:custGeom>
              <a:avLst/>
              <a:gdLst/>
              <a:ahLst/>
              <a:cxnLst/>
              <a:rect l="l" t="t" r="r" b="b"/>
              <a:pathLst>
                <a:path w="192" h="361" extrusionOk="0">
                  <a:moveTo>
                    <a:pt x="135" y="1"/>
                  </a:moveTo>
                  <a:cubicBezTo>
                    <a:pt x="83" y="1"/>
                    <a:pt x="14" y="48"/>
                    <a:pt x="1" y="192"/>
                  </a:cubicBezTo>
                  <a:lnTo>
                    <a:pt x="1" y="361"/>
                  </a:lnTo>
                  <a:cubicBezTo>
                    <a:pt x="107" y="308"/>
                    <a:pt x="191" y="118"/>
                    <a:pt x="191" y="43"/>
                  </a:cubicBezTo>
                  <a:cubicBezTo>
                    <a:pt x="191" y="19"/>
                    <a:pt x="166" y="1"/>
                    <a:pt x="13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5966650" y="2226425"/>
              <a:ext cx="21600" cy="20500"/>
            </a:xfrm>
            <a:custGeom>
              <a:avLst/>
              <a:gdLst/>
              <a:ahLst/>
              <a:cxnLst/>
              <a:rect l="l" t="t" r="r" b="b"/>
              <a:pathLst>
                <a:path w="864" h="820" extrusionOk="0">
                  <a:moveTo>
                    <a:pt x="661" y="1"/>
                  </a:moveTo>
                  <a:cubicBezTo>
                    <a:pt x="619" y="1"/>
                    <a:pt x="584" y="9"/>
                    <a:pt x="584" y="9"/>
                  </a:cubicBezTo>
                  <a:cubicBezTo>
                    <a:pt x="372" y="104"/>
                    <a:pt x="1" y="336"/>
                    <a:pt x="1" y="336"/>
                  </a:cubicBezTo>
                  <a:cubicBezTo>
                    <a:pt x="1" y="336"/>
                    <a:pt x="1" y="675"/>
                    <a:pt x="86" y="771"/>
                  </a:cubicBezTo>
                  <a:cubicBezTo>
                    <a:pt x="117" y="806"/>
                    <a:pt x="159" y="819"/>
                    <a:pt x="201" y="819"/>
                  </a:cubicBezTo>
                  <a:cubicBezTo>
                    <a:pt x="273" y="819"/>
                    <a:pt x="344" y="779"/>
                    <a:pt x="351" y="739"/>
                  </a:cubicBezTo>
                  <a:cubicBezTo>
                    <a:pt x="356" y="707"/>
                    <a:pt x="319" y="699"/>
                    <a:pt x="281" y="699"/>
                  </a:cubicBezTo>
                  <a:cubicBezTo>
                    <a:pt x="243" y="699"/>
                    <a:pt x="203" y="707"/>
                    <a:pt x="203" y="707"/>
                  </a:cubicBezTo>
                  <a:cubicBezTo>
                    <a:pt x="203" y="707"/>
                    <a:pt x="626" y="548"/>
                    <a:pt x="763" y="242"/>
                  </a:cubicBezTo>
                  <a:cubicBezTo>
                    <a:pt x="863" y="35"/>
                    <a:pt x="747" y="1"/>
                    <a:pt x="66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5978300" y="2184525"/>
              <a:ext cx="69375" cy="51375"/>
            </a:xfrm>
            <a:custGeom>
              <a:avLst/>
              <a:gdLst/>
              <a:ahLst/>
              <a:cxnLst/>
              <a:rect l="l" t="t" r="r" b="b"/>
              <a:pathLst>
                <a:path w="2775" h="2055" extrusionOk="0">
                  <a:moveTo>
                    <a:pt x="2299" y="1"/>
                  </a:moveTo>
                  <a:lnTo>
                    <a:pt x="2129" y="287"/>
                  </a:lnTo>
                  <a:cubicBezTo>
                    <a:pt x="1525" y="584"/>
                    <a:pt x="1" y="1642"/>
                    <a:pt x="1" y="1642"/>
                  </a:cubicBezTo>
                  <a:lnTo>
                    <a:pt x="287" y="2055"/>
                  </a:lnTo>
                  <a:cubicBezTo>
                    <a:pt x="287" y="2055"/>
                    <a:pt x="2404" y="1219"/>
                    <a:pt x="2595" y="922"/>
                  </a:cubicBezTo>
                  <a:cubicBezTo>
                    <a:pt x="2775" y="626"/>
                    <a:pt x="2299" y="1"/>
                    <a:pt x="2299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5932000" y="2451075"/>
              <a:ext cx="39725" cy="19600"/>
            </a:xfrm>
            <a:custGeom>
              <a:avLst/>
              <a:gdLst/>
              <a:ahLst/>
              <a:cxnLst/>
              <a:rect l="l" t="t" r="r" b="b"/>
              <a:pathLst>
                <a:path w="1589" h="784" extrusionOk="0">
                  <a:moveTo>
                    <a:pt x="1292" y="0"/>
                  </a:moveTo>
                  <a:lnTo>
                    <a:pt x="1102" y="138"/>
                  </a:lnTo>
                  <a:lnTo>
                    <a:pt x="963" y="149"/>
                  </a:lnTo>
                  <a:lnTo>
                    <a:pt x="858" y="180"/>
                  </a:lnTo>
                  <a:lnTo>
                    <a:pt x="784" y="297"/>
                  </a:lnTo>
                  <a:cubicBezTo>
                    <a:pt x="784" y="297"/>
                    <a:pt x="582" y="403"/>
                    <a:pt x="403" y="487"/>
                  </a:cubicBezTo>
                  <a:cubicBezTo>
                    <a:pt x="212" y="561"/>
                    <a:pt x="0" y="603"/>
                    <a:pt x="43" y="784"/>
                  </a:cubicBezTo>
                  <a:lnTo>
                    <a:pt x="1556" y="763"/>
                  </a:lnTo>
                  <a:cubicBezTo>
                    <a:pt x="1556" y="763"/>
                    <a:pt x="1589" y="434"/>
                    <a:pt x="1366" y="159"/>
                  </a:cubicBezTo>
                  <a:lnTo>
                    <a:pt x="1408" y="43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4F25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5938025" y="2450025"/>
              <a:ext cx="23650" cy="17275"/>
            </a:xfrm>
            <a:custGeom>
              <a:avLst/>
              <a:gdLst/>
              <a:ahLst/>
              <a:cxnLst/>
              <a:rect l="l" t="t" r="r" b="b"/>
              <a:pathLst>
                <a:path w="946" h="691" extrusionOk="0">
                  <a:moveTo>
                    <a:pt x="638" y="0"/>
                  </a:moveTo>
                  <a:cubicBezTo>
                    <a:pt x="638" y="0"/>
                    <a:pt x="649" y="116"/>
                    <a:pt x="532" y="264"/>
                  </a:cubicBezTo>
                  <a:cubicBezTo>
                    <a:pt x="416" y="402"/>
                    <a:pt x="87" y="561"/>
                    <a:pt x="87" y="561"/>
                  </a:cubicBezTo>
                  <a:cubicBezTo>
                    <a:pt x="1" y="599"/>
                    <a:pt x="28" y="691"/>
                    <a:pt x="122" y="691"/>
                  </a:cubicBezTo>
                  <a:cubicBezTo>
                    <a:pt x="131" y="691"/>
                    <a:pt x="140" y="690"/>
                    <a:pt x="151" y="688"/>
                  </a:cubicBezTo>
                  <a:cubicBezTo>
                    <a:pt x="278" y="656"/>
                    <a:pt x="892" y="307"/>
                    <a:pt x="94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5932250" y="2470125"/>
              <a:ext cx="39475" cy="1875"/>
            </a:xfrm>
            <a:custGeom>
              <a:avLst/>
              <a:gdLst/>
              <a:ahLst/>
              <a:cxnLst/>
              <a:rect l="l" t="t" r="r" b="b"/>
              <a:pathLst>
                <a:path w="1579" h="75" extrusionOk="0">
                  <a:moveTo>
                    <a:pt x="1546" y="1"/>
                  </a:moveTo>
                  <a:cubicBezTo>
                    <a:pt x="1525" y="1"/>
                    <a:pt x="33" y="22"/>
                    <a:pt x="33" y="22"/>
                  </a:cubicBezTo>
                  <a:cubicBezTo>
                    <a:pt x="33" y="22"/>
                    <a:pt x="1" y="22"/>
                    <a:pt x="1" y="74"/>
                  </a:cubicBezTo>
                  <a:lnTo>
                    <a:pt x="1579" y="74"/>
                  </a:lnTo>
                  <a:cubicBezTo>
                    <a:pt x="1579" y="74"/>
                    <a:pt x="1579" y="1"/>
                    <a:pt x="1546" y="1"/>
                  </a:cubicBez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5814200" y="2038875"/>
              <a:ext cx="124425" cy="196075"/>
            </a:xfrm>
            <a:custGeom>
              <a:avLst/>
              <a:gdLst/>
              <a:ahLst/>
              <a:cxnLst/>
              <a:rect l="l" t="t" r="r" b="b"/>
              <a:pathLst>
                <a:path w="4977" h="7843" extrusionOk="0">
                  <a:moveTo>
                    <a:pt x="1648" y="1"/>
                  </a:moveTo>
                  <a:cubicBezTo>
                    <a:pt x="1283" y="1"/>
                    <a:pt x="871" y="166"/>
                    <a:pt x="435" y="587"/>
                  </a:cubicBezTo>
                  <a:cubicBezTo>
                    <a:pt x="1" y="1010"/>
                    <a:pt x="181" y="1772"/>
                    <a:pt x="859" y="2556"/>
                  </a:cubicBezTo>
                  <a:cubicBezTo>
                    <a:pt x="1325" y="3085"/>
                    <a:pt x="1547" y="2926"/>
                    <a:pt x="1176" y="3953"/>
                  </a:cubicBezTo>
                  <a:cubicBezTo>
                    <a:pt x="816" y="4991"/>
                    <a:pt x="1038" y="7002"/>
                    <a:pt x="2648" y="7669"/>
                  </a:cubicBezTo>
                  <a:cubicBezTo>
                    <a:pt x="2941" y="7791"/>
                    <a:pt x="3207" y="7843"/>
                    <a:pt x="3443" y="7843"/>
                  </a:cubicBezTo>
                  <a:cubicBezTo>
                    <a:pt x="4504" y="7843"/>
                    <a:pt x="4971" y="6797"/>
                    <a:pt x="4659" y="6304"/>
                  </a:cubicBezTo>
                  <a:cubicBezTo>
                    <a:pt x="4278" y="5700"/>
                    <a:pt x="4247" y="5869"/>
                    <a:pt x="4617" y="4662"/>
                  </a:cubicBezTo>
                  <a:cubicBezTo>
                    <a:pt x="4977" y="3466"/>
                    <a:pt x="4320" y="3307"/>
                    <a:pt x="3633" y="2947"/>
                  </a:cubicBezTo>
                  <a:cubicBezTo>
                    <a:pt x="2944" y="2587"/>
                    <a:pt x="2976" y="2651"/>
                    <a:pt x="3124" y="1772"/>
                  </a:cubicBezTo>
                  <a:cubicBezTo>
                    <a:pt x="3239" y="1136"/>
                    <a:pt x="2605" y="1"/>
                    <a:pt x="1648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5851275" y="2068875"/>
              <a:ext cx="79950" cy="165950"/>
            </a:xfrm>
            <a:custGeom>
              <a:avLst/>
              <a:gdLst/>
              <a:ahLst/>
              <a:cxnLst/>
              <a:rect l="l" t="t" r="r" b="b"/>
              <a:pathLst>
                <a:path w="3198" h="6638" extrusionOk="0">
                  <a:moveTo>
                    <a:pt x="1006" y="1"/>
                  </a:moveTo>
                  <a:lnTo>
                    <a:pt x="169" y="784"/>
                  </a:lnTo>
                  <a:lnTo>
                    <a:pt x="0" y="1271"/>
                  </a:lnTo>
                  <a:cubicBezTo>
                    <a:pt x="0" y="1271"/>
                    <a:pt x="138" y="2351"/>
                    <a:pt x="106" y="2436"/>
                  </a:cubicBezTo>
                  <a:cubicBezTo>
                    <a:pt x="85" y="2520"/>
                    <a:pt x="710" y="3198"/>
                    <a:pt x="710" y="3229"/>
                  </a:cubicBezTo>
                  <a:cubicBezTo>
                    <a:pt x="699" y="3251"/>
                    <a:pt x="424" y="6236"/>
                    <a:pt x="1757" y="6575"/>
                  </a:cubicBezTo>
                  <a:cubicBezTo>
                    <a:pt x="1932" y="6618"/>
                    <a:pt x="2086" y="6637"/>
                    <a:pt x="2221" y="6637"/>
                  </a:cubicBezTo>
                  <a:cubicBezTo>
                    <a:pt x="3110" y="6637"/>
                    <a:pt x="3197" y="5824"/>
                    <a:pt x="3197" y="5824"/>
                  </a:cubicBezTo>
                  <a:lnTo>
                    <a:pt x="3197" y="5824"/>
                  </a:lnTo>
                  <a:cubicBezTo>
                    <a:pt x="2941" y="5973"/>
                    <a:pt x="2740" y="6037"/>
                    <a:pt x="2585" y="6037"/>
                  </a:cubicBezTo>
                  <a:cubicBezTo>
                    <a:pt x="1788" y="6037"/>
                    <a:pt x="2172" y="4357"/>
                    <a:pt x="2340" y="3738"/>
                  </a:cubicBezTo>
                  <a:cubicBezTo>
                    <a:pt x="2541" y="3008"/>
                    <a:pt x="2901" y="2806"/>
                    <a:pt x="2531" y="2436"/>
                  </a:cubicBezTo>
                  <a:cubicBezTo>
                    <a:pt x="2160" y="2065"/>
                    <a:pt x="985" y="1716"/>
                    <a:pt x="1260" y="1271"/>
                  </a:cubicBezTo>
                  <a:cubicBezTo>
                    <a:pt x="1525" y="827"/>
                    <a:pt x="1398" y="467"/>
                    <a:pt x="1006" y="1"/>
                  </a:cubicBezTo>
                  <a:close/>
                </a:path>
              </a:pathLst>
            </a:custGeom>
            <a:solidFill>
              <a:srgbClr val="662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5770550" y="2349200"/>
              <a:ext cx="50575" cy="98200"/>
            </a:xfrm>
            <a:custGeom>
              <a:avLst/>
              <a:gdLst/>
              <a:ahLst/>
              <a:cxnLst/>
              <a:rect l="l" t="t" r="r" b="b"/>
              <a:pathLst>
                <a:path w="2023" h="3928" extrusionOk="0">
                  <a:moveTo>
                    <a:pt x="1450" y="1"/>
                  </a:moveTo>
                  <a:cubicBezTo>
                    <a:pt x="1205" y="1"/>
                    <a:pt x="981" y="167"/>
                    <a:pt x="921" y="422"/>
                  </a:cubicBezTo>
                  <a:cubicBezTo>
                    <a:pt x="720" y="1333"/>
                    <a:pt x="318" y="3048"/>
                    <a:pt x="0" y="3843"/>
                  </a:cubicBezTo>
                  <a:lnTo>
                    <a:pt x="540" y="3927"/>
                  </a:lnTo>
                  <a:cubicBezTo>
                    <a:pt x="540" y="3927"/>
                    <a:pt x="932" y="2921"/>
                    <a:pt x="1419" y="2043"/>
                  </a:cubicBezTo>
                  <a:cubicBezTo>
                    <a:pt x="1768" y="1418"/>
                    <a:pt x="1927" y="984"/>
                    <a:pt x="1980" y="613"/>
                  </a:cubicBezTo>
                  <a:cubicBezTo>
                    <a:pt x="2022" y="359"/>
                    <a:pt x="1864" y="116"/>
                    <a:pt x="1631" y="31"/>
                  </a:cubicBezTo>
                  <a:cubicBezTo>
                    <a:pt x="1571" y="11"/>
                    <a:pt x="1510" y="1"/>
                    <a:pt x="145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5793025" y="2349175"/>
              <a:ext cx="28100" cy="66450"/>
            </a:xfrm>
            <a:custGeom>
              <a:avLst/>
              <a:gdLst/>
              <a:ahLst/>
              <a:cxnLst/>
              <a:rect l="l" t="t" r="r" b="b"/>
              <a:pathLst>
                <a:path w="1124" h="2658" extrusionOk="0">
                  <a:moveTo>
                    <a:pt x="551" y="0"/>
                  </a:moveTo>
                  <a:cubicBezTo>
                    <a:pt x="308" y="0"/>
                    <a:pt x="86" y="169"/>
                    <a:pt x="22" y="423"/>
                  </a:cubicBezTo>
                  <a:cubicBezTo>
                    <a:pt x="22" y="466"/>
                    <a:pt x="12" y="508"/>
                    <a:pt x="1" y="551"/>
                  </a:cubicBezTo>
                  <a:lnTo>
                    <a:pt x="22" y="551"/>
                  </a:lnTo>
                  <a:cubicBezTo>
                    <a:pt x="457" y="699"/>
                    <a:pt x="678" y="858"/>
                    <a:pt x="594" y="1451"/>
                  </a:cubicBezTo>
                  <a:cubicBezTo>
                    <a:pt x="541" y="1885"/>
                    <a:pt x="308" y="2414"/>
                    <a:pt x="191" y="2658"/>
                  </a:cubicBezTo>
                  <a:cubicBezTo>
                    <a:pt x="297" y="2456"/>
                    <a:pt x="403" y="2244"/>
                    <a:pt x="520" y="2044"/>
                  </a:cubicBezTo>
                  <a:cubicBezTo>
                    <a:pt x="869" y="1419"/>
                    <a:pt x="1028" y="985"/>
                    <a:pt x="1081" y="614"/>
                  </a:cubicBezTo>
                  <a:cubicBezTo>
                    <a:pt x="1123" y="360"/>
                    <a:pt x="965" y="117"/>
                    <a:pt x="732" y="32"/>
                  </a:cubicBezTo>
                  <a:cubicBezTo>
                    <a:pt x="668" y="11"/>
                    <a:pt x="605" y="0"/>
                    <a:pt x="551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5884075" y="2350875"/>
              <a:ext cx="41325" cy="102875"/>
            </a:xfrm>
            <a:custGeom>
              <a:avLst/>
              <a:gdLst/>
              <a:ahLst/>
              <a:cxnLst/>
              <a:rect l="l" t="t" r="r" b="b"/>
              <a:pathLst>
                <a:path w="1653" h="4115" extrusionOk="0">
                  <a:moveTo>
                    <a:pt x="520" y="1"/>
                  </a:moveTo>
                  <a:cubicBezTo>
                    <a:pt x="480" y="1"/>
                    <a:pt x="440" y="6"/>
                    <a:pt x="403" y="17"/>
                  </a:cubicBezTo>
                  <a:cubicBezTo>
                    <a:pt x="224" y="70"/>
                    <a:pt x="86" y="207"/>
                    <a:pt x="22" y="377"/>
                  </a:cubicBezTo>
                  <a:cubicBezTo>
                    <a:pt x="12" y="430"/>
                    <a:pt x="1" y="483"/>
                    <a:pt x="1" y="536"/>
                  </a:cubicBezTo>
                  <a:cubicBezTo>
                    <a:pt x="1" y="599"/>
                    <a:pt x="12" y="663"/>
                    <a:pt x="33" y="726"/>
                  </a:cubicBezTo>
                  <a:cubicBezTo>
                    <a:pt x="64" y="811"/>
                    <a:pt x="107" y="906"/>
                    <a:pt x="139" y="1002"/>
                  </a:cubicBezTo>
                  <a:cubicBezTo>
                    <a:pt x="478" y="1912"/>
                    <a:pt x="996" y="3352"/>
                    <a:pt x="1155" y="4114"/>
                  </a:cubicBezTo>
                  <a:lnTo>
                    <a:pt x="1652" y="4114"/>
                  </a:lnTo>
                  <a:cubicBezTo>
                    <a:pt x="1652" y="4114"/>
                    <a:pt x="1515" y="3331"/>
                    <a:pt x="1409" y="2515"/>
                  </a:cubicBezTo>
                  <a:lnTo>
                    <a:pt x="1409" y="2484"/>
                  </a:lnTo>
                  <a:cubicBezTo>
                    <a:pt x="1409" y="2473"/>
                    <a:pt x="1409" y="2463"/>
                    <a:pt x="1398" y="2442"/>
                  </a:cubicBezTo>
                  <a:cubicBezTo>
                    <a:pt x="1377" y="2230"/>
                    <a:pt x="1356" y="2007"/>
                    <a:pt x="1335" y="1806"/>
                  </a:cubicBezTo>
                  <a:cubicBezTo>
                    <a:pt x="1282" y="1097"/>
                    <a:pt x="1187" y="652"/>
                    <a:pt x="1017" y="303"/>
                  </a:cubicBezTo>
                  <a:cubicBezTo>
                    <a:pt x="943" y="144"/>
                    <a:pt x="795" y="38"/>
                    <a:pt x="636" y="17"/>
                  </a:cubicBezTo>
                  <a:cubicBezTo>
                    <a:pt x="599" y="6"/>
                    <a:pt x="560" y="1"/>
                    <a:pt x="52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5884075" y="2351275"/>
              <a:ext cx="34975" cy="60650"/>
            </a:xfrm>
            <a:custGeom>
              <a:avLst/>
              <a:gdLst/>
              <a:ahLst/>
              <a:cxnLst/>
              <a:rect l="l" t="t" r="r" b="b"/>
              <a:pathLst>
                <a:path w="1399" h="2426" extrusionOk="0">
                  <a:moveTo>
                    <a:pt x="636" y="1"/>
                  </a:moveTo>
                  <a:lnTo>
                    <a:pt x="22" y="361"/>
                  </a:lnTo>
                  <a:cubicBezTo>
                    <a:pt x="12" y="414"/>
                    <a:pt x="1" y="467"/>
                    <a:pt x="1" y="520"/>
                  </a:cubicBezTo>
                  <a:cubicBezTo>
                    <a:pt x="1" y="583"/>
                    <a:pt x="12" y="647"/>
                    <a:pt x="33" y="710"/>
                  </a:cubicBezTo>
                  <a:cubicBezTo>
                    <a:pt x="64" y="795"/>
                    <a:pt x="107" y="890"/>
                    <a:pt x="139" y="986"/>
                  </a:cubicBezTo>
                  <a:cubicBezTo>
                    <a:pt x="292" y="925"/>
                    <a:pt x="544" y="830"/>
                    <a:pt x="748" y="830"/>
                  </a:cubicBezTo>
                  <a:cubicBezTo>
                    <a:pt x="826" y="830"/>
                    <a:pt x="898" y="844"/>
                    <a:pt x="954" y="880"/>
                  </a:cubicBezTo>
                  <a:cubicBezTo>
                    <a:pt x="1198" y="1017"/>
                    <a:pt x="1356" y="2066"/>
                    <a:pt x="1398" y="2426"/>
                  </a:cubicBezTo>
                  <a:cubicBezTo>
                    <a:pt x="1377" y="2214"/>
                    <a:pt x="1356" y="1991"/>
                    <a:pt x="1335" y="1790"/>
                  </a:cubicBezTo>
                  <a:cubicBezTo>
                    <a:pt x="1282" y="1081"/>
                    <a:pt x="1187" y="636"/>
                    <a:pt x="1017" y="287"/>
                  </a:cubicBezTo>
                  <a:cubicBezTo>
                    <a:pt x="943" y="128"/>
                    <a:pt x="795" y="22"/>
                    <a:pt x="636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5789850" y="2217050"/>
              <a:ext cx="82600" cy="149350"/>
            </a:xfrm>
            <a:custGeom>
              <a:avLst/>
              <a:gdLst/>
              <a:ahLst/>
              <a:cxnLst/>
              <a:rect l="l" t="t" r="r" b="b"/>
              <a:pathLst>
                <a:path w="3304" h="5974" extrusionOk="0">
                  <a:moveTo>
                    <a:pt x="2004" y="1"/>
                  </a:moveTo>
                  <a:cubicBezTo>
                    <a:pt x="1660" y="1"/>
                    <a:pt x="1287" y="1630"/>
                    <a:pt x="996" y="2607"/>
                  </a:cubicBezTo>
                  <a:cubicBezTo>
                    <a:pt x="605" y="3909"/>
                    <a:pt x="75" y="4840"/>
                    <a:pt x="1" y="5635"/>
                  </a:cubicBezTo>
                  <a:lnTo>
                    <a:pt x="276" y="5708"/>
                  </a:lnTo>
                  <a:lnTo>
                    <a:pt x="1367" y="5974"/>
                  </a:lnTo>
                  <a:cubicBezTo>
                    <a:pt x="1367" y="5974"/>
                    <a:pt x="1367" y="5963"/>
                    <a:pt x="1377" y="5963"/>
                  </a:cubicBezTo>
                  <a:cubicBezTo>
                    <a:pt x="1483" y="5804"/>
                    <a:pt x="1589" y="5624"/>
                    <a:pt x="1706" y="5433"/>
                  </a:cubicBezTo>
                  <a:cubicBezTo>
                    <a:pt x="1706" y="5423"/>
                    <a:pt x="1716" y="5412"/>
                    <a:pt x="1716" y="5412"/>
                  </a:cubicBezTo>
                  <a:cubicBezTo>
                    <a:pt x="2139" y="4682"/>
                    <a:pt x="2584" y="3750"/>
                    <a:pt x="2892" y="3009"/>
                  </a:cubicBezTo>
                  <a:cubicBezTo>
                    <a:pt x="3124" y="2459"/>
                    <a:pt x="3283" y="2014"/>
                    <a:pt x="3304" y="1823"/>
                  </a:cubicBezTo>
                  <a:cubicBezTo>
                    <a:pt x="3304" y="1823"/>
                    <a:pt x="2372" y="55"/>
                    <a:pt x="2023" y="3"/>
                  </a:cubicBezTo>
                  <a:cubicBezTo>
                    <a:pt x="2017" y="1"/>
                    <a:pt x="2010" y="1"/>
                    <a:pt x="2004" y="1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5796750" y="2269225"/>
              <a:ext cx="70650" cy="97175"/>
            </a:xfrm>
            <a:custGeom>
              <a:avLst/>
              <a:gdLst/>
              <a:ahLst/>
              <a:cxnLst/>
              <a:rect l="l" t="t" r="r" b="b"/>
              <a:pathLst>
                <a:path w="2826" h="3887" extrusionOk="0">
                  <a:moveTo>
                    <a:pt x="2622" y="0"/>
                  </a:moveTo>
                  <a:cubicBezTo>
                    <a:pt x="2618" y="0"/>
                    <a:pt x="2616" y="1"/>
                    <a:pt x="2616" y="1"/>
                  </a:cubicBezTo>
                  <a:lnTo>
                    <a:pt x="2531" y="33"/>
                  </a:lnTo>
                  <a:cubicBezTo>
                    <a:pt x="2456" y="1292"/>
                    <a:pt x="1567" y="3219"/>
                    <a:pt x="847" y="3431"/>
                  </a:cubicBezTo>
                  <a:cubicBezTo>
                    <a:pt x="402" y="3569"/>
                    <a:pt x="138" y="3600"/>
                    <a:pt x="0" y="3621"/>
                  </a:cubicBezTo>
                  <a:lnTo>
                    <a:pt x="1091" y="3887"/>
                  </a:lnTo>
                  <a:cubicBezTo>
                    <a:pt x="1091" y="3887"/>
                    <a:pt x="1091" y="3876"/>
                    <a:pt x="1101" y="3876"/>
                  </a:cubicBezTo>
                  <a:cubicBezTo>
                    <a:pt x="1122" y="3844"/>
                    <a:pt x="1249" y="3633"/>
                    <a:pt x="1430" y="3346"/>
                  </a:cubicBezTo>
                  <a:cubicBezTo>
                    <a:pt x="1430" y="3336"/>
                    <a:pt x="1440" y="3325"/>
                    <a:pt x="1440" y="3325"/>
                  </a:cubicBezTo>
                  <a:cubicBezTo>
                    <a:pt x="1842" y="2658"/>
                    <a:pt x="2467" y="1568"/>
                    <a:pt x="2616" y="922"/>
                  </a:cubicBezTo>
                  <a:cubicBezTo>
                    <a:pt x="2826" y="43"/>
                    <a:pt x="2656" y="0"/>
                    <a:pt x="2622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5837250" y="2214600"/>
              <a:ext cx="79675" cy="151550"/>
            </a:xfrm>
            <a:custGeom>
              <a:avLst/>
              <a:gdLst/>
              <a:ahLst/>
              <a:cxnLst/>
              <a:rect l="l" t="t" r="r" b="b"/>
              <a:pathLst>
                <a:path w="3187" h="6062" extrusionOk="0">
                  <a:moveTo>
                    <a:pt x="509" y="0"/>
                  </a:moveTo>
                  <a:cubicBezTo>
                    <a:pt x="427" y="0"/>
                    <a:pt x="361" y="8"/>
                    <a:pt x="318" y="26"/>
                  </a:cubicBezTo>
                  <a:cubicBezTo>
                    <a:pt x="0" y="164"/>
                    <a:pt x="752" y="2080"/>
                    <a:pt x="921" y="3107"/>
                  </a:cubicBezTo>
                  <a:cubicBezTo>
                    <a:pt x="1038" y="3806"/>
                    <a:pt x="1408" y="5362"/>
                    <a:pt x="1789" y="6061"/>
                  </a:cubicBezTo>
                  <a:cubicBezTo>
                    <a:pt x="1789" y="6061"/>
                    <a:pt x="1815" y="6061"/>
                    <a:pt x="1859" y="6061"/>
                  </a:cubicBezTo>
                  <a:cubicBezTo>
                    <a:pt x="2111" y="6061"/>
                    <a:pt x="2965" y="6038"/>
                    <a:pt x="2965" y="5722"/>
                  </a:cubicBezTo>
                  <a:cubicBezTo>
                    <a:pt x="2986" y="4303"/>
                    <a:pt x="3187" y="1064"/>
                    <a:pt x="2308" y="344"/>
                  </a:cubicBezTo>
                  <a:cubicBezTo>
                    <a:pt x="2308" y="344"/>
                    <a:pt x="1053" y="0"/>
                    <a:pt x="509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827450" y="2222675"/>
              <a:ext cx="75725" cy="15875"/>
            </a:xfrm>
            <a:custGeom>
              <a:avLst/>
              <a:gdLst/>
              <a:ahLst/>
              <a:cxnLst/>
              <a:rect l="l" t="t" r="r" b="b"/>
              <a:pathLst>
                <a:path w="3029" h="635" extrusionOk="0">
                  <a:moveTo>
                    <a:pt x="2363" y="0"/>
                  </a:moveTo>
                  <a:cubicBezTo>
                    <a:pt x="1668" y="0"/>
                    <a:pt x="181" y="95"/>
                    <a:pt x="181" y="95"/>
                  </a:cubicBezTo>
                  <a:lnTo>
                    <a:pt x="0" y="635"/>
                  </a:lnTo>
                  <a:lnTo>
                    <a:pt x="0" y="635"/>
                  </a:lnTo>
                  <a:lnTo>
                    <a:pt x="3028" y="508"/>
                  </a:lnTo>
                  <a:cubicBezTo>
                    <a:pt x="3028" y="508"/>
                    <a:pt x="2901" y="95"/>
                    <a:pt x="2700" y="21"/>
                  </a:cubicBezTo>
                  <a:cubicBezTo>
                    <a:pt x="2660" y="6"/>
                    <a:pt x="2536" y="0"/>
                    <a:pt x="2363" y="0"/>
                  </a:cubicBez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5851000" y="2228475"/>
              <a:ext cx="9025" cy="41575"/>
            </a:xfrm>
            <a:custGeom>
              <a:avLst/>
              <a:gdLst/>
              <a:ahLst/>
              <a:cxnLst/>
              <a:rect l="l" t="t" r="r" b="b"/>
              <a:pathLst>
                <a:path w="361" h="1663" extrusionOk="0">
                  <a:moveTo>
                    <a:pt x="43" y="54"/>
                  </a:moveTo>
                  <a:lnTo>
                    <a:pt x="318" y="64"/>
                  </a:lnTo>
                  <a:lnTo>
                    <a:pt x="307" y="1515"/>
                  </a:lnTo>
                  <a:lnTo>
                    <a:pt x="43" y="1186"/>
                  </a:lnTo>
                  <a:lnTo>
                    <a:pt x="43" y="54"/>
                  </a:lnTo>
                  <a:close/>
                  <a:moveTo>
                    <a:pt x="1" y="0"/>
                  </a:moveTo>
                  <a:lnTo>
                    <a:pt x="1" y="1197"/>
                  </a:lnTo>
                  <a:lnTo>
                    <a:pt x="361" y="1663"/>
                  </a:lnTo>
                  <a:lnTo>
                    <a:pt x="361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06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5780600" y="2265125"/>
              <a:ext cx="2400" cy="10325"/>
            </a:xfrm>
            <a:custGeom>
              <a:avLst/>
              <a:gdLst/>
              <a:ahLst/>
              <a:cxnLst/>
              <a:rect l="l" t="t" r="r" b="b"/>
              <a:pathLst>
                <a:path w="96" h="413" extrusionOk="0">
                  <a:moveTo>
                    <a:pt x="75" y="0"/>
                  </a:moveTo>
                  <a:cubicBezTo>
                    <a:pt x="47" y="0"/>
                    <a:pt x="1" y="218"/>
                    <a:pt x="1" y="218"/>
                  </a:cubicBezTo>
                  <a:cubicBezTo>
                    <a:pt x="6" y="332"/>
                    <a:pt x="31" y="413"/>
                    <a:pt x="54" y="413"/>
                  </a:cubicBezTo>
                  <a:cubicBezTo>
                    <a:pt x="76" y="413"/>
                    <a:pt x="96" y="340"/>
                    <a:pt x="96" y="155"/>
                  </a:cubicBezTo>
                  <a:cubicBezTo>
                    <a:pt x="96" y="40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CE7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5782725" y="2260725"/>
              <a:ext cx="3050" cy="10575"/>
            </a:xfrm>
            <a:custGeom>
              <a:avLst/>
              <a:gdLst/>
              <a:ahLst/>
              <a:cxnLst/>
              <a:rect l="l" t="t" r="r" b="b"/>
              <a:pathLst>
                <a:path w="122" h="423" extrusionOk="0">
                  <a:moveTo>
                    <a:pt x="66" y="0"/>
                  </a:moveTo>
                  <a:cubicBezTo>
                    <a:pt x="32" y="0"/>
                    <a:pt x="0" y="235"/>
                    <a:pt x="0" y="235"/>
                  </a:cubicBezTo>
                  <a:cubicBezTo>
                    <a:pt x="11" y="343"/>
                    <a:pt x="47" y="423"/>
                    <a:pt x="74" y="423"/>
                  </a:cubicBezTo>
                  <a:cubicBezTo>
                    <a:pt x="102" y="423"/>
                    <a:pt x="122" y="348"/>
                    <a:pt x="106" y="150"/>
                  </a:cubicBezTo>
                  <a:cubicBezTo>
                    <a:pt x="94" y="40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CE7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5776625" y="2248850"/>
              <a:ext cx="26250" cy="29525"/>
            </a:xfrm>
            <a:custGeom>
              <a:avLst/>
              <a:gdLst/>
              <a:ahLst/>
              <a:cxnLst/>
              <a:rect l="l" t="t" r="r" b="b"/>
              <a:pathLst>
                <a:path w="1050" h="1181" extrusionOk="0">
                  <a:moveTo>
                    <a:pt x="774" y="1"/>
                  </a:moveTo>
                  <a:cubicBezTo>
                    <a:pt x="212" y="308"/>
                    <a:pt x="139" y="413"/>
                    <a:pt x="96" y="646"/>
                  </a:cubicBezTo>
                  <a:cubicBezTo>
                    <a:pt x="64" y="869"/>
                    <a:pt x="1" y="1133"/>
                    <a:pt x="22" y="1176"/>
                  </a:cubicBezTo>
                  <a:cubicBezTo>
                    <a:pt x="24" y="1179"/>
                    <a:pt x="27" y="1181"/>
                    <a:pt x="31" y="1181"/>
                  </a:cubicBezTo>
                  <a:cubicBezTo>
                    <a:pt x="72" y="1181"/>
                    <a:pt x="179" y="962"/>
                    <a:pt x="287" y="689"/>
                  </a:cubicBezTo>
                  <a:cubicBezTo>
                    <a:pt x="319" y="585"/>
                    <a:pt x="407" y="565"/>
                    <a:pt x="471" y="565"/>
                  </a:cubicBezTo>
                  <a:cubicBezTo>
                    <a:pt x="511" y="565"/>
                    <a:pt x="541" y="573"/>
                    <a:pt x="541" y="573"/>
                  </a:cubicBezTo>
                  <a:cubicBezTo>
                    <a:pt x="541" y="573"/>
                    <a:pt x="477" y="890"/>
                    <a:pt x="530" y="900"/>
                  </a:cubicBezTo>
                  <a:cubicBezTo>
                    <a:pt x="532" y="901"/>
                    <a:pt x="535" y="902"/>
                    <a:pt x="537" y="902"/>
                  </a:cubicBezTo>
                  <a:cubicBezTo>
                    <a:pt x="604" y="902"/>
                    <a:pt x="744" y="638"/>
                    <a:pt x="816" y="413"/>
                  </a:cubicBezTo>
                  <a:cubicBezTo>
                    <a:pt x="880" y="170"/>
                    <a:pt x="1049" y="64"/>
                    <a:pt x="1049" y="64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5791200" y="2187175"/>
              <a:ext cx="41300" cy="68075"/>
            </a:xfrm>
            <a:custGeom>
              <a:avLst/>
              <a:gdLst/>
              <a:ahLst/>
              <a:cxnLst/>
              <a:rect l="l" t="t" r="r" b="b"/>
              <a:pathLst>
                <a:path w="1652" h="2723" extrusionOk="0">
                  <a:moveTo>
                    <a:pt x="1027" y="1"/>
                  </a:moveTo>
                  <a:cubicBezTo>
                    <a:pt x="942" y="372"/>
                    <a:pt x="0" y="2553"/>
                    <a:pt x="0" y="2553"/>
                  </a:cubicBezTo>
                  <a:lnTo>
                    <a:pt x="339" y="2722"/>
                  </a:lnTo>
                  <a:cubicBezTo>
                    <a:pt x="339" y="2722"/>
                    <a:pt x="1641" y="1155"/>
                    <a:pt x="1652" y="721"/>
                  </a:cubicBezTo>
                  <a:cubicBezTo>
                    <a:pt x="1652" y="276"/>
                    <a:pt x="1038" y="160"/>
                    <a:pt x="1038" y="160"/>
                  </a:cubicBezTo>
                  <a:lnTo>
                    <a:pt x="1027" y="1"/>
                  </a:ln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5814575" y="2116525"/>
              <a:ext cx="54450" cy="84925"/>
            </a:xfrm>
            <a:custGeom>
              <a:avLst/>
              <a:gdLst/>
              <a:ahLst/>
              <a:cxnLst/>
              <a:rect l="l" t="t" r="r" b="b"/>
              <a:pathLst>
                <a:path w="2178" h="3397" extrusionOk="0">
                  <a:moveTo>
                    <a:pt x="2072" y="0"/>
                  </a:moveTo>
                  <a:cubicBezTo>
                    <a:pt x="2072" y="0"/>
                    <a:pt x="1246" y="191"/>
                    <a:pt x="960" y="530"/>
                  </a:cubicBezTo>
                  <a:cubicBezTo>
                    <a:pt x="833" y="688"/>
                    <a:pt x="18" y="2647"/>
                    <a:pt x="7" y="3050"/>
                  </a:cubicBezTo>
                  <a:cubicBezTo>
                    <a:pt x="1" y="3297"/>
                    <a:pt x="155" y="3396"/>
                    <a:pt x="338" y="3396"/>
                  </a:cubicBezTo>
                  <a:cubicBezTo>
                    <a:pt x="453" y="3396"/>
                    <a:pt x="579" y="3358"/>
                    <a:pt x="685" y="3293"/>
                  </a:cubicBezTo>
                  <a:cubicBezTo>
                    <a:pt x="960" y="3123"/>
                    <a:pt x="2030" y="657"/>
                    <a:pt x="2103" y="360"/>
                  </a:cubicBezTo>
                  <a:cubicBezTo>
                    <a:pt x="2178" y="53"/>
                    <a:pt x="2072" y="0"/>
                    <a:pt x="2072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5829025" y="2115725"/>
              <a:ext cx="83425" cy="111700"/>
            </a:xfrm>
            <a:custGeom>
              <a:avLst/>
              <a:gdLst/>
              <a:ahLst/>
              <a:cxnLst/>
              <a:rect l="l" t="t" r="r" b="b"/>
              <a:pathLst>
                <a:path w="3337" h="4468" extrusionOk="0">
                  <a:moveTo>
                    <a:pt x="2489" y="0"/>
                  </a:moveTo>
                  <a:cubicBezTo>
                    <a:pt x="2489" y="0"/>
                    <a:pt x="1271" y="138"/>
                    <a:pt x="986" y="329"/>
                  </a:cubicBezTo>
                  <a:cubicBezTo>
                    <a:pt x="699" y="508"/>
                    <a:pt x="509" y="1303"/>
                    <a:pt x="509" y="1303"/>
                  </a:cubicBezTo>
                  <a:lnTo>
                    <a:pt x="1" y="4468"/>
                  </a:lnTo>
                  <a:lnTo>
                    <a:pt x="1" y="4468"/>
                  </a:lnTo>
                  <a:lnTo>
                    <a:pt x="2828" y="4277"/>
                  </a:lnTo>
                  <a:cubicBezTo>
                    <a:pt x="2934" y="3928"/>
                    <a:pt x="2372" y="4129"/>
                    <a:pt x="2489" y="3357"/>
                  </a:cubicBezTo>
                  <a:cubicBezTo>
                    <a:pt x="2626" y="2383"/>
                    <a:pt x="3336" y="1239"/>
                    <a:pt x="3145" y="784"/>
                  </a:cubicBezTo>
                  <a:lnTo>
                    <a:pt x="2489" y="0"/>
                  </a:ln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5844375" y="2162825"/>
              <a:ext cx="13550" cy="5325"/>
            </a:xfrm>
            <a:custGeom>
              <a:avLst/>
              <a:gdLst/>
              <a:ahLst/>
              <a:cxnLst/>
              <a:rect l="l" t="t" r="r" b="b"/>
              <a:pathLst>
                <a:path w="542" h="213" extrusionOk="0">
                  <a:moveTo>
                    <a:pt x="488" y="43"/>
                  </a:moveTo>
                  <a:lnTo>
                    <a:pt x="488" y="170"/>
                  </a:lnTo>
                  <a:lnTo>
                    <a:pt x="54" y="170"/>
                  </a:lnTo>
                  <a:lnTo>
                    <a:pt x="54" y="43"/>
                  </a:lnTo>
                  <a:close/>
                  <a:moveTo>
                    <a:pt x="12" y="1"/>
                  </a:moveTo>
                  <a:lnTo>
                    <a:pt x="1" y="212"/>
                  </a:lnTo>
                  <a:lnTo>
                    <a:pt x="541" y="212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BF6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5839625" y="2149600"/>
              <a:ext cx="65925" cy="77050"/>
            </a:xfrm>
            <a:custGeom>
              <a:avLst/>
              <a:gdLst/>
              <a:ahLst/>
              <a:cxnLst/>
              <a:rect l="l" t="t" r="r" b="b"/>
              <a:pathLst>
                <a:path w="2637" h="3082" extrusionOk="0">
                  <a:moveTo>
                    <a:pt x="2605" y="0"/>
                  </a:moveTo>
                  <a:cubicBezTo>
                    <a:pt x="1927" y="847"/>
                    <a:pt x="2139" y="1504"/>
                    <a:pt x="1133" y="2023"/>
                  </a:cubicBezTo>
                  <a:cubicBezTo>
                    <a:pt x="286" y="2446"/>
                    <a:pt x="138" y="2997"/>
                    <a:pt x="0" y="3082"/>
                  </a:cubicBezTo>
                  <a:lnTo>
                    <a:pt x="2404" y="2922"/>
                  </a:lnTo>
                  <a:cubicBezTo>
                    <a:pt x="2510" y="2573"/>
                    <a:pt x="1948" y="2774"/>
                    <a:pt x="2065" y="2002"/>
                  </a:cubicBezTo>
                  <a:cubicBezTo>
                    <a:pt x="2150" y="1388"/>
                    <a:pt x="2467" y="689"/>
                    <a:pt x="2637" y="160"/>
                  </a:cubicBezTo>
                  <a:lnTo>
                    <a:pt x="2605" y="0"/>
                  </a:lnTo>
                  <a:close/>
                </a:path>
              </a:pathLst>
            </a:custGeom>
            <a:solidFill>
              <a:srgbClr val="773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5867800" y="2112425"/>
              <a:ext cx="74275" cy="84850"/>
            </a:xfrm>
            <a:custGeom>
              <a:avLst/>
              <a:gdLst/>
              <a:ahLst/>
              <a:cxnLst/>
              <a:rect l="l" t="t" r="r" b="b"/>
              <a:pathLst>
                <a:path w="2971" h="3394" extrusionOk="0">
                  <a:moveTo>
                    <a:pt x="662" y="1"/>
                  </a:moveTo>
                  <a:cubicBezTo>
                    <a:pt x="526" y="1"/>
                    <a:pt x="368" y="29"/>
                    <a:pt x="186" y="101"/>
                  </a:cubicBezTo>
                  <a:cubicBezTo>
                    <a:pt x="186" y="101"/>
                    <a:pt x="179" y="100"/>
                    <a:pt x="169" y="100"/>
                  </a:cubicBezTo>
                  <a:cubicBezTo>
                    <a:pt x="122" y="100"/>
                    <a:pt x="1" y="121"/>
                    <a:pt x="70" y="355"/>
                  </a:cubicBezTo>
                  <a:cubicBezTo>
                    <a:pt x="70" y="355"/>
                    <a:pt x="74" y="355"/>
                    <a:pt x="82" y="355"/>
                  </a:cubicBezTo>
                  <a:cubicBezTo>
                    <a:pt x="137" y="355"/>
                    <a:pt x="384" y="380"/>
                    <a:pt x="599" y="800"/>
                  </a:cubicBezTo>
                  <a:cubicBezTo>
                    <a:pt x="842" y="1276"/>
                    <a:pt x="1711" y="2546"/>
                    <a:pt x="1838" y="3065"/>
                  </a:cubicBezTo>
                  <a:cubicBezTo>
                    <a:pt x="1892" y="3308"/>
                    <a:pt x="2063" y="3393"/>
                    <a:pt x="2249" y="3393"/>
                  </a:cubicBezTo>
                  <a:cubicBezTo>
                    <a:pt x="2459" y="3393"/>
                    <a:pt x="2689" y="3284"/>
                    <a:pt x="2790" y="3171"/>
                  </a:cubicBezTo>
                  <a:cubicBezTo>
                    <a:pt x="2971" y="2959"/>
                    <a:pt x="1552" y="556"/>
                    <a:pt x="1425" y="419"/>
                  </a:cubicBezTo>
                  <a:cubicBezTo>
                    <a:pt x="1328" y="313"/>
                    <a:pt x="1111" y="1"/>
                    <a:pt x="662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5831425" y="2129750"/>
              <a:ext cx="54275" cy="27650"/>
            </a:xfrm>
            <a:custGeom>
              <a:avLst/>
              <a:gdLst/>
              <a:ahLst/>
              <a:cxnLst/>
              <a:rect l="l" t="t" r="r" b="b"/>
              <a:pathLst>
                <a:path w="2171" h="1106" extrusionOk="0">
                  <a:moveTo>
                    <a:pt x="286" y="1"/>
                  </a:moveTo>
                  <a:cubicBezTo>
                    <a:pt x="255" y="1"/>
                    <a:pt x="0" y="594"/>
                    <a:pt x="0" y="594"/>
                  </a:cubicBezTo>
                  <a:cubicBezTo>
                    <a:pt x="335" y="961"/>
                    <a:pt x="600" y="1105"/>
                    <a:pt x="875" y="1105"/>
                  </a:cubicBezTo>
                  <a:cubicBezTo>
                    <a:pt x="1233" y="1105"/>
                    <a:pt x="1607" y="858"/>
                    <a:pt x="2170" y="540"/>
                  </a:cubicBezTo>
                  <a:lnTo>
                    <a:pt x="1302" y="180"/>
                  </a:lnTo>
                  <a:cubicBezTo>
                    <a:pt x="1302" y="180"/>
                    <a:pt x="328" y="1"/>
                    <a:pt x="286" y="1"/>
                  </a:cubicBez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5835250" y="2111200"/>
              <a:ext cx="67925" cy="42425"/>
            </a:xfrm>
            <a:custGeom>
              <a:avLst/>
              <a:gdLst/>
              <a:ahLst/>
              <a:cxnLst/>
              <a:rect l="l" t="t" r="r" b="b"/>
              <a:pathLst>
                <a:path w="2717" h="1697" extrusionOk="0">
                  <a:moveTo>
                    <a:pt x="1910" y="0"/>
                  </a:moveTo>
                  <a:cubicBezTo>
                    <a:pt x="1795" y="0"/>
                    <a:pt x="1669" y="15"/>
                    <a:pt x="1530" y="44"/>
                  </a:cubicBezTo>
                  <a:lnTo>
                    <a:pt x="1499" y="44"/>
                  </a:lnTo>
                  <a:lnTo>
                    <a:pt x="1107" y="213"/>
                  </a:lnTo>
                  <a:cubicBezTo>
                    <a:pt x="483" y="351"/>
                    <a:pt x="102" y="743"/>
                    <a:pt x="102" y="743"/>
                  </a:cubicBezTo>
                  <a:cubicBezTo>
                    <a:pt x="102" y="743"/>
                    <a:pt x="0" y="1697"/>
                    <a:pt x="990" y="1697"/>
                  </a:cubicBezTo>
                  <a:cubicBezTo>
                    <a:pt x="1011" y="1697"/>
                    <a:pt x="1032" y="1697"/>
                    <a:pt x="1054" y="1696"/>
                  </a:cubicBezTo>
                  <a:cubicBezTo>
                    <a:pt x="2102" y="1653"/>
                    <a:pt x="2716" y="383"/>
                    <a:pt x="2716" y="383"/>
                  </a:cubicBezTo>
                  <a:cubicBezTo>
                    <a:pt x="2502" y="129"/>
                    <a:pt x="2253" y="0"/>
                    <a:pt x="1910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5841725" y="2119700"/>
              <a:ext cx="33650" cy="16200"/>
            </a:xfrm>
            <a:custGeom>
              <a:avLst/>
              <a:gdLst/>
              <a:ahLst/>
              <a:cxnLst/>
              <a:rect l="l" t="t" r="r" b="b"/>
              <a:pathLst>
                <a:path w="1346" h="648" extrusionOk="0">
                  <a:moveTo>
                    <a:pt x="911" y="0"/>
                  </a:moveTo>
                  <a:cubicBezTo>
                    <a:pt x="911" y="0"/>
                    <a:pt x="1" y="222"/>
                    <a:pt x="234" y="509"/>
                  </a:cubicBezTo>
                  <a:cubicBezTo>
                    <a:pt x="310" y="603"/>
                    <a:pt x="445" y="648"/>
                    <a:pt x="596" y="648"/>
                  </a:cubicBezTo>
                  <a:cubicBezTo>
                    <a:pt x="885" y="648"/>
                    <a:pt x="1235" y="483"/>
                    <a:pt x="1346" y="191"/>
                  </a:cubicBezTo>
                  <a:lnTo>
                    <a:pt x="911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5857075" y="2103825"/>
              <a:ext cx="19100" cy="25975"/>
            </a:xfrm>
            <a:custGeom>
              <a:avLst/>
              <a:gdLst/>
              <a:ahLst/>
              <a:cxnLst/>
              <a:rect l="l" t="t" r="r" b="b"/>
              <a:pathLst>
                <a:path w="764" h="1039" extrusionOk="0">
                  <a:moveTo>
                    <a:pt x="541" y="0"/>
                  </a:moveTo>
                  <a:lnTo>
                    <a:pt x="1" y="254"/>
                  </a:lnTo>
                  <a:cubicBezTo>
                    <a:pt x="1" y="254"/>
                    <a:pt x="139" y="466"/>
                    <a:pt x="213" y="868"/>
                  </a:cubicBezTo>
                  <a:cubicBezTo>
                    <a:pt x="243" y="968"/>
                    <a:pt x="328" y="1039"/>
                    <a:pt x="426" y="1039"/>
                  </a:cubicBezTo>
                  <a:cubicBezTo>
                    <a:pt x="433" y="1039"/>
                    <a:pt x="439" y="1038"/>
                    <a:pt x="446" y="1038"/>
                  </a:cubicBezTo>
                  <a:cubicBezTo>
                    <a:pt x="488" y="1038"/>
                    <a:pt x="530" y="1027"/>
                    <a:pt x="584" y="1017"/>
                  </a:cubicBezTo>
                  <a:cubicBezTo>
                    <a:pt x="690" y="984"/>
                    <a:pt x="763" y="868"/>
                    <a:pt x="732" y="752"/>
                  </a:cubicBezTo>
                  <a:lnTo>
                    <a:pt x="541" y="0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5857075" y="2104350"/>
              <a:ext cx="14600" cy="16425"/>
            </a:xfrm>
            <a:custGeom>
              <a:avLst/>
              <a:gdLst/>
              <a:ahLst/>
              <a:cxnLst/>
              <a:rect l="l" t="t" r="r" b="b"/>
              <a:pathLst>
                <a:path w="584" h="657" extrusionOk="0">
                  <a:moveTo>
                    <a:pt x="584" y="0"/>
                  </a:moveTo>
                  <a:lnTo>
                    <a:pt x="1" y="233"/>
                  </a:lnTo>
                  <a:lnTo>
                    <a:pt x="170" y="657"/>
                  </a:lnTo>
                  <a:cubicBezTo>
                    <a:pt x="170" y="657"/>
                    <a:pt x="551" y="424"/>
                    <a:pt x="562" y="74"/>
                  </a:cubicBezTo>
                  <a:lnTo>
                    <a:pt x="584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5823475" y="2064800"/>
              <a:ext cx="60125" cy="50825"/>
            </a:xfrm>
            <a:custGeom>
              <a:avLst/>
              <a:gdLst/>
              <a:ahLst/>
              <a:cxnLst/>
              <a:rect l="l" t="t" r="r" b="b"/>
              <a:pathLst>
                <a:path w="2405" h="2033" extrusionOk="0">
                  <a:moveTo>
                    <a:pt x="697" y="0"/>
                  </a:moveTo>
                  <a:cubicBezTo>
                    <a:pt x="620" y="0"/>
                    <a:pt x="548" y="8"/>
                    <a:pt x="488" y="26"/>
                  </a:cubicBezTo>
                  <a:cubicBezTo>
                    <a:pt x="86" y="143"/>
                    <a:pt x="1" y="259"/>
                    <a:pt x="117" y="661"/>
                  </a:cubicBezTo>
                  <a:cubicBezTo>
                    <a:pt x="117" y="661"/>
                    <a:pt x="244" y="1021"/>
                    <a:pt x="307" y="1350"/>
                  </a:cubicBezTo>
                  <a:cubicBezTo>
                    <a:pt x="361" y="1604"/>
                    <a:pt x="530" y="1826"/>
                    <a:pt x="773" y="1942"/>
                  </a:cubicBezTo>
                  <a:cubicBezTo>
                    <a:pt x="894" y="2003"/>
                    <a:pt x="1023" y="2032"/>
                    <a:pt x="1152" y="2032"/>
                  </a:cubicBezTo>
                  <a:cubicBezTo>
                    <a:pt x="1315" y="2032"/>
                    <a:pt x="1478" y="1984"/>
                    <a:pt x="1620" y="1889"/>
                  </a:cubicBezTo>
                  <a:lnTo>
                    <a:pt x="1874" y="1731"/>
                  </a:lnTo>
                  <a:lnTo>
                    <a:pt x="2065" y="1222"/>
                  </a:lnTo>
                  <a:cubicBezTo>
                    <a:pt x="2065" y="1222"/>
                    <a:pt x="2224" y="1190"/>
                    <a:pt x="2340" y="936"/>
                  </a:cubicBezTo>
                  <a:cubicBezTo>
                    <a:pt x="2404" y="776"/>
                    <a:pt x="2356" y="581"/>
                    <a:pt x="2252" y="581"/>
                  </a:cubicBezTo>
                  <a:cubicBezTo>
                    <a:pt x="2183" y="581"/>
                    <a:pt x="2091" y="664"/>
                    <a:pt x="1991" y="894"/>
                  </a:cubicBezTo>
                  <a:lnTo>
                    <a:pt x="1938" y="1063"/>
                  </a:lnTo>
                  <a:lnTo>
                    <a:pt x="1726" y="227"/>
                  </a:lnTo>
                  <a:cubicBezTo>
                    <a:pt x="1726" y="227"/>
                    <a:pt x="1121" y="0"/>
                    <a:pt x="697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5822550" y="2054550"/>
              <a:ext cx="44375" cy="28825"/>
            </a:xfrm>
            <a:custGeom>
              <a:avLst/>
              <a:gdLst/>
              <a:ahLst/>
              <a:cxnLst/>
              <a:rect l="l" t="t" r="r" b="b"/>
              <a:pathLst>
                <a:path w="1775" h="1153" extrusionOk="0">
                  <a:moveTo>
                    <a:pt x="523" y="1"/>
                  </a:moveTo>
                  <a:cubicBezTo>
                    <a:pt x="312" y="1"/>
                    <a:pt x="142" y="81"/>
                    <a:pt x="101" y="330"/>
                  </a:cubicBezTo>
                  <a:cubicBezTo>
                    <a:pt x="0" y="957"/>
                    <a:pt x="71" y="1152"/>
                    <a:pt x="241" y="1152"/>
                  </a:cubicBezTo>
                  <a:cubicBezTo>
                    <a:pt x="524" y="1152"/>
                    <a:pt x="1083" y="617"/>
                    <a:pt x="1596" y="617"/>
                  </a:cubicBezTo>
                  <a:cubicBezTo>
                    <a:pt x="1653" y="617"/>
                    <a:pt x="1708" y="623"/>
                    <a:pt x="1763" y="637"/>
                  </a:cubicBezTo>
                  <a:cubicBezTo>
                    <a:pt x="1763" y="637"/>
                    <a:pt x="1774" y="362"/>
                    <a:pt x="1382" y="224"/>
                  </a:cubicBezTo>
                  <a:cubicBezTo>
                    <a:pt x="1164" y="145"/>
                    <a:pt x="806" y="1"/>
                    <a:pt x="523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5839625" y="2085300"/>
              <a:ext cx="2950" cy="5600"/>
            </a:xfrm>
            <a:custGeom>
              <a:avLst/>
              <a:gdLst/>
              <a:ahLst/>
              <a:cxnLst/>
              <a:rect l="l" t="t" r="r" b="b"/>
              <a:pathLst>
                <a:path w="118" h="224" extrusionOk="0">
                  <a:moveTo>
                    <a:pt x="32" y="0"/>
                  </a:moveTo>
                  <a:cubicBezTo>
                    <a:pt x="11" y="10"/>
                    <a:pt x="0" y="64"/>
                    <a:pt x="11" y="127"/>
                  </a:cubicBezTo>
                  <a:cubicBezTo>
                    <a:pt x="20" y="175"/>
                    <a:pt x="48" y="224"/>
                    <a:pt x="76" y="224"/>
                  </a:cubicBezTo>
                  <a:cubicBezTo>
                    <a:pt x="79" y="224"/>
                    <a:pt x="82" y="223"/>
                    <a:pt x="85" y="222"/>
                  </a:cubicBezTo>
                  <a:cubicBezTo>
                    <a:pt x="106" y="222"/>
                    <a:pt x="117" y="159"/>
                    <a:pt x="106" y="106"/>
                  </a:cubicBezTo>
                  <a:cubicBezTo>
                    <a:pt x="96" y="43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5857625" y="2082125"/>
              <a:ext cx="2925" cy="5575"/>
            </a:xfrm>
            <a:custGeom>
              <a:avLst/>
              <a:gdLst/>
              <a:ahLst/>
              <a:cxnLst/>
              <a:rect l="l" t="t" r="r" b="b"/>
              <a:pathLst>
                <a:path w="117" h="223" extrusionOk="0">
                  <a:moveTo>
                    <a:pt x="32" y="0"/>
                  </a:moveTo>
                  <a:cubicBezTo>
                    <a:pt x="11" y="10"/>
                    <a:pt x="0" y="64"/>
                    <a:pt x="11" y="116"/>
                  </a:cubicBezTo>
                  <a:cubicBezTo>
                    <a:pt x="21" y="180"/>
                    <a:pt x="53" y="222"/>
                    <a:pt x="85" y="222"/>
                  </a:cubicBezTo>
                  <a:cubicBezTo>
                    <a:pt x="106" y="212"/>
                    <a:pt x="117" y="159"/>
                    <a:pt x="106" y="106"/>
                  </a:cubicBezTo>
                  <a:cubicBezTo>
                    <a:pt x="96" y="42"/>
                    <a:pt x="64" y="0"/>
                    <a:pt x="3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5845175" y="2095075"/>
              <a:ext cx="19625" cy="11225"/>
            </a:xfrm>
            <a:custGeom>
              <a:avLst/>
              <a:gdLst/>
              <a:ahLst/>
              <a:cxnLst/>
              <a:rect l="l" t="t" r="r" b="b"/>
              <a:pathLst>
                <a:path w="785" h="449" extrusionOk="0">
                  <a:moveTo>
                    <a:pt x="700" y="0"/>
                  </a:moveTo>
                  <a:lnTo>
                    <a:pt x="1" y="255"/>
                  </a:lnTo>
                  <a:cubicBezTo>
                    <a:pt x="1" y="255"/>
                    <a:pt x="90" y="448"/>
                    <a:pt x="313" y="448"/>
                  </a:cubicBezTo>
                  <a:cubicBezTo>
                    <a:pt x="355" y="448"/>
                    <a:pt x="403" y="441"/>
                    <a:pt x="456" y="424"/>
                  </a:cubicBezTo>
                  <a:cubicBezTo>
                    <a:pt x="784" y="308"/>
                    <a:pt x="700" y="1"/>
                    <a:pt x="700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5845450" y="2090575"/>
              <a:ext cx="3475" cy="5850"/>
            </a:xfrm>
            <a:custGeom>
              <a:avLst/>
              <a:gdLst/>
              <a:ahLst/>
              <a:cxnLst/>
              <a:rect l="l" t="t" r="r" b="b"/>
              <a:pathLst>
                <a:path w="139" h="234" extrusionOk="0">
                  <a:moveTo>
                    <a:pt x="64" y="1"/>
                  </a:moveTo>
                  <a:lnTo>
                    <a:pt x="64" y="11"/>
                  </a:lnTo>
                  <a:cubicBezTo>
                    <a:pt x="53" y="53"/>
                    <a:pt x="0" y="234"/>
                    <a:pt x="0" y="234"/>
                  </a:cubicBezTo>
                  <a:cubicBezTo>
                    <a:pt x="85" y="234"/>
                    <a:pt x="138" y="149"/>
                    <a:pt x="106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5875350" y="2083000"/>
              <a:ext cx="5050" cy="9725"/>
            </a:xfrm>
            <a:custGeom>
              <a:avLst/>
              <a:gdLst/>
              <a:ahLst/>
              <a:cxnLst/>
              <a:rect l="l" t="t" r="r" b="b"/>
              <a:pathLst>
                <a:path w="202" h="389" extrusionOk="0">
                  <a:moveTo>
                    <a:pt x="143" y="0"/>
                  </a:moveTo>
                  <a:cubicBezTo>
                    <a:pt x="91" y="0"/>
                    <a:pt x="20" y="52"/>
                    <a:pt x="1" y="208"/>
                  </a:cubicBezTo>
                  <a:lnTo>
                    <a:pt x="11" y="389"/>
                  </a:lnTo>
                  <a:cubicBezTo>
                    <a:pt x="107" y="325"/>
                    <a:pt x="202" y="135"/>
                    <a:pt x="202" y="50"/>
                  </a:cubicBezTo>
                  <a:cubicBezTo>
                    <a:pt x="202" y="21"/>
                    <a:pt x="176" y="0"/>
                    <a:pt x="143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5857075" y="2215275"/>
              <a:ext cx="22600" cy="21400"/>
            </a:xfrm>
            <a:custGeom>
              <a:avLst/>
              <a:gdLst/>
              <a:ahLst/>
              <a:cxnLst/>
              <a:rect l="l" t="t" r="r" b="b"/>
              <a:pathLst>
                <a:path w="904" h="856" extrusionOk="0">
                  <a:moveTo>
                    <a:pt x="700" y="0"/>
                  </a:moveTo>
                  <a:cubicBezTo>
                    <a:pt x="654" y="0"/>
                    <a:pt x="615" y="10"/>
                    <a:pt x="615" y="10"/>
                  </a:cubicBezTo>
                  <a:cubicBezTo>
                    <a:pt x="393" y="105"/>
                    <a:pt x="1" y="349"/>
                    <a:pt x="1" y="349"/>
                  </a:cubicBezTo>
                  <a:cubicBezTo>
                    <a:pt x="1" y="349"/>
                    <a:pt x="1" y="709"/>
                    <a:pt x="86" y="804"/>
                  </a:cubicBezTo>
                  <a:cubicBezTo>
                    <a:pt x="123" y="840"/>
                    <a:pt x="170" y="855"/>
                    <a:pt x="216" y="855"/>
                  </a:cubicBezTo>
                  <a:cubicBezTo>
                    <a:pt x="288" y="855"/>
                    <a:pt x="355" y="818"/>
                    <a:pt x="361" y="772"/>
                  </a:cubicBezTo>
                  <a:cubicBezTo>
                    <a:pt x="374" y="734"/>
                    <a:pt x="318" y="727"/>
                    <a:pt x="271" y="727"/>
                  </a:cubicBezTo>
                  <a:cubicBezTo>
                    <a:pt x="240" y="727"/>
                    <a:pt x="213" y="730"/>
                    <a:pt x="213" y="730"/>
                  </a:cubicBezTo>
                  <a:cubicBezTo>
                    <a:pt x="213" y="730"/>
                    <a:pt x="657" y="582"/>
                    <a:pt x="806" y="253"/>
                  </a:cubicBezTo>
                  <a:cubicBezTo>
                    <a:pt x="903" y="37"/>
                    <a:pt x="789" y="0"/>
                    <a:pt x="70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5897325" y="2201475"/>
              <a:ext cx="48175" cy="23850"/>
            </a:xfrm>
            <a:custGeom>
              <a:avLst/>
              <a:gdLst/>
              <a:ahLst/>
              <a:cxnLst/>
              <a:rect l="l" t="t" r="r" b="b"/>
              <a:pathLst>
                <a:path w="1927" h="954" extrusionOk="0">
                  <a:moveTo>
                    <a:pt x="487" y="0"/>
                  </a:moveTo>
                  <a:lnTo>
                    <a:pt x="0" y="382"/>
                  </a:lnTo>
                  <a:lnTo>
                    <a:pt x="1800" y="953"/>
                  </a:lnTo>
                  <a:lnTo>
                    <a:pt x="1811" y="911"/>
                  </a:lnTo>
                  <a:lnTo>
                    <a:pt x="1927" y="16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5933050" y="2182175"/>
              <a:ext cx="19100" cy="41825"/>
            </a:xfrm>
            <a:custGeom>
              <a:avLst/>
              <a:gdLst/>
              <a:ahLst/>
              <a:cxnLst/>
              <a:rect l="l" t="t" r="r" b="b"/>
              <a:pathLst>
                <a:path w="764" h="1673" extrusionOk="0">
                  <a:moveTo>
                    <a:pt x="763" y="0"/>
                  </a:moveTo>
                  <a:cubicBezTo>
                    <a:pt x="763" y="1"/>
                    <a:pt x="174" y="1598"/>
                    <a:pt x="3" y="1598"/>
                  </a:cubicBezTo>
                  <a:cubicBezTo>
                    <a:pt x="2" y="1598"/>
                    <a:pt x="1" y="1598"/>
                    <a:pt x="1" y="1598"/>
                  </a:cubicBezTo>
                  <a:lnTo>
                    <a:pt x="1" y="1598"/>
                  </a:lnTo>
                  <a:lnTo>
                    <a:pt x="234" y="1673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6E8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5901825" y="2201750"/>
              <a:ext cx="26750" cy="19075"/>
            </a:xfrm>
            <a:custGeom>
              <a:avLst/>
              <a:gdLst/>
              <a:ahLst/>
              <a:cxnLst/>
              <a:rect l="l" t="t" r="r" b="b"/>
              <a:pathLst>
                <a:path w="1070" h="763" extrusionOk="0">
                  <a:moveTo>
                    <a:pt x="784" y="0"/>
                  </a:moveTo>
                  <a:lnTo>
                    <a:pt x="1" y="434"/>
                  </a:lnTo>
                  <a:lnTo>
                    <a:pt x="1069" y="763"/>
                  </a:lnTo>
                  <a:cubicBezTo>
                    <a:pt x="1069" y="763"/>
                    <a:pt x="551" y="593"/>
                    <a:pt x="488" y="487"/>
                  </a:cubicBezTo>
                  <a:cubicBezTo>
                    <a:pt x="413" y="371"/>
                    <a:pt x="784" y="212"/>
                    <a:pt x="890" y="43"/>
                  </a:cubicBezTo>
                  <a:lnTo>
                    <a:pt x="784" y="0"/>
                  </a:lnTo>
                  <a:close/>
                </a:path>
              </a:pathLst>
            </a:custGeom>
            <a:solidFill>
              <a:srgbClr val="677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5869250" y="2175000"/>
              <a:ext cx="70725" cy="50075"/>
            </a:xfrm>
            <a:custGeom>
              <a:avLst/>
              <a:gdLst/>
              <a:ahLst/>
              <a:cxnLst/>
              <a:rect l="l" t="t" r="r" b="b"/>
              <a:pathLst>
                <a:path w="2829" h="2003" extrusionOk="0">
                  <a:moveTo>
                    <a:pt x="2542" y="1"/>
                  </a:moveTo>
                  <a:lnTo>
                    <a:pt x="2224" y="170"/>
                  </a:lnTo>
                  <a:cubicBezTo>
                    <a:pt x="1600" y="478"/>
                    <a:pt x="1" y="1568"/>
                    <a:pt x="1" y="1568"/>
                  </a:cubicBezTo>
                  <a:lnTo>
                    <a:pt x="297" y="2002"/>
                  </a:lnTo>
                  <a:cubicBezTo>
                    <a:pt x="297" y="2002"/>
                    <a:pt x="2436" y="1102"/>
                    <a:pt x="2638" y="795"/>
                  </a:cubicBezTo>
                  <a:cubicBezTo>
                    <a:pt x="2828" y="488"/>
                    <a:pt x="2542" y="1"/>
                    <a:pt x="2542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5811025" y="2162300"/>
              <a:ext cx="29950" cy="78900"/>
            </a:xfrm>
            <a:custGeom>
              <a:avLst/>
              <a:gdLst/>
              <a:ahLst/>
              <a:cxnLst/>
              <a:rect l="l" t="t" r="r" b="b"/>
              <a:pathLst>
                <a:path w="1198" h="3156" extrusionOk="0">
                  <a:moveTo>
                    <a:pt x="1198" y="1"/>
                  </a:moveTo>
                  <a:cubicBezTo>
                    <a:pt x="1197" y="1"/>
                    <a:pt x="805" y="742"/>
                    <a:pt x="732" y="1398"/>
                  </a:cubicBezTo>
                  <a:cubicBezTo>
                    <a:pt x="647" y="2065"/>
                    <a:pt x="1" y="3156"/>
                    <a:pt x="1" y="3156"/>
                  </a:cubicBezTo>
                  <a:cubicBezTo>
                    <a:pt x="1" y="3156"/>
                    <a:pt x="700" y="2235"/>
                    <a:pt x="922" y="1642"/>
                  </a:cubicBezTo>
                  <a:lnTo>
                    <a:pt x="1198" y="1"/>
                  </a:lnTo>
                  <a:close/>
                </a:path>
              </a:pathLst>
            </a:custGeom>
            <a:solidFill>
              <a:srgbClr val="773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5877725" y="2200150"/>
              <a:ext cx="19075" cy="9625"/>
            </a:xfrm>
            <a:custGeom>
              <a:avLst/>
              <a:gdLst/>
              <a:ahLst/>
              <a:cxnLst/>
              <a:rect l="l" t="t" r="r" b="b"/>
              <a:pathLst>
                <a:path w="763" h="385" extrusionOk="0">
                  <a:moveTo>
                    <a:pt x="636" y="1"/>
                  </a:moveTo>
                  <a:lnTo>
                    <a:pt x="361" y="96"/>
                  </a:lnTo>
                  <a:lnTo>
                    <a:pt x="1" y="340"/>
                  </a:lnTo>
                  <a:cubicBezTo>
                    <a:pt x="1" y="340"/>
                    <a:pt x="85" y="385"/>
                    <a:pt x="188" y="385"/>
                  </a:cubicBezTo>
                  <a:cubicBezTo>
                    <a:pt x="227" y="385"/>
                    <a:pt x="268" y="378"/>
                    <a:pt x="308" y="361"/>
                  </a:cubicBezTo>
                  <a:cubicBezTo>
                    <a:pt x="467" y="297"/>
                    <a:pt x="710" y="170"/>
                    <a:pt x="763" y="22"/>
                  </a:cubicBezTo>
                  <a:lnTo>
                    <a:pt x="636" y="1"/>
                  </a:lnTo>
                  <a:close/>
                </a:path>
              </a:pathLst>
            </a:custGeom>
            <a:solidFill>
              <a:srgbClr val="773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5882250" y="2193300"/>
              <a:ext cx="15900" cy="13750"/>
            </a:xfrm>
            <a:custGeom>
              <a:avLst/>
              <a:gdLst/>
              <a:ahLst/>
              <a:cxnLst/>
              <a:rect l="l" t="t" r="r" b="b"/>
              <a:pathLst>
                <a:path w="636" h="550" extrusionOk="0">
                  <a:moveTo>
                    <a:pt x="410" y="1"/>
                  </a:moveTo>
                  <a:cubicBezTo>
                    <a:pt x="276" y="1"/>
                    <a:pt x="145" y="65"/>
                    <a:pt x="85" y="158"/>
                  </a:cubicBezTo>
                  <a:cubicBezTo>
                    <a:pt x="0" y="306"/>
                    <a:pt x="53" y="487"/>
                    <a:pt x="85" y="539"/>
                  </a:cubicBezTo>
                  <a:cubicBezTo>
                    <a:pt x="89" y="546"/>
                    <a:pt x="97" y="549"/>
                    <a:pt x="109" y="549"/>
                  </a:cubicBezTo>
                  <a:cubicBezTo>
                    <a:pt x="183" y="549"/>
                    <a:pt x="397" y="412"/>
                    <a:pt x="497" y="338"/>
                  </a:cubicBezTo>
                  <a:cubicBezTo>
                    <a:pt x="497" y="338"/>
                    <a:pt x="535" y="348"/>
                    <a:pt x="566" y="348"/>
                  </a:cubicBezTo>
                  <a:cubicBezTo>
                    <a:pt x="582" y="348"/>
                    <a:pt x="596" y="346"/>
                    <a:pt x="603" y="338"/>
                  </a:cubicBezTo>
                  <a:cubicBezTo>
                    <a:pt x="635" y="327"/>
                    <a:pt x="572" y="116"/>
                    <a:pt x="572" y="116"/>
                  </a:cubicBezTo>
                  <a:lnTo>
                    <a:pt x="635" y="73"/>
                  </a:lnTo>
                  <a:cubicBezTo>
                    <a:pt x="569" y="23"/>
                    <a:pt x="489" y="1"/>
                    <a:pt x="41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5973300" y="2217100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0" y="1"/>
                  </a:lnTo>
                  <a:cubicBezTo>
                    <a:pt x="10" y="1"/>
                    <a:pt x="0" y="1"/>
                    <a:pt x="0" y="11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5933050" y="2074700"/>
              <a:ext cx="51375" cy="26500"/>
            </a:xfrm>
            <a:custGeom>
              <a:avLst/>
              <a:gdLst/>
              <a:ahLst/>
              <a:cxnLst/>
              <a:rect l="l" t="t" r="r" b="b"/>
              <a:pathLst>
                <a:path w="2055" h="1060" extrusionOk="0">
                  <a:moveTo>
                    <a:pt x="413" y="1"/>
                  </a:moveTo>
                  <a:lnTo>
                    <a:pt x="86" y="201"/>
                  </a:lnTo>
                  <a:lnTo>
                    <a:pt x="1" y="594"/>
                  </a:lnTo>
                  <a:lnTo>
                    <a:pt x="202" y="1059"/>
                  </a:lnTo>
                  <a:cubicBezTo>
                    <a:pt x="202" y="1059"/>
                    <a:pt x="403" y="710"/>
                    <a:pt x="307" y="488"/>
                  </a:cubicBezTo>
                  <a:lnTo>
                    <a:pt x="307" y="488"/>
                  </a:lnTo>
                  <a:cubicBezTo>
                    <a:pt x="659" y="813"/>
                    <a:pt x="1150" y="921"/>
                    <a:pt x="1499" y="921"/>
                  </a:cubicBezTo>
                  <a:cubicBezTo>
                    <a:pt x="1697" y="921"/>
                    <a:pt x="1849" y="886"/>
                    <a:pt x="1907" y="837"/>
                  </a:cubicBezTo>
                  <a:cubicBezTo>
                    <a:pt x="2055" y="688"/>
                    <a:pt x="1874" y="234"/>
                    <a:pt x="1832" y="223"/>
                  </a:cubicBezTo>
                  <a:cubicBezTo>
                    <a:pt x="1779" y="201"/>
                    <a:pt x="413" y="1"/>
                    <a:pt x="41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5997900" y="2451075"/>
              <a:ext cx="39725" cy="19600"/>
            </a:xfrm>
            <a:custGeom>
              <a:avLst/>
              <a:gdLst/>
              <a:ahLst/>
              <a:cxnLst/>
              <a:rect l="l" t="t" r="r" b="b"/>
              <a:pathLst>
                <a:path w="1589" h="784" extrusionOk="0">
                  <a:moveTo>
                    <a:pt x="1303" y="0"/>
                  </a:moveTo>
                  <a:lnTo>
                    <a:pt x="1112" y="138"/>
                  </a:lnTo>
                  <a:lnTo>
                    <a:pt x="964" y="149"/>
                  </a:lnTo>
                  <a:lnTo>
                    <a:pt x="858" y="180"/>
                  </a:lnTo>
                  <a:lnTo>
                    <a:pt x="784" y="297"/>
                  </a:lnTo>
                  <a:cubicBezTo>
                    <a:pt x="784" y="297"/>
                    <a:pt x="583" y="403"/>
                    <a:pt x="403" y="487"/>
                  </a:cubicBezTo>
                  <a:cubicBezTo>
                    <a:pt x="212" y="561"/>
                    <a:pt x="0" y="603"/>
                    <a:pt x="43" y="784"/>
                  </a:cubicBezTo>
                  <a:lnTo>
                    <a:pt x="1557" y="763"/>
                  </a:lnTo>
                  <a:cubicBezTo>
                    <a:pt x="1557" y="763"/>
                    <a:pt x="1588" y="434"/>
                    <a:pt x="1366" y="159"/>
                  </a:cubicBezTo>
                  <a:lnTo>
                    <a:pt x="1409" y="43"/>
                  </a:lnTo>
                  <a:lnTo>
                    <a:pt x="1303" y="0"/>
                  </a:lnTo>
                  <a:close/>
                </a:path>
              </a:pathLst>
            </a:custGeom>
            <a:solidFill>
              <a:srgbClr val="4F25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6003925" y="2450025"/>
              <a:ext cx="23625" cy="17275"/>
            </a:xfrm>
            <a:custGeom>
              <a:avLst/>
              <a:gdLst/>
              <a:ahLst/>
              <a:cxnLst/>
              <a:rect l="l" t="t" r="r" b="b"/>
              <a:pathLst>
                <a:path w="945" h="691" extrusionOk="0">
                  <a:moveTo>
                    <a:pt x="638" y="0"/>
                  </a:moveTo>
                  <a:cubicBezTo>
                    <a:pt x="638" y="0"/>
                    <a:pt x="649" y="116"/>
                    <a:pt x="533" y="264"/>
                  </a:cubicBezTo>
                  <a:cubicBezTo>
                    <a:pt x="416" y="402"/>
                    <a:pt x="88" y="561"/>
                    <a:pt x="88" y="561"/>
                  </a:cubicBezTo>
                  <a:cubicBezTo>
                    <a:pt x="1" y="599"/>
                    <a:pt x="28" y="691"/>
                    <a:pt x="122" y="691"/>
                  </a:cubicBezTo>
                  <a:cubicBezTo>
                    <a:pt x="131" y="691"/>
                    <a:pt x="141" y="690"/>
                    <a:pt x="151" y="688"/>
                  </a:cubicBezTo>
                  <a:cubicBezTo>
                    <a:pt x="278" y="656"/>
                    <a:pt x="903" y="307"/>
                    <a:pt x="945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5998175" y="2470125"/>
              <a:ext cx="39450" cy="1875"/>
            </a:xfrm>
            <a:custGeom>
              <a:avLst/>
              <a:gdLst/>
              <a:ahLst/>
              <a:cxnLst/>
              <a:rect l="l" t="t" r="r" b="b"/>
              <a:pathLst>
                <a:path w="1578" h="75" extrusionOk="0">
                  <a:moveTo>
                    <a:pt x="1546" y="1"/>
                  </a:moveTo>
                  <a:cubicBezTo>
                    <a:pt x="1525" y="1"/>
                    <a:pt x="32" y="22"/>
                    <a:pt x="32" y="22"/>
                  </a:cubicBezTo>
                  <a:cubicBezTo>
                    <a:pt x="32" y="22"/>
                    <a:pt x="0" y="22"/>
                    <a:pt x="0" y="74"/>
                  </a:cubicBezTo>
                  <a:lnTo>
                    <a:pt x="1577" y="74"/>
                  </a:lnTo>
                  <a:cubicBezTo>
                    <a:pt x="1577" y="74"/>
                    <a:pt x="1577" y="1"/>
                    <a:pt x="1546" y="1"/>
                  </a:cubicBez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5737975" y="2437850"/>
              <a:ext cx="53250" cy="27000"/>
            </a:xfrm>
            <a:custGeom>
              <a:avLst/>
              <a:gdLst/>
              <a:ahLst/>
              <a:cxnLst/>
              <a:rect l="l" t="t" r="r" b="b"/>
              <a:pathLst>
                <a:path w="2130" h="1080" extrusionOk="0">
                  <a:moveTo>
                    <a:pt x="1906" y="0"/>
                  </a:moveTo>
                  <a:lnTo>
                    <a:pt x="1610" y="95"/>
                  </a:lnTo>
                  <a:lnTo>
                    <a:pt x="1419" y="64"/>
                  </a:lnTo>
                  <a:lnTo>
                    <a:pt x="1271" y="74"/>
                  </a:lnTo>
                  <a:lnTo>
                    <a:pt x="1134" y="201"/>
                  </a:lnTo>
                  <a:cubicBezTo>
                    <a:pt x="1134" y="201"/>
                    <a:pt x="838" y="264"/>
                    <a:pt x="573" y="307"/>
                  </a:cubicBezTo>
                  <a:cubicBezTo>
                    <a:pt x="297" y="349"/>
                    <a:pt x="1" y="328"/>
                    <a:pt x="1" y="572"/>
                  </a:cubicBezTo>
                  <a:lnTo>
                    <a:pt x="1981" y="1080"/>
                  </a:lnTo>
                  <a:cubicBezTo>
                    <a:pt x="1981" y="1080"/>
                    <a:pt x="2129" y="667"/>
                    <a:pt x="1939" y="222"/>
                  </a:cubicBezTo>
                  <a:lnTo>
                    <a:pt x="2034" y="85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5745925" y="2432550"/>
              <a:ext cx="36550" cy="18025"/>
            </a:xfrm>
            <a:custGeom>
              <a:avLst/>
              <a:gdLst/>
              <a:ahLst/>
              <a:cxnLst/>
              <a:rect l="l" t="t" r="r" b="b"/>
              <a:pathLst>
                <a:path w="1462" h="721" extrusionOk="0">
                  <a:moveTo>
                    <a:pt x="1059" y="0"/>
                  </a:moveTo>
                  <a:cubicBezTo>
                    <a:pt x="1059" y="0"/>
                    <a:pt x="1028" y="159"/>
                    <a:pt x="826" y="307"/>
                  </a:cubicBezTo>
                  <a:cubicBezTo>
                    <a:pt x="636" y="455"/>
                    <a:pt x="138" y="540"/>
                    <a:pt x="138" y="540"/>
                  </a:cubicBezTo>
                  <a:cubicBezTo>
                    <a:pt x="0" y="561"/>
                    <a:pt x="22" y="720"/>
                    <a:pt x="191" y="720"/>
                  </a:cubicBezTo>
                  <a:cubicBezTo>
                    <a:pt x="195" y="720"/>
                    <a:pt x="198" y="721"/>
                    <a:pt x="203" y="721"/>
                  </a:cubicBezTo>
                  <a:cubicBezTo>
                    <a:pt x="399" y="721"/>
                    <a:pt x="1296" y="489"/>
                    <a:pt x="1461" y="106"/>
                  </a:cubicBezTo>
                  <a:lnTo>
                    <a:pt x="1059" y="0"/>
                  </a:ln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5736675" y="2452125"/>
              <a:ext cx="51900" cy="15100"/>
            </a:xfrm>
            <a:custGeom>
              <a:avLst/>
              <a:gdLst/>
              <a:ahLst/>
              <a:cxnLst/>
              <a:rect l="l" t="t" r="r" b="b"/>
              <a:pathLst>
                <a:path w="2076" h="604" extrusionOk="0">
                  <a:moveTo>
                    <a:pt x="46" y="0"/>
                  </a:moveTo>
                  <a:cubicBezTo>
                    <a:pt x="33" y="0"/>
                    <a:pt x="8" y="6"/>
                    <a:pt x="0" y="53"/>
                  </a:cubicBezTo>
                  <a:lnTo>
                    <a:pt x="2043" y="604"/>
                  </a:lnTo>
                  <a:cubicBezTo>
                    <a:pt x="2043" y="604"/>
                    <a:pt x="2075" y="519"/>
                    <a:pt x="2033" y="509"/>
                  </a:cubicBezTo>
                  <a:cubicBezTo>
                    <a:pt x="2001" y="498"/>
                    <a:pt x="53" y="1"/>
                    <a:pt x="53" y="1"/>
                  </a:cubicBezTo>
                  <a:cubicBezTo>
                    <a:pt x="53" y="1"/>
                    <a:pt x="50" y="0"/>
                    <a:pt x="46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5744325" y="2451325"/>
              <a:ext cx="46375" cy="14075"/>
            </a:xfrm>
            <a:custGeom>
              <a:avLst/>
              <a:gdLst/>
              <a:ahLst/>
              <a:cxnLst/>
              <a:rect l="l" t="t" r="r" b="b"/>
              <a:pathLst>
                <a:path w="1855" h="563" extrusionOk="0">
                  <a:moveTo>
                    <a:pt x="1769" y="1"/>
                  </a:moveTo>
                  <a:cubicBezTo>
                    <a:pt x="1749" y="192"/>
                    <a:pt x="1489" y="245"/>
                    <a:pt x="1199" y="245"/>
                  </a:cubicBezTo>
                  <a:cubicBezTo>
                    <a:pt x="896" y="245"/>
                    <a:pt x="560" y="186"/>
                    <a:pt x="435" y="170"/>
                  </a:cubicBezTo>
                  <a:cubicBezTo>
                    <a:pt x="203" y="149"/>
                    <a:pt x="1" y="107"/>
                    <a:pt x="1" y="106"/>
                  </a:cubicBezTo>
                  <a:lnTo>
                    <a:pt x="1" y="106"/>
                  </a:lnTo>
                  <a:lnTo>
                    <a:pt x="1727" y="562"/>
                  </a:lnTo>
                  <a:cubicBezTo>
                    <a:pt x="1727" y="562"/>
                    <a:pt x="1854" y="202"/>
                    <a:pt x="1769" y="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5887525" y="2471450"/>
              <a:ext cx="44750" cy="1600"/>
            </a:xfrm>
            <a:custGeom>
              <a:avLst/>
              <a:gdLst/>
              <a:ahLst/>
              <a:cxnLst/>
              <a:rect l="l" t="t" r="r" b="b"/>
              <a:pathLst>
                <a:path w="1790" h="64" extrusionOk="0">
                  <a:moveTo>
                    <a:pt x="32" y="0"/>
                  </a:moveTo>
                  <a:cubicBezTo>
                    <a:pt x="1" y="0"/>
                    <a:pt x="11" y="64"/>
                    <a:pt x="11" y="64"/>
                  </a:cubicBezTo>
                  <a:lnTo>
                    <a:pt x="1790" y="64"/>
                  </a:lnTo>
                  <a:cubicBezTo>
                    <a:pt x="1790" y="21"/>
                    <a:pt x="1768" y="0"/>
                    <a:pt x="1768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5888850" y="2444775"/>
              <a:ext cx="42375" cy="26975"/>
            </a:xfrm>
            <a:custGeom>
              <a:avLst/>
              <a:gdLst/>
              <a:ahLst/>
              <a:cxnLst/>
              <a:rect l="l" t="t" r="r" b="b"/>
              <a:pathLst>
                <a:path w="1695" h="1079" extrusionOk="0">
                  <a:moveTo>
                    <a:pt x="1032" y="1"/>
                  </a:moveTo>
                  <a:cubicBezTo>
                    <a:pt x="973" y="1"/>
                    <a:pt x="915" y="5"/>
                    <a:pt x="869" y="20"/>
                  </a:cubicBezTo>
                  <a:cubicBezTo>
                    <a:pt x="869" y="20"/>
                    <a:pt x="795" y="390"/>
                    <a:pt x="614" y="538"/>
                  </a:cubicBezTo>
                  <a:cubicBezTo>
                    <a:pt x="614" y="538"/>
                    <a:pt x="54" y="601"/>
                    <a:pt x="0" y="1078"/>
                  </a:cubicBezTo>
                  <a:lnTo>
                    <a:pt x="1694" y="1078"/>
                  </a:lnTo>
                  <a:cubicBezTo>
                    <a:pt x="1694" y="1078"/>
                    <a:pt x="1525" y="612"/>
                    <a:pt x="1504" y="241"/>
                  </a:cubicBezTo>
                  <a:lnTo>
                    <a:pt x="1557" y="62"/>
                  </a:lnTo>
                  <a:cubicBezTo>
                    <a:pt x="1557" y="62"/>
                    <a:pt x="1388" y="20"/>
                    <a:pt x="1313" y="20"/>
                  </a:cubicBezTo>
                  <a:lnTo>
                    <a:pt x="1292" y="136"/>
                  </a:lnTo>
                  <a:lnTo>
                    <a:pt x="1261" y="20"/>
                  </a:lnTo>
                  <a:cubicBezTo>
                    <a:pt x="1261" y="20"/>
                    <a:pt x="1148" y="1"/>
                    <a:pt x="1032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5903675" y="2444550"/>
              <a:ext cx="17225" cy="17925"/>
            </a:xfrm>
            <a:custGeom>
              <a:avLst/>
              <a:gdLst/>
              <a:ahLst/>
              <a:cxnLst/>
              <a:rect l="l" t="t" r="r" b="b"/>
              <a:pathLst>
                <a:path w="689" h="717" extrusionOk="0">
                  <a:moveTo>
                    <a:pt x="491" y="0"/>
                  </a:moveTo>
                  <a:cubicBezTo>
                    <a:pt x="375" y="0"/>
                    <a:pt x="276" y="29"/>
                    <a:pt x="276" y="29"/>
                  </a:cubicBezTo>
                  <a:cubicBezTo>
                    <a:pt x="181" y="314"/>
                    <a:pt x="0" y="547"/>
                    <a:pt x="0" y="547"/>
                  </a:cubicBezTo>
                  <a:cubicBezTo>
                    <a:pt x="381" y="547"/>
                    <a:pt x="583" y="716"/>
                    <a:pt x="583" y="716"/>
                  </a:cubicBezTo>
                  <a:cubicBezTo>
                    <a:pt x="583" y="716"/>
                    <a:pt x="689" y="452"/>
                    <a:pt x="689" y="134"/>
                  </a:cubicBezTo>
                  <a:lnTo>
                    <a:pt x="668" y="29"/>
                  </a:lnTo>
                  <a:cubicBezTo>
                    <a:pt x="611" y="7"/>
                    <a:pt x="549" y="0"/>
                    <a:pt x="491" y="0"/>
                  </a:cubicBezTo>
                  <a:close/>
                </a:path>
              </a:pathLst>
            </a:custGeom>
            <a:solidFill>
              <a:srgbClr val="698A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5903675" y="2456625"/>
              <a:ext cx="1075" cy="1600"/>
            </a:xfrm>
            <a:custGeom>
              <a:avLst/>
              <a:gdLst/>
              <a:ahLst/>
              <a:cxnLst/>
              <a:rect l="l" t="t" r="r" b="b"/>
              <a:pathLst>
                <a:path w="43" h="64" extrusionOk="0">
                  <a:moveTo>
                    <a:pt x="43" y="0"/>
                  </a:moveTo>
                  <a:lnTo>
                    <a:pt x="0" y="64"/>
                  </a:lnTo>
                  <a:cubicBezTo>
                    <a:pt x="0" y="64"/>
                    <a:pt x="21" y="43"/>
                    <a:pt x="43" y="0"/>
                  </a:cubicBezTo>
                  <a:close/>
                </a:path>
              </a:pathLst>
            </a:custGeom>
            <a:solidFill>
              <a:srgbClr val="988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5910550" y="2459025"/>
              <a:ext cx="9300" cy="5300"/>
            </a:xfrm>
            <a:custGeom>
              <a:avLst/>
              <a:gdLst/>
              <a:ahLst/>
              <a:cxnLst/>
              <a:rect l="l" t="t" r="r" b="b"/>
              <a:pathLst>
                <a:path w="372" h="212" extrusionOk="0">
                  <a:moveTo>
                    <a:pt x="1" y="0"/>
                  </a:moveTo>
                  <a:cubicBezTo>
                    <a:pt x="34" y="9"/>
                    <a:pt x="64" y="18"/>
                    <a:pt x="92" y="28"/>
                  </a:cubicBezTo>
                  <a:lnTo>
                    <a:pt x="92" y="28"/>
                  </a:lnTo>
                  <a:cubicBezTo>
                    <a:pt x="61" y="17"/>
                    <a:pt x="31" y="7"/>
                    <a:pt x="1" y="0"/>
                  </a:cubicBezTo>
                  <a:close/>
                  <a:moveTo>
                    <a:pt x="92" y="28"/>
                  </a:moveTo>
                  <a:cubicBezTo>
                    <a:pt x="191" y="65"/>
                    <a:pt x="291" y="123"/>
                    <a:pt x="371" y="212"/>
                  </a:cubicBezTo>
                  <a:cubicBezTo>
                    <a:pt x="350" y="180"/>
                    <a:pt x="329" y="148"/>
                    <a:pt x="308" y="127"/>
                  </a:cubicBezTo>
                  <a:lnTo>
                    <a:pt x="308" y="137"/>
                  </a:lnTo>
                  <a:cubicBezTo>
                    <a:pt x="308" y="137"/>
                    <a:pt x="234" y="78"/>
                    <a:pt x="92" y="28"/>
                  </a:cubicBezTo>
                  <a:close/>
                </a:path>
              </a:pathLst>
            </a:custGeom>
            <a:solidFill>
              <a:srgbClr val="AFB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5903675" y="2456625"/>
              <a:ext cx="14575" cy="5850"/>
            </a:xfrm>
            <a:custGeom>
              <a:avLst/>
              <a:gdLst/>
              <a:ahLst/>
              <a:cxnLst/>
              <a:rect l="l" t="t" r="r" b="b"/>
              <a:pathLst>
                <a:path w="583" h="234" extrusionOk="0">
                  <a:moveTo>
                    <a:pt x="43" y="0"/>
                  </a:moveTo>
                  <a:cubicBezTo>
                    <a:pt x="21" y="43"/>
                    <a:pt x="0" y="64"/>
                    <a:pt x="0" y="64"/>
                  </a:cubicBezTo>
                  <a:lnTo>
                    <a:pt x="21" y="64"/>
                  </a:lnTo>
                  <a:cubicBezTo>
                    <a:pt x="64" y="64"/>
                    <a:pt x="159" y="75"/>
                    <a:pt x="276" y="96"/>
                  </a:cubicBezTo>
                  <a:cubicBezTo>
                    <a:pt x="477" y="149"/>
                    <a:pt x="583" y="233"/>
                    <a:pt x="583" y="233"/>
                  </a:cubicBezTo>
                  <a:lnTo>
                    <a:pt x="583" y="223"/>
                  </a:lnTo>
                  <a:cubicBezTo>
                    <a:pt x="392" y="22"/>
                    <a:pt x="202" y="0"/>
                    <a:pt x="106" y="0"/>
                  </a:cubicBezTo>
                  <a:close/>
                </a:path>
              </a:pathLst>
            </a:custGeom>
            <a:solidFill>
              <a:srgbClr val="5B7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5890700" y="2449725"/>
              <a:ext cx="40525" cy="22025"/>
            </a:xfrm>
            <a:custGeom>
              <a:avLst/>
              <a:gdLst/>
              <a:ahLst/>
              <a:cxnLst/>
              <a:rect l="l" t="t" r="r" b="b"/>
              <a:pathLst>
                <a:path w="1621" h="881" extrusionOk="0">
                  <a:moveTo>
                    <a:pt x="1307" y="1"/>
                  </a:moveTo>
                  <a:cubicBezTo>
                    <a:pt x="1304" y="1"/>
                    <a:pt x="1303" y="1"/>
                    <a:pt x="1303" y="1"/>
                  </a:cubicBezTo>
                  <a:cubicBezTo>
                    <a:pt x="1303" y="1"/>
                    <a:pt x="1321" y="6"/>
                    <a:pt x="1348" y="12"/>
                  </a:cubicBezTo>
                  <a:lnTo>
                    <a:pt x="1348" y="12"/>
                  </a:lnTo>
                  <a:cubicBezTo>
                    <a:pt x="1330" y="2"/>
                    <a:pt x="1314" y="1"/>
                    <a:pt x="1307" y="1"/>
                  </a:cubicBezTo>
                  <a:close/>
                  <a:moveTo>
                    <a:pt x="1348" y="12"/>
                  </a:moveTo>
                  <a:lnTo>
                    <a:pt x="1348" y="12"/>
                  </a:lnTo>
                  <a:cubicBezTo>
                    <a:pt x="1376" y="26"/>
                    <a:pt x="1408" y="60"/>
                    <a:pt x="1420" y="139"/>
                  </a:cubicBezTo>
                  <a:cubicBezTo>
                    <a:pt x="1430" y="276"/>
                    <a:pt x="1409" y="636"/>
                    <a:pt x="1271" y="732"/>
                  </a:cubicBezTo>
                  <a:cubicBezTo>
                    <a:pt x="1144" y="838"/>
                    <a:pt x="477" y="806"/>
                    <a:pt x="276" y="838"/>
                  </a:cubicBezTo>
                  <a:cubicBezTo>
                    <a:pt x="75" y="859"/>
                    <a:pt x="1" y="880"/>
                    <a:pt x="1" y="880"/>
                  </a:cubicBezTo>
                  <a:lnTo>
                    <a:pt x="1620" y="880"/>
                  </a:lnTo>
                  <a:cubicBezTo>
                    <a:pt x="1620" y="880"/>
                    <a:pt x="1504" y="340"/>
                    <a:pt x="1441" y="22"/>
                  </a:cubicBezTo>
                  <a:cubicBezTo>
                    <a:pt x="1409" y="22"/>
                    <a:pt x="1375" y="17"/>
                    <a:pt x="1348" y="1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4" name="Google Shape;624;p16"/>
          <p:cNvSpPr txBox="1"/>
          <p:nvPr/>
        </p:nvSpPr>
        <p:spPr>
          <a:xfrm>
            <a:off x="3212537" y="1383138"/>
            <a:ext cx="5931463" cy="146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 What does “community service” mean?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Các hoạt động từ thiện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 Các hoạt động phục vụ cộng đồng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C. Các hoạt động bảo vệ môi trường</a:t>
            </a:r>
            <a:endParaRPr sz="20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5" name="Google Shape;625;p16"/>
          <p:cNvSpPr txBox="1"/>
          <p:nvPr/>
        </p:nvSpPr>
        <p:spPr>
          <a:xfrm>
            <a:off x="3212537" y="2756171"/>
            <a:ext cx="5931463" cy="218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2. What are some community activities you have learnt?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A. donating books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B. help homeless children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C. teaching English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D. pick up litter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E. Cook food for sick children</a:t>
            </a:r>
            <a:endParaRPr/>
          </a:p>
        </p:txBody>
      </p:sp>
      <p:sp>
        <p:nvSpPr>
          <p:cNvPr id="626" name="Google Shape;626;p16"/>
          <p:cNvSpPr/>
          <p:nvPr/>
        </p:nvSpPr>
        <p:spPr>
          <a:xfrm>
            <a:off x="3200889" y="2056216"/>
            <a:ext cx="363241" cy="363241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6"/>
          <p:cNvSpPr/>
          <p:nvPr/>
        </p:nvSpPr>
        <p:spPr>
          <a:xfrm>
            <a:off x="3200889" y="3397336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6"/>
          <p:cNvSpPr/>
          <p:nvPr/>
        </p:nvSpPr>
        <p:spPr>
          <a:xfrm>
            <a:off x="3194863" y="3743314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6"/>
          <p:cNvSpPr/>
          <p:nvPr/>
        </p:nvSpPr>
        <p:spPr>
          <a:xfrm>
            <a:off x="3200889" y="4069176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6"/>
          <p:cNvSpPr/>
          <p:nvPr/>
        </p:nvSpPr>
        <p:spPr>
          <a:xfrm>
            <a:off x="3211038" y="4395037"/>
            <a:ext cx="353092" cy="353092"/>
          </a:xfrm>
          <a:prstGeom prst="ellipse">
            <a:avLst/>
          </a:prstGeom>
          <a:noFill/>
          <a:ln w="38100" cap="flat" cmpd="sng">
            <a:solidFill>
              <a:srgbClr val="C646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"/>
          <p:cNvSpPr/>
          <p:nvPr/>
        </p:nvSpPr>
        <p:spPr>
          <a:xfrm>
            <a:off x="-508986" y="267843"/>
            <a:ext cx="9369525" cy="3073475"/>
          </a:xfrm>
          <a:custGeom>
            <a:avLst/>
            <a:gdLst/>
            <a:ahLst/>
            <a:cxnLst/>
            <a:rect l="l" t="t" r="r" b="b"/>
            <a:pathLst>
              <a:path w="374781" h="122939" extrusionOk="0">
                <a:moveTo>
                  <a:pt x="389" y="37604"/>
                </a:moveTo>
                <a:cubicBezTo>
                  <a:pt x="-2878" y="27808"/>
                  <a:pt x="16532" y="19391"/>
                  <a:pt x="26691" y="21238"/>
                </a:cubicBezTo>
                <a:cubicBezTo>
                  <a:pt x="42951" y="24194"/>
                  <a:pt x="58677" y="31467"/>
                  <a:pt x="75204" y="31467"/>
                </a:cubicBezTo>
                <a:cubicBezTo>
                  <a:pt x="80025" y="31467"/>
                  <a:pt x="85862" y="32559"/>
                  <a:pt x="89523" y="29421"/>
                </a:cubicBezTo>
                <a:cubicBezTo>
                  <a:pt x="95800" y="24041"/>
                  <a:pt x="105672" y="10587"/>
                  <a:pt x="98583" y="6334"/>
                </a:cubicBezTo>
                <a:cubicBezTo>
                  <a:pt x="96238" y="4927"/>
                  <a:pt x="91807" y="4573"/>
                  <a:pt x="90400" y="6918"/>
                </a:cubicBezTo>
                <a:cubicBezTo>
                  <a:pt x="87181" y="12280"/>
                  <a:pt x="86773" y="21987"/>
                  <a:pt x="91861" y="25622"/>
                </a:cubicBezTo>
                <a:cubicBezTo>
                  <a:pt x="106070" y="35773"/>
                  <a:pt x="128488" y="24939"/>
                  <a:pt x="143296" y="15685"/>
                </a:cubicBezTo>
                <a:cubicBezTo>
                  <a:pt x="150616" y="11111"/>
                  <a:pt x="159179" y="4534"/>
                  <a:pt x="167553" y="6626"/>
                </a:cubicBezTo>
                <a:cubicBezTo>
                  <a:pt x="171696" y="7661"/>
                  <a:pt x="176008" y="11457"/>
                  <a:pt x="176612" y="15685"/>
                </a:cubicBezTo>
                <a:cubicBezTo>
                  <a:pt x="177148" y="19436"/>
                  <a:pt x="172317" y="25066"/>
                  <a:pt x="168722" y="23868"/>
                </a:cubicBezTo>
                <a:cubicBezTo>
                  <a:pt x="162190" y="21692"/>
                  <a:pt x="171160" y="7876"/>
                  <a:pt x="177489" y="5165"/>
                </a:cubicBezTo>
                <a:cubicBezTo>
                  <a:pt x="195994" y="-2762"/>
                  <a:pt x="218258" y="7739"/>
                  <a:pt x="237107" y="14809"/>
                </a:cubicBezTo>
                <a:cubicBezTo>
                  <a:pt x="247465" y="18694"/>
                  <a:pt x="258767" y="19335"/>
                  <a:pt x="269546" y="21823"/>
                </a:cubicBezTo>
                <a:cubicBezTo>
                  <a:pt x="282983" y="24925"/>
                  <a:pt x="301378" y="26063"/>
                  <a:pt x="310460" y="15685"/>
                </a:cubicBezTo>
                <a:cubicBezTo>
                  <a:pt x="312982" y="12803"/>
                  <a:pt x="314313" y="7279"/>
                  <a:pt x="311921" y="4288"/>
                </a:cubicBezTo>
                <a:cubicBezTo>
                  <a:pt x="308367" y="-157"/>
                  <a:pt x="299292" y="-1462"/>
                  <a:pt x="294971" y="2242"/>
                </a:cubicBezTo>
                <a:cubicBezTo>
                  <a:pt x="292219" y="4602"/>
                  <a:pt x="293802" y="9430"/>
                  <a:pt x="293802" y="13055"/>
                </a:cubicBezTo>
                <a:cubicBezTo>
                  <a:pt x="293802" y="29657"/>
                  <a:pt x="304620" y="45214"/>
                  <a:pt x="315136" y="58061"/>
                </a:cubicBezTo>
                <a:cubicBezTo>
                  <a:pt x="322153" y="66633"/>
                  <a:pt x="334563" y="69938"/>
                  <a:pt x="345530" y="71504"/>
                </a:cubicBezTo>
                <a:cubicBezTo>
                  <a:pt x="351954" y="72421"/>
                  <a:pt x="360665" y="73860"/>
                  <a:pt x="364818" y="68874"/>
                </a:cubicBezTo>
                <a:cubicBezTo>
                  <a:pt x="366884" y="66394"/>
                  <a:pt x="368214" y="61247"/>
                  <a:pt x="365694" y="59230"/>
                </a:cubicBezTo>
                <a:cubicBezTo>
                  <a:pt x="363278" y="57297"/>
                  <a:pt x="357512" y="60519"/>
                  <a:pt x="357512" y="63613"/>
                </a:cubicBezTo>
                <a:cubicBezTo>
                  <a:pt x="357512" y="70697"/>
                  <a:pt x="364267" y="76142"/>
                  <a:pt x="368617" y="81733"/>
                </a:cubicBezTo>
                <a:cubicBezTo>
                  <a:pt x="373535" y="88055"/>
                  <a:pt x="375905" y="97293"/>
                  <a:pt x="374169" y="105112"/>
                </a:cubicBezTo>
                <a:cubicBezTo>
                  <a:pt x="371608" y="116644"/>
                  <a:pt x="352504" y="121218"/>
                  <a:pt x="341146" y="117971"/>
                </a:cubicBezTo>
                <a:cubicBezTo>
                  <a:pt x="334467" y="116061"/>
                  <a:pt x="327833" y="111570"/>
                  <a:pt x="320981" y="112711"/>
                </a:cubicBezTo>
                <a:cubicBezTo>
                  <a:pt x="317009" y="113372"/>
                  <a:pt x="314552" y="118912"/>
                  <a:pt x="314552" y="122939"/>
                </a:cubicBezTo>
              </a:path>
            </a:pathLst>
          </a:custGeom>
          <a:noFill/>
          <a:ln w="1905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7"/>
          <p:cNvSpPr/>
          <p:nvPr/>
        </p:nvSpPr>
        <p:spPr>
          <a:xfrm rot="5400000">
            <a:off x="1818338" y="-427214"/>
            <a:ext cx="1757473" cy="5604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7" name="Google Shape;637;p17"/>
          <p:cNvGrpSpPr/>
          <p:nvPr/>
        </p:nvGrpSpPr>
        <p:grpSpPr>
          <a:xfrm flipH="1">
            <a:off x="3528608" y="3253523"/>
            <a:ext cx="7420740" cy="1638364"/>
            <a:chOff x="1727350" y="3397150"/>
            <a:chExt cx="1374975" cy="303575"/>
          </a:xfrm>
        </p:grpSpPr>
        <p:sp>
          <p:nvSpPr>
            <p:cNvPr id="638" name="Google Shape;638;p17"/>
            <p:cNvSpPr/>
            <p:nvPr/>
          </p:nvSpPr>
          <p:spPr>
            <a:xfrm>
              <a:off x="1727350" y="3397150"/>
              <a:ext cx="1374975" cy="303575"/>
            </a:xfrm>
            <a:custGeom>
              <a:avLst/>
              <a:gdLst/>
              <a:ahLst/>
              <a:cxnLst/>
              <a:rect l="l" t="t" r="r" b="b"/>
              <a:pathLst>
                <a:path w="54999" h="12143" extrusionOk="0">
                  <a:moveTo>
                    <a:pt x="31132" y="0"/>
                  </a:moveTo>
                  <a:cubicBezTo>
                    <a:pt x="31056" y="0"/>
                    <a:pt x="30982" y="12"/>
                    <a:pt x="30914" y="35"/>
                  </a:cubicBezTo>
                  <a:lnTo>
                    <a:pt x="24379" y="35"/>
                  </a:lnTo>
                  <a:cubicBezTo>
                    <a:pt x="24288" y="35"/>
                    <a:pt x="24207" y="55"/>
                    <a:pt x="24126" y="85"/>
                  </a:cubicBezTo>
                  <a:lnTo>
                    <a:pt x="20727" y="1582"/>
                  </a:lnTo>
                  <a:cubicBezTo>
                    <a:pt x="20393" y="1602"/>
                    <a:pt x="20130" y="1886"/>
                    <a:pt x="20130" y="2230"/>
                  </a:cubicBezTo>
                  <a:cubicBezTo>
                    <a:pt x="20130" y="2290"/>
                    <a:pt x="20140" y="2361"/>
                    <a:pt x="20160" y="2422"/>
                  </a:cubicBezTo>
                  <a:lnTo>
                    <a:pt x="20160" y="7813"/>
                  </a:lnTo>
                  <a:cubicBezTo>
                    <a:pt x="19726" y="6863"/>
                    <a:pt x="19058" y="6094"/>
                    <a:pt x="18218" y="5608"/>
                  </a:cubicBezTo>
                  <a:cubicBezTo>
                    <a:pt x="17634" y="5271"/>
                    <a:pt x="16950" y="5094"/>
                    <a:pt x="16252" y="5094"/>
                  </a:cubicBezTo>
                  <a:cubicBezTo>
                    <a:pt x="16092" y="5094"/>
                    <a:pt x="15931" y="5104"/>
                    <a:pt x="15770" y="5123"/>
                  </a:cubicBezTo>
                  <a:cubicBezTo>
                    <a:pt x="15174" y="5194"/>
                    <a:pt x="14617" y="5406"/>
                    <a:pt x="14152" y="5720"/>
                  </a:cubicBezTo>
                  <a:cubicBezTo>
                    <a:pt x="13929" y="5426"/>
                    <a:pt x="13656" y="5163"/>
                    <a:pt x="13333" y="4951"/>
                  </a:cubicBezTo>
                  <a:cubicBezTo>
                    <a:pt x="12796" y="4587"/>
                    <a:pt x="12179" y="4364"/>
                    <a:pt x="11542" y="4293"/>
                  </a:cubicBezTo>
                  <a:cubicBezTo>
                    <a:pt x="11378" y="4275"/>
                    <a:pt x="11215" y="4267"/>
                    <a:pt x="11056" y="4267"/>
                  </a:cubicBezTo>
                  <a:cubicBezTo>
                    <a:pt x="9855" y="4267"/>
                    <a:pt x="8788" y="4735"/>
                    <a:pt x="8082" y="5163"/>
                  </a:cubicBezTo>
                  <a:cubicBezTo>
                    <a:pt x="7212" y="5669"/>
                    <a:pt x="6474" y="6327"/>
                    <a:pt x="5766" y="6984"/>
                  </a:cubicBezTo>
                  <a:cubicBezTo>
                    <a:pt x="5007" y="6651"/>
                    <a:pt x="4330" y="6468"/>
                    <a:pt x="3682" y="6417"/>
                  </a:cubicBezTo>
                  <a:cubicBezTo>
                    <a:pt x="3583" y="6411"/>
                    <a:pt x="3483" y="6408"/>
                    <a:pt x="3385" y="6408"/>
                  </a:cubicBezTo>
                  <a:cubicBezTo>
                    <a:pt x="3013" y="6408"/>
                    <a:pt x="2650" y="6453"/>
                    <a:pt x="2307" y="6549"/>
                  </a:cubicBezTo>
                  <a:cubicBezTo>
                    <a:pt x="1821" y="6680"/>
                    <a:pt x="1396" y="6903"/>
                    <a:pt x="1032" y="7197"/>
                  </a:cubicBezTo>
                  <a:cubicBezTo>
                    <a:pt x="475" y="7672"/>
                    <a:pt x="122" y="8350"/>
                    <a:pt x="61" y="9058"/>
                  </a:cubicBezTo>
                  <a:cubicBezTo>
                    <a:pt x="50" y="9108"/>
                    <a:pt x="50" y="9159"/>
                    <a:pt x="41" y="9209"/>
                  </a:cubicBezTo>
                  <a:cubicBezTo>
                    <a:pt x="20" y="9412"/>
                    <a:pt x="0" y="9634"/>
                    <a:pt x="0" y="9807"/>
                  </a:cubicBezTo>
                  <a:lnTo>
                    <a:pt x="0" y="9938"/>
                  </a:lnTo>
                  <a:cubicBezTo>
                    <a:pt x="0" y="10029"/>
                    <a:pt x="0" y="10151"/>
                    <a:pt x="30" y="10282"/>
                  </a:cubicBezTo>
                  <a:lnTo>
                    <a:pt x="30" y="10302"/>
                  </a:lnTo>
                  <a:cubicBezTo>
                    <a:pt x="30" y="10464"/>
                    <a:pt x="91" y="10787"/>
                    <a:pt x="526" y="10980"/>
                  </a:cubicBezTo>
                  <a:cubicBezTo>
                    <a:pt x="657" y="11041"/>
                    <a:pt x="830" y="11091"/>
                    <a:pt x="1052" y="11142"/>
                  </a:cubicBezTo>
                  <a:cubicBezTo>
                    <a:pt x="1426" y="11223"/>
                    <a:pt x="1983" y="11304"/>
                    <a:pt x="2691" y="11385"/>
                  </a:cubicBezTo>
                  <a:cubicBezTo>
                    <a:pt x="4056" y="11536"/>
                    <a:pt x="6009" y="11668"/>
                    <a:pt x="8487" y="11779"/>
                  </a:cubicBezTo>
                  <a:cubicBezTo>
                    <a:pt x="13565" y="12012"/>
                    <a:pt x="20322" y="12143"/>
                    <a:pt x="27515" y="12143"/>
                  </a:cubicBezTo>
                  <a:cubicBezTo>
                    <a:pt x="34697" y="12143"/>
                    <a:pt x="41454" y="12012"/>
                    <a:pt x="46542" y="11779"/>
                  </a:cubicBezTo>
                  <a:cubicBezTo>
                    <a:pt x="49021" y="11668"/>
                    <a:pt x="50973" y="11536"/>
                    <a:pt x="52339" y="11385"/>
                  </a:cubicBezTo>
                  <a:cubicBezTo>
                    <a:pt x="53047" y="11304"/>
                    <a:pt x="53603" y="11223"/>
                    <a:pt x="53977" y="11142"/>
                  </a:cubicBezTo>
                  <a:cubicBezTo>
                    <a:pt x="54200" y="11091"/>
                    <a:pt x="54372" y="11041"/>
                    <a:pt x="54503" y="10980"/>
                  </a:cubicBezTo>
                  <a:cubicBezTo>
                    <a:pt x="54928" y="10787"/>
                    <a:pt x="54999" y="10464"/>
                    <a:pt x="54999" y="10302"/>
                  </a:cubicBezTo>
                  <a:cubicBezTo>
                    <a:pt x="54999" y="10120"/>
                    <a:pt x="54928" y="9786"/>
                    <a:pt x="54443" y="9594"/>
                  </a:cubicBezTo>
                  <a:cubicBezTo>
                    <a:pt x="54291" y="9533"/>
                    <a:pt x="54088" y="9472"/>
                    <a:pt x="53825" y="9422"/>
                  </a:cubicBezTo>
                  <a:cubicBezTo>
                    <a:pt x="53461" y="9351"/>
                    <a:pt x="52955" y="9281"/>
                    <a:pt x="52328" y="9209"/>
                  </a:cubicBezTo>
                  <a:cubicBezTo>
                    <a:pt x="52267" y="8764"/>
                    <a:pt x="52136" y="8330"/>
                    <a:pt x="51934" y="7935"/>
                  </a:cubicBezTo>
                  <a:cubicBezTo>
                    <a:pt x="51651" y="7348"/>
                    <a:pt x="51246" y="6863"/>
                    <a:pt x="50761" y="6529"/>
                  </a:cubicBezTo>
                  <a:cubicBezTo>
                    <a:pt x="50229" y="6168"/>
                    <a:pt x="49615" y="5988"/>
                    <a:pt x="49003" y="5988"/>
                  </a:cubicBezTo>
                  <a:cubicBezTo>
                    <a:pt x="48345" y="5988"/>
                    <a:pt x="47689" y="6196"/>
                    <a:pt x="47139" y="6610"/>
                  </a:cubicBezTo>
                  <a:lnTo>
                    <a:pt x="47129" y="6620"/>
                  </a:lnTo>
                  <a:lnTo>
                    <a:pt x="47129" y="6610"/>
                  </a:lnTo>
                  <a:cubicBezTo>
                    <a:pt x="46299" y="5670"/>
                    <a:pt x="45140" y="5134"/>
                    <a:pt x="43972" y="5134"/>
                  </a:cubicBezTo>
                  <a:cubicBezTo>
                    <a:pt x="43844" y="5134"/>
                    <a:pt x="43716" y="5140"/>
                    <a:pt x="43588" y="5153"/>
                  </a:cubicBezTo>
                  <a:cubicBezTo>
                    <a:pt x="42536" y="5264"/>
                    <a:pt x="41525" y="5821"/>
                    <a:pt x="40787" y="6671"/>
                  </a:cubicBezTo>
                  <a:cubicBezTo>
                    <a:pt x="40452" y="6408"/>
                    <a:pt x="40088" y="6195"/>
                    <a:pt x="39694" y="6053"/>
                  </a:cubicBezTo>
                  <a:cubicBezTo>
                    <a:pt x="39287" y="5905"/>
                    <a:pt x="38863" y="5831"/>
                    <a:pt x="38444" y="5831"/>
                  </a:cubicBezTo>
                  <a:cubicBezTo>
                    <a:pt x="38207" y="5831"/>
                    <a:pt x="37972" y="5854"/>
                    <a:pt x="37741" y="5902"/>
                  </a:cubicBezTo>
                  <a:cubicBezTo>
                    <a:pt x="36932" y="6074"/>
                    <a:pt x="36163" y="6549"/>
                    <a:pt x="35587" y="7237"/>
                  </a:cubicBezTo>
                  <a:cubicBezTo>
                    <a:pt x="35577" y="7247"/>
                    <a:pt x="35556" y="7267"/>
                    <a:pt x="35547" y="7287"/>
                  </a:cubicBezTo>
                  <a:cubicBezTo>
                    <a:pt x="35425" y="7429"/>
                    <a:pt x="35172" y="7732"/>
                    <a:pt x="34949" y="8026"/>
                  </a:cubicBezTo>
                  <a:cubicBezTo>
                    <a:pt x="34818" y="8208"/>
                    <a:pt x="34727" y="8360"/>
                    <a:pt x="34656" y="8501"/>
                  </a:cubicBezTo>
                  <a:lnTo>
                    <a:pt x="34423" y="8501"/>
                  </a:lnTo>
                  <a:lnTo>
                    <a:pt x="34423" y="2442"/>
                  </a:lnTo>
                  <a:cubicBezTo>
                    <a:pt x="34454" y="2371"/>
                    <a:pt x="34464" y="2301"/>
                    <a:pt x="34464" y="2230"/>
                  </a:cubicBezTo>
                  <a:cubicBezTo>
                    <a:pt x="34464" y="1967"/>
                    <a:pt x="34313" y="1744"/>
                    <a:pt x="34100" y="1643"/>
                  </a:cubicBezTo>
                  <a:lnTo>
                    <a:pt x="33169" y="712"/>
                  </a:lnTo>
                  <a:cubicBezTo>
                    <a:pt x="33058" y="601"/>
                    <a:pt x="32896" y="541"/>
                    <a:pt x="32735" y="541"/>
                  </a:cubicBezTo>
                  <a:lnTo>
                    <a:pt x="31763" y="541"/>
                  </a:lnTo>
                  <a:cubicBezTo>
                    <a:pt x="31743" y="439"/>
                    <a:pt x="31703" y="338"/>
                    <a:pt x="31631" y="247"/>
                  </a:cubicBezTo>
                  <a:cubicBezTo>
                    <a:pt x="31530" y="116"/>
                    <a:pt x="31379" y="24"/>
                    <a:pt x="31207" y="4"/>
                  </a:cubicBezTo>
                  <a:cubicBezTo>
                    <a:pt x="31182" y="2"/>
                    <a:pt x="31157" y="0"/>
                    <a:pt x="31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2603100" y="3540800"/>
              <a:ext cx="420075" cy="106825"/>
            </a:xfrm>
            <a:custGeom>
              <a:avLst/>
              <a:gdLst/>
              <a:ahLst/>
              <a:cxnLst/>
              <a:rect l="l" t="t" r="r" b="b"/>
              <a:pathLst>
                <a:path w="16803" h="4273" extrusionOk="0">
                  <a:moveTo>
                    <a:pt x="8918" y="1"/>
                  </a:moveTo>
                  <a:cubicBezTo>
                    <a:pt x="8818" y="1"/>
                    <a:pt x="8719" y="5"/>
                    <a:pt x="8619" y="14"/>
                  </a:cubicBezTo>
                  <a:cubicBezTo>
                    <a:pt x="7526" y="125"/>
                    <a:pt x="6474" y="824"/>
                    <a:pt x="5838" y="1855"/>
                  </a:cubicBezTo>
                  <a:cubicBezTo>
                    <a:pt x="5204" y="1113"/>
                    <a:pt x="4302" y="694"/>
                    <a:pt x="3405" y="694"/>
                  </a:cubicBezTo>
                  <a:cubicBezTo>
                    <a:pt x="3213" y="694"/>
                    <a:pt x="3021" y="713"/>
                    <a:pt x="2833" y="752"/>
                  </a:cubicBezTo>
                  <a:cubicBezTo>
                    <a:pt x="2145" y="905"/>
                    <a:pt x="1508" y="1309"/>
                    <a:pt x="1022" y="1885"/>
                  </a:cubicBezTo>
                  <a:cubicBezTo>
                    <a:pt x="850" y="2088"/>
                    <a:pt x="0" y="3059"/>
                    <a:pt x="122" y="3302"/>
                  </a:cubicBezTo>
                  <a:cubicBezTo>
                    <a:pt x="223" y="3514"/>
                    <a:pt x="1043" y="3616"/>
                    <a:pt x="1245" y="3656"/>
                  </a:cubicBezTo>
                  <a:cubicBezTo>
                    <a:pt x="1650" y="3747"/>
                    <a:pt x="2054" y="3818"/>
                    <a:pt x="2459" y="3858"/>
                  </a:cubicBezTo>
                  <a:cubicBezTo>
                    <a:pt x="3288" y="3949"/>
                    <a:pt x="4107" y="3969"/>
                    <a:pt x="4937" y="3989"/>
                  </a:cubicBezTo>
                  <a:cubicBezTo>
                    <a:pt x="8862" y="4081"/>
                    <a:pt x="12797" y="4182"/>
                    <a:pt x="16722" y="4273"/>
                  </a:cubicBezTo>
                  <a:cubicBezTo>
                    <a:pt x="16803" y="3099"/>
                    <a:pt x="16257" y="1896"/>
                    <a:pt x="15387" y="1289"/>
                  </a:cubicBezTo>
                  <a:cubicBezTo>
                    <a:pt x="14963" y="1001"/>
                    <a:pt x="14470" y="857"/>
                    <a:pt x="13978" y="857"/>
                  </a:cubicBezTo>
                  <a:cubicBezTo>
                    <a:pt x="13448" y="857"/>
                    <a:pt x="12919" y="1024"/>
                    <a:pt x="12473" y="1359"/>
                  </a:cubicBezTo>
                  <a:cubicBezTo>
                    <a:pt x="12351" y="1453"/>
                    <a:pt x="12213" y="1564"/>
                    <a:pt x="12072" y="1564"/>
                  </a:cubicBezTo>
                  <a:cubicBezTo>
                    <a:pt x="12061" y="1564"/>
                    <a:pt x="12049" y="1563"/>
                    <a:pt x="12038" y="1562"/>
                  </a:cubicBezTo>
                  <a:cubicBezTo>
                    <a:pt x="11876" y="1541"/>
                    <a:pt x="11755" y="1400"/>
                    <a:pt x="11644" y="1269"/>
                  </a:cubicBezTo>
                  <a:cubicBezTo>
                    <a:pt x="10926" y="459"/>
                    <a:pt x="9924" y="1"/>
                    <a:pt x="8918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1741225" y="3519050"/>
              <a:ext cx="486875" cy="133075"/>
            </a:xfrm>
            <a:custGeom>
              <a:avLst/>
              <a:gdLst/>
              <a:ahLst/>
              <a:cxnLst/>
              <a:rect l="l" t="t" r="r" b="b"/>
              <a:pathLst>
                <a:path w="19475" h="5323" extrusionOk="0">
                  <a:moveTo>
                    <a:pt x="10490" y="0"/>
                  </a:moveTo>
                  <a:cubicBezTo>
                    <a:pt x="9560" y="0"/>
                    <a:pt x="8638" y="331"/>
                    <a:pt x="7831" y="813"/>
                  </a:cubicBezTo>
                  <a:cubicBezTo>
                    <a:pt x="6911" y="1359"/>
                    <a:pt x="6111" y="2108"/>
                    <a:pt x="5322" y="2836"/>
                  </a:cubicBezTo>
                  <a:cubicBezTo>
                    <a:pt x="4614" y="2492"/>
                    <a:pt x="3865" y="2209"/>
                    <a:pt x="3087" y="2148"/>
                  </a:cubicBezTo>
                  <a:cubicBezTo>
                    <a:pt x="3004" y="2143"/>
                    <a:pt x="2920" y="2140"/>
                    <a:pt x="2836" y="2140"/>
                  </a:cubicBezTo>
                  <a:cubicBezTo>
                    <a:pt x="2127" y="2140"/>
                    <a:pt x="1415" y="2335"/>
                    <a:pt x="882" y="2796"/>
                  </a:cubicBezTo>
                  <a:cubicBezTo>
                    <a:pt x="457" y="3150"/>
                    <a:pt x="163" y="3676"/>
                    <a:pt x="113" y="4232"/>
                  </a:cubicBezTo>
                  <a:cubicBezTo>
                    <a:pt x="93" y="4445"/>
                    <a:pt x="62" y="4738"/>
                    <a:pt x="62" y="4931"/>
                  </a:cubicBezTo>
                  <a:cubicBezTo>
                    <a:pt x="62" y="5282"/>
                    <a:pt x="1" y="5305"/>
                    <a:pt x="322" y="5305"/>
                  </a:cubicBezTo>
                  <a:cubicBezTo>
                    <a:pt x="371" y="5305"/>
                    <a:pt x="429" y="5304"/>
                    <a:pt x="497" y="5304"/>
                  </a:cubicBezTo>
                  <a:cubicBezTo>
                    <a:pt x="1877" y="5317"/>
                    <a:pt x="3257" y="5323"/>
                    <a:pt x="4637" y="5323"/>
                  </a:cubicBezTo>
                  <a:cubicBezTo>
                    <a:pt x="8678" y="5323"/>
                    <a:pt x="12718" y="5279"/>
                    <a:pt x="16753" y="5264"/>
                  </a:cubicBezTo>
                  <a:cubicBezTo>
                    <a:pt x="17683" y="5264"/>
                    <a:pt x="18654" y="5254"/>
                    <a:pt x="19474" y="4809"/>
                  </a:cubicBezTo>
                  <a:cubicBezTo>
                    <a:pt x="19333" y="3393"/>
                    <a:pt x="18604" y="1977"/>
                    <a:pt x="17360" y="1269"/>
                  </a:cubicBezTo>
                  <a:cubicBezTo>
                    <a:pt x="16859" y="977"/>
                    <a:pt x="16272" y="829"/>
                    <a:pt x="15691" y="829"/>
                  </a:cubicBezTo>
                  <a:cubicBezTo>
                    <a:pt x="14840" y="829"/>
                    <a:pt x="13998" y="1146"/>
                    <a:pt x="13445" y="1795"/>
                  </a:cubicBezTo>
                  <a:cubicBezTo>
                    <a:pt x="13041" y="793"/>
                    <a:pt x="11989" y="145"/>
                    <a:pt x="10916" y="24"/>
                  </a:cubicBezTo>
                  <a:cubicBezTo>
                    <a:pt x="10774" y="8"/>
                    <a:pt x="10632" y="0"/>
                    <a:pt x="10490" y="0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1743275" y="3623825"/>
              <a:ext cx="1343650" cy="61500"/>
            </a:xfrm>
            <a:custGeom>
              <a:avLst/>
              <a:gdLst/>
              <a:ahLst/>
              <a:cxnLst/>
              <a:rect l="l" t="t" r="r" b="b"/>
              <a:pathLst>
                <a:path w="53746" h="2460" extrusionOk="0">
                  <a:moveTo>
                    <a:pt x="26878" y="1"/>
                  </a:moveTo>
                  <a:cubicBezTo>
                    <a:pt x="12038" y="1"/>
                    <a:pt x="0" y="547"/>
                    <a:pt x="0" y="1235"/>
                  </a:cubicBezTo>
                  <a:cubicBezTo>
                    <a:pt x="0" y="1913"/>
                    <a:pt x="12038" y="2459"/>
                    <a:pt x="26878" y="2459"/>
                  </a:cubicBezTo>
                  <a:cubicBezTo>
                    <a:pt x="41717" y="2459"/>
                    <a:pt x="53745" y="1913"/>
                    <a:pt x="53745" y="1235"/>
                  </a:cubicBezTo>
                  <a:cubicBezTo>
                    <a:pt x="53745" y="547"/>
                    <a:pt x="41717" y="1"/>
                    <a:pt x="26878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2386125" y="3425825"/>
              <a:ext cx="186650" cy="27075"/>
            </a:xfrm>
            <a:custGeom>
              <a:avLst/>
              <a:gdLst/>
              <a:ahLst/>
              <a:cxnLst/>
              <a:rect l="l" t="t" r="r" b="b"/>
              <a:pathLst>
                <a:path w="7466" h="1083" extrusionOk="0">
                  <a:moveTo>
                    <a:pt x="860" y="1"/>
                  </a:moveTo>
                  <a:lnTo>
                    <a:pt x="0" y="1083"/>
                  </a:lnTo>
                  <a:lnTo>
                    <a:pt x="7465" y="1083"/>
                  </a:lnTo>
                  <a:lnTo>
                    <a:pt x="638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2246775" y="3413425"/>
              <a:ext cx="258725" cy="39475"/>
            </a:xfrm>
            <a:custGeom>
              <a:avLst/>
              <a:gdLst/>
              <a:ahLst/>
              <a:cxnLst/>
              <a:rect l="l" t="t" r="r" b="b"/>
              <a:pathLst>
                <a:path w="10349" h="1579" extrusionOk="0">
                  <a:moveTo>
                    <a:pt x="3602" y="1"/>
                  </a:moveTo>
                  <a:lnTo>
                    <a:pt x="1" y="1579"/>
                  </a:lnTo>
                  <a:lnTo>
                    <a:pt x="8336" y="1579"/>
                  </a:lnTo>
                  <a:lnTo>
                    <a:pt x="1034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2246525" y="3452875"/>
              <a:ext cx="326250" cy="186925"/>
            </a:xfrm>
            <a:custGeom>
              <a:avLst/>
              <a:gdLst/>
              <a:ahLst/>
              <a:cxnLst/>
              <a:rect l="l" t="t" r="r" b="b"/>
              <a:pathLst>
                <a:path w="13050" h="7477" extrusionOk="0">
                  <a:moveTo>
                    <a:pt x="0" y="1"/>
                  </a:moveTo>
                  <a:lnTo>
                    <a:pt x="0" y="7476"/>
                  </a:lnTo>
                  <a:lnTo>
                    <a:pt x="13049" y="7476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2291800" y="3475625"/>
              <a:ext cx="146425" cy="146475"/>
            </a:xfrm>
            <a:custGeom>
              <a:avLst/>
              <a:gdLst/>
              <a:ahLst/>
              <a:cxnLst/>
              <a:rect l="l" t="t" r="r" b="b"/>
              <a:pathLst>
                <a:path w="5857" h="5859" extrusionOk="0">
                  <a:moveTo>
                    <a:pt x="2923" y="1"/>
                  </a:moveTo>
                  <a:cubicBezTo>
                    <a:pt x="1305" y="1"/>
                    <a:pt x="0" y="1316"/>
                    <a:pt x="0" y="2935"/>
                  </a:cubicBezTo>
                  <a:cubicBezTo>
                    <a:pt x="0" y="4553"/>
                    <a:pt x="1305" y="5858"/>
                    <a:pt x="2923" y="5858"/>
                  </a:cubicBezTo>
                  <a:cubicBezTo>
                    <a:pt x="4542" y="5858"/>
                    <a:pt x="5857" y="4553"/>
                    <a:pt x="5857" y="2935"/>
                  </a:cubicBezTo>
                  <a:cubicBezTo>
                    <a:pt x="5857" y="1316"/>
                    <a:pt x="4542" y="1"/>
                    <a:pt x="292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2245775" y="3451875"/>
              <a:ext cx="327775" cy="1800"/>
            </a:xfrm>
            <a:custGeom>
              <a:avLst/>
              <a:gdLst/>
              <a:ahLst/>
              <a:cxnLst/>
              <a:rect l="l" t="t" r="r" b="b"/>
              <a:pathLst>
                <a:path w="13111" h="72" extrusionOk="0">
                  <a:moveTo>
                    <a:pt x="41" y="0"/>
                  </a:moveTo>
                  <a:cubicBezTo>
                    <a:pt x="21" y="0"/>
                    <a:pt x="0" y="20"/>
                    <a:pt x="0" y="41"/>
                  </a:cubicBezTo>
                  <a:cubicBezTo>
                    <a:pt x="0" y="61"/>
                    <a:pt x="21" y="71"/>
                    <a:pt x="41" y="71"/>
                  </a:cubicBezTo>
                  <a:lnTo>
                    <a:pt x="13079" y="71"/>
                  </a:lnTo>
                  <a:cubicBezTo>
                    <a:pt x="13100" y="71"/>
                    <a:pt x="13110" y="61"/>
                    <a:pt x="13110" y="41"/>
                  </a:cubicBezTo>
                  <a:cubicBezTo>
                    <a:pt x="13110" y="20"/>
                    <a:pt x="13100" y="0"/>
                    <a:pt x="13079" y="0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2454400" y="3412500"/>
              <a:ext cx="52125" cy="227300"/>
            </a:xfrm>
            <a:custGeom>
              <a:avLst/>
              <a:gdLst/>
              <a:ahLst/>
              <a:cxnLst/>
              <a:rect l="l" t="t" r="r" b="b"/>
              <a:pathLst>
                <a:path w="2085" h="9092" extrusionOk="0">
                  <a:moveTo>
                    <a:pt x="2044" y="1"/>
                  </a:moveTo>
                  <a:cubicBezTo>
                    <a:pt x="2036" y="1"/>
                    <a:pt x="2028" y="3"/>
                    <a:pt x="2023" y="8"/>
                  </a:cubicBezTo>
                  <a:lnTo>
                    <a:pt x="11" y="1586"/>
                  </a:lnTo>
                  <a:cubicBezTo>
                    <a:pt x="0" y="1586"/>
                    <a:pt x="0" y="1606"/>
                    <a:pt x="0" y="1616"/>
                  </a:cubicBezTo>
                  <a:lnTo>
                    <a:pt x="0" y="9061"/>
                  </a:lnTo>
                  <a:cubicBezTo>
                    <a:pt x="0" y="9081"/>
                    <a:pt x="11" y="9091"/>
                    <a:pt x="31" y="9091"/>
                  </a:cubicBezTo>
                  <a:cubicBezTo>
                    <a:pt x="51" y="9091"/>
                    <a:pt x="72" y="9081"/>
                    <a:pt x="72" y="9061"/>
                  </a:cubicBezTo>
                  <a:lnTo>
                    <a:pt x="72" y="1626"/>
                  </a:lnTo>
                  <a:lnTo>
                    <a:pt x="2064" y="68"/>
                  </a:lnTo>
                  <a:cubicBezTo>
                    <a:pt x="2084" y="48"/>
                    <a:pt x="2084" y="28"/>
                    <a:pt x="2074" y="17"/>
                  </a:cubicBezTo>
                  <a:cubicBezTo>
                    <a:pt x="2068" y="6"/>
                    <a:pt x="2056" y="1"/>
                    <a:pt x="2044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7"/>
            <p:cNvSpPr/>
            <p:nvPr/>
          </p:nvSpPr>
          <p:spPr>
            <a:xfrm flipH="1">
              <a:off x="2320375" y="3508675"/>
              <a:ext cx="90300" cy="89900"/>
            </a:xfrm>
            <a:custGeom>
              <a:avLst/>
              <a:gdLst/>
              <a:ahLst/>
              <a:cxnLst/>
              <a:rect l="l" t="t" r="r" b="b"/>
              <a:pathLst>
                <a:path w="3612" h="3596" extrusionOk="0">
                  <a:moveTo>
                    <a:pt x="1028" y="0"/>
                  </a:moveTo>
                  <a:cubicBezTo>
                    <a:pt x="1002" y="0"/>
                    <a:pt x="976" y="2"/>
                    <a:pt x="951" y="5"/>
                  </a:cubicBezTo>
                  <a:cubicBezTo>
                    <a:pt x="607" y="34"/>
                    <a:pt x="314" y="277"/>
                    <a:pt x="162" y="581"/>
                  </a:cubicBezTo>
                  <a:cubicBezTo>
                    <a:pt x="11" y="884"/>
                    <a:pt x="0" y="1248"/>
                    <a:pt x="91" y="1572"/>
                  </a:cubicBezTo>
                  <a:cubicBezTo>
                    <a:pt x="172" y="1906"/>
                    <a:pt x="344" y="2210"/>
                    <a:pt x="546" y="2482"/>
                  </a:cubicBezTo>
                  <a:cubicBezTo>
                    <a:pt x="860" y="2918"/>
                    <a:pt x="1265" y="3292"/>
                    <a:pt x="1720" y="3595"/>
                  </a:cubicBezTo>
                  <a:cubicBezTo>
                    <a:pt x="2398" y="3019"/>
                    <a:pt x="2964" y="2311"/>
                    <a:pt x="3369" y="1522"/>
                  </a:cubicBezTo>
                  <a:cubicBezTo>
                    <a:pt x="3500" y="1269"/>
                    <a:pt x="3612" y="985"/>
                    <a:pt x="3561" y="713"/>
                  </a:cubicBezTo>
                  <a:cubicBezTo>
                    <a:pt x="3490" y="358"/>
                    <a:pt x="3136" y="106"/>
                    <a:pt x="2782" y="95"/>
                  </a:cubicBezTo>
                  <a:cubicBezTo>
                    <a:pt x="2765" y="94"/>
                    <a:pt x="2748" y="94"/>
                    <a:pt x="2731" y="94"/>
                  </a:cubicBezTo>
                  <a:cubicBezTo>
                    <a:pt x="2575" y="94"/>
                    <a:pt x="2413" y="134"/>
                    <a:pt x="2276" y="207"/>
                  </a:cubicBezTo>
                  <a:cubicBezTo>
                    <a:pt x="2144" y="273"/>
                    <a:pt x="2019" y="411"/>
                    <a:pt x="1871" y="411"/>
                  </a:cubicBezTo>
                  <a:cubicBezTo>
                    <a:pt x="1861" y="411"/>
                    <a:pt x="1851" y="410"/>
                    <a:pt x="1841" y="409"/>
                  </a:cubicBezTo>
                  <a:cubicBezTo>
                    <a:pt x="1679" y="378"/>
                    <a:pt x="1578" y="207"/>
                    <a:pt x="1447" y="126"/>
                  </a:cubicBezTo>
                  <a:cubicBezTo>
                    <a:pt x="1326" y="48"/>
                    <a:pt x="1176" y="0"/>
                    <a:pt x="1028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17"/>
          <p:cNvGrpSpPr/>
          <p:nvPr/>
        </p:nvGrpSpPr>
        <p:grpSpPr>
          <a:xfrm>
            <a:off x="6607535" y="1229838"/>
            <a:ext cx="1262319" cy="1332669"/>
            <a:chOff x="6844326" y="1479549"/>
            <a:chExt cx="789295" cy="833283"/>
          </a:xfrm>
        </p:grpSpPr>
        <p:sp>
          <p:nvSpPr>
            <p:cNvPr id="650" name="Google Shape;650;p17"/>
            <p:cNvSpPr/>
            <p:nvPr/>
          </p:nvSpPr>
          <p:spPr>
            <a:xfrm>
              <a:off x="6844326" y="1479549"/>
              <a:ext cx="789295" cy="833283"/>
            </a:xfrm>
            <a:custGeom>
              <a:avLst/>
              <a:gdLst/>
              <a:ahLst/>
              <a:cxnLst/>
              <a:rect l="l" t="t" r="r" b="b"/>
              <a:pathLst>
                <a:path w="9833" h="10381" extrusionOk="0">
                  <a:moveTo>
                    <a:pt x="7688" y="3836"/>
                  </a:moveTo>
                  <a:lnTo>
                    <a:pt x="6980" y="4341"/>
                  </a:lnTo>
                  <a:cubicBezTo>
                    <a:pt x="7010" y="4290"/>
                    <a:pt x="7030" y="4240"/>
                    <a:pt x="7051" y="4189"/>
                  </a:cubicBezTo>
                  <a:cubicBezTo>
                    <a:pt x="7132" y="4099"/>
                    <a:pt x="7223" y="4018"/>
                    <a:pt x="7324" y="3957"/>
                  </a:cubicBezTo>
                  <a:cubicBezTo>
                    <a:pt x="7446" y="3896"/>
                    <a:pt x="7567" y="3856"/>
                    <a:pt x="7688" y="3836"/>
                  </a:cubicBezTo>
                  <a:close/>
                  <a:moveTo>
                    <a:pt x="4932" y="4243"/>
                  </a:moveTo>
                  <a:cubicBezTo>
                    <a:pt x="4985" y="4243"/>
                    <a:pt x="5038" y="4245"/>
                    <a:pt x="5088" y="4250"/>
                  </a:cubicBezTo>
                  <a:lnTo>
                    <a:pt x="4836" y="4837"/>
                  </a:lnTo>
                  <a:lnTo>
                    <a:pt x="4674" y="4260"/>
                  </a:lnTo>
                  <a:cubicBezTo>
                    <a:pt x="4704" y="4260"/>
                    <a:pt x="4735" y="4250"/>
                    <a:pt x="4775" y="4250"/>
                  </a:cubicBezTo>
                  <a:cubicBezTo>
                    <a:pt x="4826" y="4245"/>
                    <a:pt x="4879" y="4243"/>
                    <a:pt x="4932" y="4243"/>
                  </a:cubicBezTo>
                  <a:close/>
                  <a:moveTo>
                    <a:pt x="5007" y="1"/>
                  </a:moveTo>
                  <a:cubicBezTo>
                    <a:pt x="4478" y="1"/>
                    <a:pt x="3950" y="91"/>
                    <a:pt x="3449" y="264"/>
                  </a:cubicBezTo>
                  <a:cubicBezTo>
                    <a:pt x="2923" y="437"/>
                    <a:pt x="2438" y="689"/>
                    <a:pt x="2003" y="1033"/>
                  </a:cubicBezTo>
                  <a:cubicBezTo>
                    <a:pt x="1558" y="1367"/>
                    <a:pt x="1184" y="1761"/>
                    <a:pt x="870" y="2227"/>
                  </a:cubicBezTo>
                  <a:cubicBezTo>
                    <a:pt x="587" y="2642"/>
                    <a:pt x="365" y="3097"/>
                    <a:pt x="212" y="3582"/>
                  </a:cubicBezTo>
                  <a:lnTo>
                    <a:pt x="203" y="3582"/>
                  </a:lnTo>
                  <a:lnTo>
                    <a:pt x="203" y="3593"/>
                  </a:lnTo>
                  <a:cubicBezTo>
                    <a:pt x="0" y="3886"/>
                    <a:pt x="71" y="4290"/>
                    <a:pt x="365" y="4493"/>
                  </a:cubicBezTo>
                  <a:lnTo>
                    <a:pt x="3015" y="6365"/>
                  </a:lnTo>
                  <a:lnTo>
                    <a:pt x="2236" y="6516"/>
                  </a:lnTo>
                  <a:cubicBezTo>
                    <a:pt x="2084" y="6547"/>
                    <a:pt x="1943" y="6637"/>
                    <a:pt x="1851" y="6779"/>
                  </a:cubicBezTo>
                  <a:cubicBezTo>
                    <a:pt x="1761" y="6911"/>
                    <a:pt x="1730" y="7073"/>
                    <a:pt x="1761" y="7234"/>
                  </a:cubicBezTo>
                  <a:lnTo>
                    <a:pt x="2296" y="9894"/>
                  </a:lnTo>
                  <a:cubicBezTo>
                    <a:pt x="2337" y="10056"/>
                    <a:pt x="2428" y="10198"/>
                    <a:pt x="2570" y="10279"/>
                  </a:cubicBezTo>
                  <a:cubicBezTo>
                    <a:pt x="2671" y="10350"/>
                    <a:pt x="2782" y="10380"/>
                    <a:pt x="2903" y="10380"/>
                  </a:cubicBezTo>
                  <a:cubicBezTo>
                    <a:pt x="2944" y="10380"/>
                    <a:pt x="2995" y="10370"/>
                    <a:pt x="3035" y="10360"/>
                  </a:cubicBezTo>
                  <a:lnTo>
                    <a:pt x="6454" y="9561"/>
                  </a:lnTo>
                  <a:cubicBezTo>
                    <a:pt x="6476" y="9564"/>
                    <a:pt x="6498" y="9565"/>
                    <a:pt x="6521" y="9565"/>
                  </a:cubicBezTo>
                  <a:cubicBezTo>
                    <a:pt x="6583" y="9565"/>
                    <a:pt x="6647" y="9556"/>
                    <a:pt x="6707" y="9541"/>
                  </a:cubicBezTo>
                  <a:cubicBezTo>
                    <a:pt x="6767" y="9521"/>
                    <a:pt x="6828" y="9500"/>
                    <a:pt x="6879" y="9460"/>
                  </a:cubicBezTo>
                  <a:lnTo>
                    <a:pt x="8801" y="9015"/>
                  </a:lnTo>
                  <a:cubicBezTo>
                    <a:pt x="8963" y="8974"/>
                    <a:pt x="9105" y="8873"/>
                    <a:pt x="9185" y="8721"/>
                  </a:cubicBezTo>
                  <a:cubicBezTo>
                    <a:pt x="9276" y="8570"/>
                    <a:pt x="9296" y="8397"/>
                    <a:pt x="9246" y="8236"/>
                  </a:cubicBezTo>
                  <a:lnTo>
                    <a:pt x="8507" y="5859"/>
                  </a:lnTo>
                  <a:cubicBezTo>
                    <a:pt x="8419" y="5594"/>
                    <a:pt x="8186" y="5422"/>
                    <a:pt x="7919" y="5422"/>
                  </a:cubicBezTo>
                  <a:cubicBezTo>
                    <a:pt x="7880" y="5422"/>
                    <a:pt x="7840" y="5426"/>
                    <a:pt x="7799" y="5434"/>
                  </a:cubicBezTo>
                  <a:lnTo>
                    <a:pt x="7637" y="5464"/>
                  </a:lnTo>
                  <a:lnTo>
                    <a:pt x="9539" y="4108"/>
                  </a:lnTo>
                  <a:cubicBezTo>
                    <a:pt x="9681" y="4007"/>
                    <a:pt x="9772" y="3856"/>
                    <a:pt x="9802" y="3683"/>
                  </a:cubicBezTo>
                  <a:cubicBezTo>
                    <a:pt x="9833" y="3522"/>
                    <a:pt x="9792" y="3340"/>
                    <a:pt x="9691" y="3208"/>
                  </a:cubicBezTo>
                  <a:cubicBezTo>
                    <a:pt x="9671" y="3188"/>
                    <a:pt x="9660" y="3168"/>
                    <a:pt x="9651" y="3157"/>
                  </a:cubicBezTo>
                  <a:cubicBezTo>
                    <a:pt x="9590" y="3006"/>
                    <a:pt x="9519" y="2854"/>
                    <a:pt x="9448" y="2712"/>
                  </a:cubicBezTo>
                  <a:cubicBezTo>
                    <a:pt x="9438" y="2712"/>
                    <a:pt x="9438" y="2703"/>
                    <a:pt x="9438" y="2703"/>
                  </a:cubicBezTo>
                  <a:cubicBezTo>
                    <a:pt x="9013" y="1903"/>
                    <a:pt x="8386" y="1235"/>
                    <a:pt x="7628" y="760"/>
                  </a:cubicBezTo>
                  <a:cubicBezTo>
                    <a:pt x="6859" y="275"/>
                    <a:pt x="5978" y="12"/>
                    <a:pt x="5088" y="1"/>
                  </a:cubicBezTo>
                  <a:cubicBezTo>
                    <a:pt x="5061" y="1"/>
                    <a:pt x="5034" y="1"/>
                    <a:pt x="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6903566" y="1643622"/>
              <a:ext cx="675633" cy="175470"/>
            </a:xfrm>
            <a:custGeom>
              <a:avLst/>
              <a:gdLst/>
              <a:ahLst/>
              <a:cxnLst/>
              <a:rect l="l" t="t" r="r" b="b"/>
              <a:pathLst>
                <a:path w="8417" h="2186" extrusionOk="0">
                  <a:moveTo>
                    <a:pt x="6859" y="1"/>
                  </a:moveTo>
                  <a:lnTo>
                    <a:pt x="972" y="324"/>
                  </a:lnTo>
                  <a:cubicBezTo>
                    <a:pt x="648" y="861"/>
                    <a:pt x="324" y="1387"/>
                    <a:pt x="0" y="1923"/>
                  </a:cubicBezTo>
                  <a:cubicBezTo>
                    <a:pt x="160" y="1858"/>
                    <a:pt x="512" y="1730"/>
                    <a:pt x="960" y="1730"/>
                  </a:cubicBezTo>
                  <a:cubicBezTo>
                    <a:pt x="1137" y="1730"/>
                    <a:pt x="1328" y="1750"/>
                    <a:pt x="1528" y="1801"/>
                  </a:cubicBezTo>
                  <a:cubicBezTo>
                    <a:pt x="1902" y="1893"/>
                    <a:pt x="2185" y="2064"/>
                    <a:pt x="2358" y="2186"/>
                  </a:cubicBezTo>
                  <a:cubicBezTo>
                    <a:pt x="2580" y="2024"/>
                    <a:pt x="3157" y="1650"/>
                    <a:pt x="3997" y="1599"/>
                  </a:cubicBezTo>
                  <a:cubicBezTo>
                    <a:pt x="4073" y="1593"/>
                    <a:pt x="4147" y="1591"/>
                    <a:pt x="4219" y="1591"/>
                  </a:cubicBezTo>
                  <a:cubicBezTo>
                    <a:pt x="4936" y="1591"/>
                    <a:pt x="5465" y="1844"/>
                    <a:pt x="5685" y="1963"/>
                  </a:cubicBezTo>
                  <a:cubicBezTo>
                    <a:pt x="5807" y="1781"/>
                    <a:pt x="5989" y="1549"/>
                    <a:pt x="6283" y="1387"/>
                  </a:cubicBezTo>
                  <a:cubicBezTo>
                    <a:pt x="6562" y="1228"/>
                    <a:pt x="6855" y="1171"/>
                    <a:pt x="7130" y="1171"/>
                  </a:cubicBezTo>
                  <a:cubicBezTo>
                    <a:pt x="7802" y="1171"/>
                    <a:pt x="8374" y="1510"/>
                    <a:pt x="8417" y="1538"/>
                  </a:cubicBezTo>
                  <a:lnTo>
                    <a:pt x="8164" y="952"/>
                  </a:lnTo>
                  <a:lnTo>
                    <a:pt x="6859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6903566" y="1529076"/>
              <a:ext cx="675633" cy="268905"/>
            </a:xfrm>
            <a:custGeom>
              <a:avLst/>
              <a:gdLst/>
              <a:ahLst/>
              <a:cxnLst/>
              <a:rect l="l" t="t" r="r" b="b"/>
              <a:pathLst>
                <a:path w="8417" h="3350" extrusionOk="0">
                  <a:moveTo>
                    <a:pt x="4255" y="1"/>
                  </a:moveTo>
                  <a:cubicBezTo>
                    <a:pt x="2296" y="1"/>
                    <a:pt x="529" y="1375"/>
                    <a:pt x="0" y="3350"/>
                  </a:cubicBezTo>
                  <a:cubicBezTo>
                    <a:pt x="102" y="3168"/>
                    <a:pt x="537" y="2490"/>
                    <a:pt x="1407" y="2217"/>
                  </a:cubicBezTo>
                  <a:cubicBezTo>
                    <a:pt x="1675" y="2133"/>
                    <a:pt x="1930" y="2105"/>
                    <a:pt x="2152" y="2105"/>
                  </a:cubicBezTo>
                  <a:cubicBezTo>
                    <a:pt x="2465" y="2105"/>
                    <a:pt x="2713" y="2161"/>
                    <a:pt x="2843" y="2197"/>
                  </a:cubicBezTo>
                  <a:cubicBezTo>
                    <a:pt x="2945" y="2095"/>
                    <a:pt x="3471" y="1580"/>
                    <a:pt x="4300" y="1569"/>
                  </a:cubicBezTo>
                  <a:cubicBezTo>
                    <a:pt x="4318" y="1569"/>
                    <a:pt x="4336" y="1569"/>
                    <a:pt x="4353" y="1569"/>
                  </a:cubicBezTo>
                  <a:cubicBezTo>
                    <a:pt x="5113" y="1569"/>
                    <a:pt x="5618" y="1987"/>
                    <a:pt x="5726" y="2086"/>
                  </a:cubicBezTo>
                  <a:cubicBezTo>
                    <a:pt x="5885" y="2025"/>
                    <a:pt x="6186" y="1925"/>
                    <a:pt x="6564" y="1925"/>
                  </a:cubicBezTo>
                  <a:cubicBezTo>
                    <a:pt x="6692" y="1925"/>
                    <a:pt x="6828" y="1936"/>
                    <a:pt x="6971" y="1964"/>
                  </a:cubicBezTo>
                  <a:cubicBezTo>
                    <a:pt x="7861" y="2146"/>
                    <a:pt x="8326" y="2824"/>
                    <a:pt x="8417" y="2965"/>
                  </a:cubicBezTo>
                  <a:cubicBezTo>
                    <a:pt x="7790" y="1205"/>
                    <a:pt x="6151" y="22"/>
                    <a:pt x="4340" y="2"/>
                  </a:cubicBezTo>
                  <a:cubicBezTo>
                    <a:pt x="4312" y="1"/>
                    <a:pt x="4284" y="1"/>
                    <a:pt x="4255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6899553" y="1764109"/>
              <a:ext cx="683740" cy="261279"/>
            </a:xfrm>
            <a:custGeom>
              <a:avLst/>
              <a:gdLst/>
              <a:ahLst/>
              <a:cxnLst/>
              <a:rect l="l" t="t" r="r" b="b"/>
              <a:pathLst>
                <a:path w="8518" h="3255" extrusionOk="0">
                  <a:moveTo>
                    <a:pt x="8472" y="0"/>
                  </a:moveTo>
                  <a:cubicBezTo>
                    <a:pt x="8463" y="0"/>
                    <a:pt x="8455" y="3"/>
                    <a:pt x="8446" y="7"/>
                  </a:cubicBezTo>
                  <a:lnTo>
                    <a:pt x="4026" y="3173"/>
                  </a:lnTo>
                  <a:lnTo>
                    <a:pt x="71" y="392"/>
                  </a:lnTo>
                  <a:cubicBezTo>
                    <a:pt x="62" y="387"/>
                    <a:pt x="54" y="385"/>
                    <a:pt x="46" y="385"/>
                  </a:cubicBezTo>
                  <a:cubicBezTo>
                    <a:pt x="35" y="385"/>
                    <a:pt x="26" y="390"/>
                    <a:pt x="21" y="401"/>
                  </a:cubicBezTo>
                  <a:cubicBezTo>
                    <a:pt x="0" y="412"/>
                    <a:pt x="10" y="442"/>
                    <a:pt x="30" y="452"/>
                  </a:cubicBezTo>
                  <a:lnTo>
                    <a:pt x="4006" y="3254"/>
                  </a:lnTo>
                  <a:lnTo>
                    <a:pt x="4047" y="3254"/>
                  </a:lnTo>
                  <a:lnTo>
                    <a:pt x="8497" y="68"/>
                  </a:lnTo>
                  <a:cubicBezTo>
                    <a:pt x="8507" y="58"/>
                    <a:pt x="8518" y="28"/>
                    <a:pt x="8507" y="17"/>
                  </a:cubicBezTo>
                  <a:cubicBezTo>
                    <a:pt x="8495" y="5"/>
                    <a:pt x="8484" y="0"/>
                    <a:pt x="8472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7128486" y="1693230"/>
              <a:ext cx="238803" cy="332157"/>
            </a:xfrm>
            <a:custGeom>
              <a:avLst/>
              <a:gdLst/>
              <a:ahLst/>
              <a:cxnLst/>
              <a:rect l="l" t="t" r="r" b="b"/>
              <a:pathLst>
                <a:path w="2975" h="4138" extrusionOk="0">
                  <a:moveTo>
                    <a:pt x="2944" y="0"/>
                  </a:moveTo>
                  <a:cubicBezTo>
                    <a:pt x="2924" y="0"/>
                    <a:pt x="2904" y="0"/>
                    <a:pt x="2894" y="20"/>
                  </a:cubicBezTo>
                  <a:lnTo>
                    <a:pt x="1174" y="3995"/>
                  </a:lnTo>
                  <a:lnTo>
                    <a:pt x="82" y="142"/>
                  </a:lnTo>
                  <a:cubicBezTo>
                    <a:pt x="74" y="127"/>
                    <a:pt x="61" y="117"/>
                    <a:pt x="47" y="117"/>
                  </a:cubicBezTo>
                  <a:cubicBezTo>
                    <a:pt x="42" y="117"/>
                    <a:pt x="36" y="119"/>
                    <a:pt x="31" y="122"/>
                  </a:cubicBezTo>
                  <a:cubicBezTo>
                    <a:pt x="11" y="122"/>
                    <a:pt x="1" y="142"/>
                    <a:pt x="11" y="162"/>
                  </a:cubicBezTo>
                  <a:lnTo>
                    <a:pt x="1134" y="4117"/>
                  </a:lnTo>
                  <a:cubicBezTo>
                    <a:pt x="1144" y="4127"/>
                    <a:pt x="1154" y="4137"/>
                    <a:pt x="1174" y="4137"/>
                  </a:cubicBezTo>
                  <a:cubicBezTo>
                    <a:pt x="1184" y="4137"/>
                    <a:pt x="1204" y="4137"/>
                    <a:pt x="1204" y="4117"/>
                  </a:cubicBezTo>
                  <a:lnTo>
                    <a:pt x="2964" y="50"/>
                  </a:lnTo>
                  <a:cubicBezTo>
                    <a:pt x="2975" y="30"/>
                    <a:pt x="2964" y="10"/>
                    <a:pt x="29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7089554" y="1798224"/>
              <a:ext cx="273640" cy="227164"/>
            </a:xfrm>
            <a:custGeom>
              <a:avLst/>
              <a:gdLst/>
              <a:ahLst/>
              <a:cxnLst/>
              <a:rect l="l" t="t" r="r" b="b"/>
              <a:pathLst>
                <a:path w="3409" h="2830" extrusionOk="0">
                  <a:moveTo>
                    <a:pt x="3364" y="0"/>
                  </a:moveTo>
                  <a:cubicBezTo>
                    <a:pt x="3353" y="0"/>
                    <a:pt x="3344" y="5"/>
                    <a:pt x="3339" y="17"/>
                  </a:cubicBezTo>
                  <a:lnTo>
                    <a:pt x="1659" y="2728"/>
                  </a:lnTo>
                  <a:lnTo>
                    <a:pt x="71" y="239"/>
                  </a:lnTo>
                  <a:cubicBezTo>
                    <a:pt x="64" y="233"/>
                    <a:pt x="52" y="225"/>
                    <a:pt x="38" y="225"/>
                  </a:cubicBezTo>
                  <a:cubicBezTo>
                    <a:pt x="33" y="225"/>
                    <a:pt x="27" y="227"/>
                    <a:pt x="21" y="230"/>
                  </a:cubicBezTo>
                  <a:cubicBezTo>
                    <a:pt x="0" y="239"/>
                    <a:pt x="0" y="270"/>
                    <a:pt x="10" y="280"/>
                  </a:cubicBezTo>
                  <a:lnTo>
                    <a:pt x="1629" y="2819"/>
                  </a:lnTo>
                  <a:cubicBezTo>
                    <a:pt x="1629" y="2829"/>
                    <a:pt x="1639" y="2829"/>
                    <a:pt x="1659" y="2829"/>
                  </a:cubicBezTo>
                  <a:cubicBezTo>
                    <a:pt x="1669" y="2829"/>
                    <a:pt x="1680" y="2829"/>
                    <a:pt x="1689" y="2819"/>
                  </a:cubicBezTo>
                  <a:lnTo>
                    <a:pt x="3399" y="57"/>
                  </a:lnTo>
                  <a:cubicBezTo>
                    <a:pt x="3409" y="37"/>
                    <a:pt x="3409" y="17"/>
                    <a:pt x="3389" y="7"/>
                  </a:cubicBezTo>
                  <a:cubicBezTo>
                    <a:pt x="3380" y="3"/>
                    <a:pt x="3372" y="0"/>
                    <a:pt x="336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7033445" y="1964384"/>
              <a:ext cx="506022" cy="298925"/>
            </a:xfrm>
            <a:custGeom>
              <a:avLst/>
              <a:gdLst/>
              <a:ahLst/>
              <a:cxnLst/>
              <a:rect l="l" t="t" r="r" b="b"/>
              <a:pathLst>
                <a:path w="6304" h="3724" extrusionOk="0">
                  <a:moveTo>
                    <a:pt x="5565" y="1"/>
                  </a:moveTo>
                  <a:lnTo>
                    <a:pt x="1" y="1073"/>
                  </a:lnTo>
                  <a:lnTo>
                    <a:pt x="547" y="3723"/>
                  </a:lnTo>
                  <a:lnTo>
                    <a:pt x="6303" y="2378"/>
                  </a:lnTo>
                  <a:lnTo>
                    <a:pt x="556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7311182" y="1964384"/>
              <a:ext cx="228288" cy="230696"/>
            </a:xfrm>
            <a:custGeom>
              <a:avLst/>
              <a:gdLst/>
              <a:ahLst/>
              <a:cxnLst/>
              <a:rect l="l" t="t" r="r" b="b"/>
              <a:pathLst>
                <a:path w="2844" h="2874" extrusionOk="0">
                  <a:moveTo>
                    <a:pt x="2105" y="1"/>
                  </a:moveTo>
                  <a:lnTo>
                    <a:pt x="1" y="405"/>
                  </a:lnTo>
                  <a:lnTo>
                    <a:pt x="709" y="2874"/>
                  </a:lnTo>
                  <a:lnTo>
                    <a:pt x="2843" y="2378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7307972" y="1993603"/>
              <a:ext cx="63413" cy="204769"/>
            </a:xfrm>
            <a:custGeom>
              <a:avLst/>
              <a:gdLst/>
              <a:ahLst/>
              <a:cxnLst/>
              <a:rect l="l" t="t" r="r" b="b"/>
              <a:pathLst>
                <a:path w="790" h="2551" extrusionOk="0">
                  <a:moveTo>
                    <a:pt x="31" y="1"/>
                  </a:moveTo>
                  <a:cubicBezTo>
                    <a:pt x="11" y="11"/>
                    <a:pt x="0" y="31"/>
                    <a:pt x="0" y="51"/>
                  </a:cubicBezTo>
                  <a:lnTo>
                    <a:pt x="719" y="2519"/>
                  </a:lnTo>
                  <a:cubicBezTo>
                    <a:pt x="719" y="2540"/>
                    <a:pt x="739" y="2550"/>
                    <a:pt x="749" y="2550"/>
                  </a:cubicBezTo>
                  <a:lnTo>
                    <a:pt x="759" y="2550"/>
                  </a:lnTo>
                  <a:cubicBezTo>
                    <a:pt x="779" y="2540"/>
                    <a:pt x="789" y="2519"/>
                    <a:pt x="789" y="2499"/>
                  </a:cubicBezTo>
                  <a:lnTo>
                    <a:pt x="71" y="31"/>
                  </a:lnTo>
                  <a:cubicBezTo>
                    <a:pt x="71" y="11"/>
                    <a:pt x="51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7111468" y="2038876"/>
              <a:ext cx="189277" cy="176755"/>
            </a:xfrm>
            <a:custGeom>
              <a:avLst/>
              <a:gdLst/>
              <a:ahLst/>
              <a:cxnLst/>
              <a:rect l="l" t="t" r="r" b="b"/>
              <a:pathLst>
                <a:path w="2358" h="2202" extrusionOk="0">
                  <a:moveTo>
                    <a:pt x="1176" y="1"/>
                  </a:moveTo>
                  <a:cubicBezTo>
                    <a:pt x="1122" y="1"/>
                    <a:pt x="1067" y="5"/>
                    <a:pt x="1012" y="13"/>
                  </a:cubicBezTo>
                  <a:cubicBezTo>
                    <a:pt x="415" y="105"/>
                    <a:pt x="0" y="671"/>
                    <a:pt x="92" y="1268"/>
                  </a:cubicBezTo>
                  <a:cubicBezTo>
                    <a:pt x="174" y="1817"/>
                    <a:pt x="646" y="2201"/>
                    <a:pt x="1178" y="2201"/>
                  </a:cubicBezTo>
                  <a:cubicBezTo>
                    <a:pt x="1234" y="2201"/>
                    <a:pt x="1290" y="2197"/>
                    <a:pt x="1346" y="2188"/>
                  </a:cubicBezTo>
                  <a:cubicBezTo>
                    <a:pt x="1942" y="2097"/>
                    <a:pt x="2357" y="1541"/>
                    <a:pt x="2266" y="934"/>
                  </a:cubicBezTo>
                  <a:cubicBezTo>
                    <a:pt x="2184" y="392"/>
                    <a:pt x="1710" y="1"/>
                    <a:pt x="117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7147992" y="2078208"/>
              <a:ext cx="95040" cy="93274"/>
            </a:xfrm>
            <a:custGeom>
              <a:avLst/>
              <a:gdLst/>
              <a:ahLst/>
              <a:cxnLst/>
              <a:rect l="l" t="t" r="r" b="b"/>
              <a:pathLst>
                <a:path w="1184" h="1162" extrusionOk="0">
                  <a:moveTo>
                    <a:pt x="925" y="1"/>
                  </a:moveTo>
                  <a:cubicBezTo>
                    <a:pt x="863" y="1"/>
                    <a:pt x="799" y="23"/>
                    <a:pt x="749" y="60"/>
                  </a:cubicBezTo>
                  <a:cubicBezTo>
                    <a:pt x="690" y="108"/>
                    <a:pt x="660" y="272"/>
                    <a:pt x="584" y="272"/>
                  </a:cubicBezTo>
                  <a:cubicBezTo>
                    <a:pt x="582" y="272"/>
                    <a:pt x="579" y="272"/>
                    <a:pt x="577" y="272"/>
                  </a:cubicBezTo>
                  <a:cubicBezTo>
                    <a:pt x="527" y="272"/>
                    <a:pt x="476" y="201"/>
                    <a:pt x="435" y="181"/>
                  </a:cubicBezTo>
                  <a:cubicBezTo>
                    <a:pt x="399" y="166"/>
                    <a:pt x="356" y="157"/>
                    <a:pt x="313" y="157"/>
                  </a:cubicBezTo>
                  <a:cubicBezTo>
                    <a:pt x="296" y="157"/>
                    <a:pt x="280" y="158"/>
                    <a:pt x="264" y="161"/>
                  </a:cubicBezTo>
                  <a:cubicBezTo>
                    <a:pt x="91" y="201"/>
                    <a:pt x="1" y="413"/>
                    <a:pt x="51" y="586"/>
                  </a:cubicBezTo>
                  <a:cubicBezTo>
                    <a:pt x="91" y="748"/>
                    <a:pt x="233" y="879"/>
                    <a:pt x="395" y="960"/>
                  </a:cubicBezTo>
                  <a:cubicBezTo>
                    <a:pt x="547" y="1041"/>
                    <a:pt x="718" y="1091"/>
                    <a:pt x="880" y="1162"/>
                  </a:cubicBezTo>
                  <a:lnTo>
                    <a:pt x="1093" y="646"/>
                  </a:lnTo>
                  <a:cubicBezTo>
                    <a:pt x="1134" y="545"/>
                    <a:pt x="1174" y="434"/>
                    <a:pt x="1184" y="323"/>
                  </a:cubicBezTo>
                  <a:cubicBezTo>
                    <a:pt x="1184" y="201"/>
                    <a:pt x="1134" y="80"/>
                    <a:pt x="1032" y="29"/>
                  </a:cubicBezTo>
                  <a:cubicBezTo>
                    <a:pt x="1001" y="9"/>
                    <a:pt x="964" y="1"/>
                    <a:pt x="925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1" name="Google Shape;661;p17"/>
          <p:cNvGrpSpPr/>
          <p:nvPr/>
        </p:nvGrpSpPr>
        <p:grpSpPr>
          <a:xfrm>
            <a:off x="7919814" y="161703"/>
            <a:ext cx="1008370" cy="1049504"/>
            <a:chOff x="8072874" y="1531725"/>
            <a:chExt cx="794994" cy="827423"/>
          </a:xfrm>
        </p:grpSpPr>
        <p:sp>
          <p:nvSpPr>
            <p:cNvPr id="662" name="Google Shape;662;p17"/>
            <p:cNvSpPr/>
            <p:nvPr/>
          </p:nvSpPr>
          <p:spPr>
            <a:xfrm>
              <a:off x="8072874" y="1531725"/>
              <a:ext cx="794994" cy="827423"/>
            </a:xfrm>
            <a:custGeom>
              <a:avLst/>
              <a:gdLst/>
              <a:ahLst/>
              <a:cxnLst/>
              <a:rect l="l" t="t" r="r" b="b"/>
              <a:pathLst>
                <a:path w="9904" h="10308" extrusionOk="0">
                  <a:moveTo>
                    <a:pt x="7678" y="4015"/>
                  </a:moveTo>
                  <a:lnTo>
                    <a:pt x="6939" y="4470"/>
                  </a:lnTo>
                  <a:cubicBezTo>
                    <a:pt x="6980" y="4429"/>
                    <a:pt x="7000" y="4379"/>
                    <a:pt x="7020" y="4328"/>
                  </a:cubicBezTo>
                  <a:cubicBezTo>
                    <a:pt x="7112" y="4238"/>
                    <a:pt x="7202" y="4166"/>
                    <a:pt x="7314" y="4116"/>
                  </a:cubicBezTo>
                  <a:cubicBezTo>
                    <a:pt x="7435" y="4056"/>
                    <a:pt x="7557" y="4025"/>
                    <a:pt x="7678" y="4015"/>
                  </a:cubicBezTo>
                  <a:close/>
                  <a:moveTo>
                    <a:pt x="4745" y="4238"/>
                  </a:moveTo>
                  <a:cubicBezTo>
                    <a:pt x="4856" y="4238"/>
                    <a:pt x="4957" y="4238"/>
                    <a:pt x="5058" y="4258"/>
                  </a:cubicBezTo>
                  <a:lnTo>
                    <a:pt x="4765" y="4824"/>
                  </a:lnTo>
                  <a:lnTo>
                    <a:pt x="4644" y="4238"/>
                  </a:lnTo>
                  <a:close/>
                  <a:moveTo>
                    <a:pt x="4919" y="0"/>
                  </a:moveTo>
                  <a:cubicBezTo>
                    <a:pt x="4504" y="0"/>
                    <a:pt x="4090" y="55"/>
                    <a:pt x="3682" y="161"/>
                  </a:cubicBezTo>
                  <a:cubicBezTo>
                    <a:pt x="3156" y="302"/>
                    <a:pt x="2650" y="535"/>
                    <a:pt x="2196" y="839"/>
                  </a:cubicBezTo>
                  <a:cubicBezTo>
                    <a:pt x="1730" y="1142"/>
                    <a:pt x="1326" y="1516"/>
                    <a:pt x="982" y="1951"/>
                  </a:cubicBezTo>
                  <a:cubicBezTo>
                    <a:pt x="668" y="2356"/>
                    <a:pt x="425" y="2791"/>
                    <a:pt x="233" y="3267"/>
                  </a:cubicBezTo>
                  <a:lnTo>
                    <a:pt x="233" y="3276"/>
                  </a:lnTo>
                  <a:cubicBezTo>
                    <a:pt x="0" y="3550"/>
                    <a:pt x="51" y="3964"/>
                    <a:pt x="324" y="4187"/>
                  </a:cubicBezTo>
                  <a:lnTo>
                    <a:pt x="1690" y="5290"/>
                  </a:lnTo>
                  <a:cubicBezTo>
                    <a:pt x="1649" y="5299"/>
                    <a:pt x="1619" y="5310"/>
                    <a:pt x="1589" y="5330"/>
                  </a:cubicBezTo>
                  <a:cubicBezTo>
                    <a:pt x="1447" y="5421"/>
                    <a:pt x="1346" y="5553"/>
                    <a:pt x="1315" y="5715"/>
                  </a:cubicBezTo>
                  <a:lnTo>
                    <a:pt x="678" y="8345"/>
                  </a:lnTo>
                  <a:cubicBezTo>
                    <a:pt x="647" y="8506"/>
                    <a:pt x="668" y="8678"/>
                    <a:pt x="759" y="8820"/>
                  </a:cubicBezTo>
                  <a:cubicBezTo>
                    <a:pt x="850" y="8961"/>
                    <a:pt x="991" y="9053"/>
                    <a:pt x="1153" y="9093"/>
                  </a:cubicBezTo>
                  <a:lnTo>
                    <a:pt x="4583" y="9801"/>
                  </a:lnTo>
                  <a:cubicBezTo>
                    <a:pt x="4653" y="9851"/>
                    <a:pt x="4734" y="9882"/>
                    <a:pt x="4826" y="9892"/>
                  </a:cubicBezTo>
                  <a:cubicBezTo>
                    <a:pt x="4856" y="9897"/>
                    <a:pt x="4889" y="9900"/>
                    <a:pt x="4922" y="9900"/>
                  </a:cubicBezTo>
                  <a:cubicBezTo>
                    <a:pt x="4954" y="9900"/>
                    <a:pt x="4987" y="9897"/>
                    <a:pt x="5017" y="9892"/>
                  </a:cubicBezTo>
                  <a:lnTo>
                    <a:pt x="6939" y="10297"/>
                  </a:lnTo>
                  <a:cubicBezTo>
                    <a:pt x="6990" y="10307"/>
                    <a:pt x="7031" y="10307"/>
                    <a:pt x="7071" y="10307"/>
                  </a:cubicBezTo>
                  <a:cubicBezTo>
                    <a:pt x="7193" y="10307"/>
                    <a:pt x="7314" y="10267"/>
                    <a:pt x="7425" y="10195"/>
                  </a:cubicBezTo>
                  <a:cubicBezTo>
                    <a:pt x="7557" y="10105"/>
                    <a:pt x="7647" y="9953"/>
                    <a:pt x="7678" y="9781"/>
                  </a:cubicBezTo>
                  <a:lnTo>
                    <a:pt x="8012" y="7313"/>
                  </a:lnTo>
                  <a:cubicBezTo>
                    <a:pt x="8052" y="6999"/>
                    <a:pt x="7850" y="6706"/>
                    <a:pt x="7546" y="6635"/>
                  </a:cubicBezTo>
                  <a:lnTo>
                    <a:pt x="6383" y="6342"/>
                  </a:lnTo>
                  <a:lnTo>
                    <a:pt x="9509" y="4409"/>
                  </a:lnTo>
                  <a:cubicBezTo>
                    <a:pt x="9812" y="4217"/>
                    <a:pt x="9904" y="3822"/>
                    <a:pt x="9722" y="3519"/>
                  </a:cubicBezTo>
                  <a:cubicBezTo>
                    <a:pt x="9711" y="3499"/>
                    <a:pt x="9701" y="3479"/>
                    <a:pt x="9681" y="3469"/>
                  </a:cubicBezTo>
                  <a:cubicBezTo>
                    <a:pt x="9630" y="3317"/>
                    <a:pt x="9569" y="3155"/>
                    <a:pt x="9509" y="3013"/>
                  </a:cubicBezTo>
                  <a:cubicBezTo>
                    <a:pt x="9509" y="3004"/>
                    <a:pt x="9499" y="3004"/>
                    <a:pt x="9499" y="3004"/>
                  </a:cubicBezTo>
                  <a:cubicBezTo>
                    <a:pt x="9135" y="2174"/>
                    <a:pt x="8548" y="1466"/>
                    <a:pt x="7830" y="940"/>
                  </a:cubicBezTo>
                  <a:cubicBezTo>
                    <a:pt x="7092" y="414"/>
                    <a:pt x="6231" y="90"/>
                    <a:pt x="5341" y="19"/>
                  </a:cubicBezTo>
                  <a:cubicBezTo>
                    <a:pt x="5201" y="6"/>
                    <a:pt x="5060" y="0"/>
                    <a:pt x="4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8132114" y="1704548"/>
              <a:ext cx="676435" cy="156767"/>
            </a:xfrm>
            <a:custGeom>
              <a:avLst/>
              <a:gdLst/>
              <a:ahLst/>
              <a:cxnLst/>
              <a:rect l="l" t="t" r="r" b="b"/>
              <a:pathLst>
                <a:path w="8427" h="1953" extrusionOk="0">
                  <a:moveTo>
                    <a:pt x="1073" y="1"/>
                  </a:moveTo>
                  <a:cubicBezTo>
                    <a:pt x="709" y="507"/>
                    <a:pt x="355" y="1022"/>
                    <a:pt x="1" y="1528"/>
                  </a:cubicBezTo>
                  <a:cubicBezTo>
                    <a:pt x="141" y="1477"/>
                    <a:pt x="431" y="1391"/>
                    <a:pt x="804" y="1391"/>
                  </a:cubicBezTo>
                  <a:cubicBezTo>
                    <a:pt x="1025" y="1391"/>
                    <a:pt x="1275" y="1421"/>
                    <a:pt x="1538" y="1508"/>
                  </a:cubicBezTo>
                  <a:cubicBezTo>
                    <a:pt x="1903" y="1629"/>
                    <a:pt x="2166" y="1811"/>
                    <a:pt x="2337" y="1953"/>
                  </a:cubicBezTo>
                  <a:cubicBezTo>
                    <a:pt x="2570" y="1801"/>
                    <a:pt x="3167" y="1467"/>
                    <a:pt x="4007" y="1467"/>
                  </a:cubicBezTo>
                  <a:cubicBezTo>
                    <a:pt x="4836" y="1467"/>
                    <a:pt x="5433" y="1801"/>
                    <a:pt x="5675" y="1953"/>
                  </a:cubicBezTo>
                  <a:cubicBezTo>
                    <a:pt x="5797" y="1771"/>
                    <a:pt x="6010" y="1559"/>
                    <a:pt x="6313" y="1406"/>
                  </a:cubicBezTo>
                  <a:cubicBezTo>
                    <a:pt x="6552" y="1291"/>
                    <a:pt x="6797" y="1246"/>
                    <a:pt x="7031" y="1246"/>
                  </a:cubicBezTo>
                  <a:cubicBezTo>
                    <a:pt x="7757" y="1246"/>
                    <a:pt x="8381" y="1672"/>
                    <a:pt x="8427" y="1710"/>
                  </a:cubicBezTo>
                  <a:lnTo>
                    <a:pt x="8204" y="1103"/>
                  </a:lnTo>
                  <a:lnTo>
                    <a:pt x="6970" y="61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8132114" y="1580770"/>
              <a:ext cx="676435" cy="261038"/>
            </a:xfrm>
            <a:custGeom>
              <a:avLst/>
              <a:gdLst/>
              <a:ahLst/>
              <a:cxnLst/>
              <a:rect l="l" t="t" r="r" b="b"/>
              <a:pathLst>
                <a:path w="8427" h="3252" extrusionOk="0">
                  <a:moveTo>
                    <a:pt x="4207" y="1"/>
                  </a:moveTo>
                  <a:cubicBezTo>
                    <a:pt x="2345" y="1"/>
                    <a:pt x="630" y="1221"/>
                    <a:pt x="1" y="3070"/>
                  </a:cubicBezTo>
                  <a:cubicBezTo>
                    <a:pt x="112" y="2898"/>
                    <a:pt x="588" y="2251"/>
                    <a:pt x="1478" y="2038"/>
                  </a:cubicBezTo>
                  <a:cubicBezTo>
                    <a:pt x="1686" y="1987"/>
                    <a:pt x="1883" y="1969"/>
                    <a:pt x="2062" y="1969"/>
                  </a:cubicBezTo>
                  <a:cubicBezTo>
                    <a:pt x="2455" y="1969"/>
                    <a:pt x="2761" y="2060"/>
                    <a:pt x="2914" y="2109"/>
                  </a:cubicBezTo>
                  <a:cubicBezTo>
                    <a:pt x="3022" y="2021"/>
                    <a:pt x="3548" y="1571"/>
                    <a:pt x="4336" y="1571"/>
                  </a:cubicBezTo>
                  <a:cubicBezTo>
                    <a:pt x="4361" y="1571"/>
                    <a:pt x="4386" y="1572"/>
                    <a:pt x="4411" y="1573"/>
                  </a:cubicBezTo>
                  <a:cubicBezTo>
                    <a:pt x="5200" y="1613"/>
                    <a:pt x="5686" y="2079"/>
                    <a:pt x="5797" y="2190"/>
                  </a:cubicBezTo>
                  <a:cubicBezTo>
                    <a:pt x="5932" y="2145"/>
                    <a:pt x="6172" y="2084"/>
                    <a:pt x="6473" y="2084"/>
                  </a:cubicBezTo>
                  <a:cubicBezTo>
                    <a:pt x="6645" y="2084"/>
                    <a:pt x="6838" y="2104"/>
                    <a:pt x="7041" y="2159"/>
                  </a:cubicBezTo>
                  <a:cubicBezTo>
                    <a:pt x="7921" y="2393"/>
                    <a:pt x="8346" y="3101"/>
                    <a:pt x="8427" y="3252"/>
                  </a:cubicBezTo>
                  <a:cubicBezTo>
                    <a:pt x="7911" y="1451"/>
                    <a:pt x="6354" y="167"/>
                    <a:pt x="4553" y="15"/>
                  </a:cubicBezTo>
                  <a:cubicBezTo>
                    <a:pt x="4437" y="6"/>
                    <a:pt x="4322" y="1"/>
                    <a:pt x="420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8128020" y="1824151"/>
              <a:ext cx="683820" cy="251566"/>
            </a:xfrm>
            <a:custGeom>
              <a:avLst/>
              <a:gdLst/>
              <a:ahLst/>
              <a:cxnLst/>
              <a:rect l="l" t="t" r="r" b="b"/>
              <a:pathLst>
                <a:path w="8519" h="3134" extrusionOk="0">
                  <a:moveTo>
                    <a:pt x="47" y="1"/>
                  </a:moveTo>
                  <a:cubicBezTo>
                    <a:pt x="37" y="1"/>
                    <a:pt x="27" y="6"/>
                    <a:pt x="21" y="18"/>
                  </a:cubicBezTo>
                  <a:cubicBezTo>
                    <a:pt x="1" y="28"/>
                    <a:pt x="11" y="58"/>
                    <a:pt x="21" y="69"/>
                  </a:cubicBezTo>
                  <a:lnTo>
                    <a:pt x="3804" y="3124"/>
                  </a:lnTo>
                  <a:cubicBezTo>
                    <a:pt x="3815" y="3133"/>
                    <a:pt x="3825" y="3133"/>
                    <a:pt x="3825" y="3133"/>
                  </a:cubicBezTo>
                  <a:lnTo>
                    <a:pt x="3845" y="3133"/>
                  </a:lnTo>
                  <a:lnTo>
                    <a:pt x="8498" y="251"/>
                  </a:lnTo>
                  <a:cubicBezTo>
                    <a:pt x="8518" y="240"/>
                    <a:pt x="8518" y="210"/>
                    <a:pt x="8509" y="200"/>
                  </a:cubicBezTo>
                  <a:cubicBezTo>
                    <a:pt x="8501" y="185"/>
                    <a:pt x="8488" y="176"/>
                    <a:pt x="8474" y="176"/>
                  </a:cubicBezTo>
                  <a:cubicBezTo>
                    <a:pt x="8468" y="176"/>
                    <a:pt x="8463" y="177"/>
                    <a:pt x="8458" y="179"/>
                  </a:cubicBezTo>
                  <a:lnTo>
                    <a:pt x="3835" y="3052"/>
                  </a:lnTo>
                  <a:lnTo>
                    <a:pt x="72" y="8"/>
                  </a:lnTo>
                  <a:cubicBezTo>
                    <a:pt x="64" y="4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8362733" y="1747412"/>
              <a:ext cx="238803" cy="328304"/>
            </a:xfrm>
            <a:custGeom>
              <a:avLst/>
              <a:gdLst/>
              <a:ahLst/>
              <a:cxnLst/>
              <a:rect l="l" t="t" r="r" b="b"/>
              <a:pathLst>
                <a:path w="2975" h="4090" extrusionOk="0">
                  <a:moveTo>
                    <a:pt x="41" y="0"/>
                  </a:moveTo>
                  <a:cubicBezTo>
                    <a:pt x="38" y="0"/>
                    <a:pt x="34" y="1"/>
                    <a:pt x="31" y="3"/>
                  </a:cubicBezTo>
                  <a:cubicBezTo>
                    <a:pt x="10" y="3"/>
                    <a:pt x="1" y="23"/>
                    <a:pt x="1" y="43"/>
                  </a:cubicBezTo>
                  <a:lnTo>
                    <a:pt x="871" y="4059"/>
                  </a:lnTo>
                  <a:cubicBezTo>
                    <a:pt x="871" y="4080"/>
                    <a:pt x="880" y="4089"/>
                    <a:pt x="901" y="4089"/>
                  </a:cubicBezTo>
                  <a:cubicBezTo>
                    <a:pt x="921" y="4089"/>
                    <a:pt x="931" y="4080"/>
                    <a:pt x="941" y="4069"/>
                  </a:cubicBezTo>
                  <a:lnTo>
                    <a:pt x="2964" y="134"/>
                  </a:lnTo>
                  <a:cubicBezTo>
                    <a:pt x="2975" y="114"/>
                    <a:pt x="2964" y="94"/>
                    <a:pt x="2944" y="83"/>
                  </a:cubicBezTo>
                  <a:cubicBezTo>
                    <a:pt x="2936" y="79"/>
                    <a:pt x="2927" y="77"/>
                    <a:pt x="2920" y="77"/>
                  </a:cubicBezTo>
                  <a:cubicBezTo>
                    <a:pt x="2909" y="77"/>
                    <a:pt x="2900" y="82"/>
                    <a:pt x="2894" y="94"/>
                  </a:cubicBezTo>
                  <a:lnTo>
                    <a:pt x="921" y="3938"/>
                  </a:lnTo>
                  <a:lnTo>
                    <a:pt x="82" y="33"/>
                  </a:lnTo>
                  <a:cubicBezTo>
                    <a:pt x="73" y="17"/>
                    <a:pt x="58" y="0"/>
                    <a:pt x="41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8315694" y="1857945"/>
              <a:ext cx="275246" cy="217773"/>
            </a:xfrm>
            <a:custGeom>
              <a:avLst/>
              <a:gdLst/>
              <a:ahLst/>
              <a:cxnLst/>
              <a:rect l="l" t="t" r="r" b="b"/>
              <a:pathLst>
                <a:path w="3429" h="2713" extrusionOk="0">
                  <a:moveTo>
                    <a:pt x="3385" y="1"/>
                  </a:moveTo>
                  <a:cubicBezTo>
                    <a:pt x="3373" y="1"/>
                    <a:pt x="3360" y="9"/>
                    <a:pt x="3348" y="21"/>
                  </a:cubicBezTo>
                  <a:lnTo>
                    <a:pt x="1497" y="2601"/>
                  </a:lnTo>
                  <a:lnTo>
                    <a:pt x="81" y="21"/>
                  </a:lnTo>
                  <a:cubicBezTo>
                    <a:pt x="75" y="10"/>
                    <a:pt x="65" y="5"/>
                    <a:pt x="55" y="5"/>
                  </a:cubicBezTo>
                  <a:cubicBezTo>
                    <a:pt x="47" y="5"/>
                    <a:pt x="38" y="7"/>
                    <a:pt x="30" y="12"/>
                  </a:cubicBezTo>
                  <a:cubicBezTo>
                    <a:pt x="10" y="21"/>
                    <a:pt x="0" y="42"/>
                    <a:pt x="10" y="62"/>
                  </a:cubicBezTo>
                  <a:lnTo>
                    <a:pt x="1457" y="2692"/>
                  </a:lnTo>
                  <a:cubicBezTo>
                    <a:pt x="1466" y="2703"/>
                    <a:pt x="1477" y="2712"/>
                    <a:pt x="1487" y="2712"/>
                  </a:cubicBezTo>
                  <a:cubicBezTo>
                    <a:pt x="1507" y="2712"/>
                    <a:pt x="1517" y="2712"/>
                    <a:pt x="1527" y="2703"/>
                  </a:cubicBezTo>
                  <a:lnTo>
                    <a:pt x="3419" y="62"/>
                  </a:lnTo>
                  <a:cubicBezTo>
                    <a:pt x="3429" y="42"/>
                    <a:pt x="3419" y="21"/>
                    <a:pt x="3409" y="12"/>
                  </a:cubicBezTo>
                  <a:cubicBezTo>
                    <a:pt x="3401" y="4"/>
                    <a:pt x="3393" y="1"/>
                    <a:pt x="3385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8175139" y="2001790"/>
              <a:ext cx="492135" cy="308638"/>
            </a:xfrm>
            <a:custGeom>
              <a:avLst/>
              <a:gdLst/>
              <a:ahLst/>
              <a:cxnLst/>
              <a:rect l="l" t="t" r="r" b="b"/>
              <a:pathLst>
                <a:path w="6131" h="3845" extrusionOk="0">
                  <a:moveTo>
                    <a:pt x="628" y="0"/>
                  </a:moveTo>
                  <a:lnTo>
                    <a:pt x="1" y="2630"/>
                  </a:lnTo>
                  <a:lnTo>
                    <a:pt x="5797" y="3844"/>
                  </a:lnTo>
                  <a:lnTo>
                    <a:pt x="6131" y="1376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8468289" y="2069940"/>
              <a:ext cx="198989" cy="240489"/>
            </a:xfrm>
            <a:custGeom>
              <a:avLst/>
              <a:gdLst/>
              <a:ahLst/>
              <a:cxnLst/>
              <a:rect l="l" t="t" r="r" b="b"/>
              <a:pathLst>
                <a:path w="2479" h="2996" extrusionOk="0">
                  <a:moveTo>
                    <a:pt x="395" y="1"/>
                  </a:moveTo>
                  <a:lnTo>
                    <a:pt x="1" y="2550"/>
                  </a:lnTo>
                  <a:lnTo>
                    <a:pt x="2145" y="2995"/>
                  </a:lnTo>
                  <a:lnTo>
                    <a:pt x="2479" y="527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8465078" y="2067291"/>
              <a:ext cx="38209" cy="209746"/>
            </a:xfrm>
            <a:custGeom>
              <a:avLst/>
              <a:gdLst/>
              <a:ahLst/>
              <a:cxnLst/>
              <a:rect l="l" t="t" r="r" b="b"/>
              <a:pathLst>
                <a:path w="476" h="2613" extrusionOk="0">
                  <a:moveTo>
                    <a:pt x="435" y="1"/>
                  </a:moveTo>
                  <a:cubicBezTo>
                    <a:pt x="419" y="1"/>
                    <a:pt x="405" y="17"/>
                    <a:pt x="405" y="34"/>
                  </a:cubicBezTo>
                  <a:lnTo>
                    <a:pt x="0" y="2572"/>
                  </a:lnTo>
                  <a:cubicBezTo>
                    <a:pt x="0" y="2593"/>
                    <a:pt x="10" y="2613"/>
                    <a:pt x="30" y="2613"/>
                  </a:cubicBezTo>
                  <a:lnTo>
                    <a:pt x="41" y="2613"/>
                  </a:lnTo>
                  <a:cubicBezTo>
                    <a:pt x="61" y="2613"/>
                    <a:pt x="71" y="2603"/>
                    <a:pt x="81" y="2583"/>
                  </a:cubicBezTo>
                  <a:lnTo>
                    <a:pt x="475" y="44"/>
                  </a:lnTo>
                  <a:cubicBezTo>
                    <a:pt x="475" y="23"/>
                    <a:pt x="466" y="3"/>
                    <a:pt x="445" y="3"/>
                  </a:cubicBezTo>
                  <a:cubicBezTo>
                    <a:pt x="442" y="1"/>
                    <a:pt x="438" y="1"/>
                    <a:pt x="435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8244172" y="2052923"/>
              <a:ext cx="194976" cy="177076"/>
            </a:xfrm>
            <a:custGeom>
              <a:avLst/>
              <a:gdLst/>
              <a:ahLst/>
              <a:cxnLst/>
              <a:rect l="l" t="t" r="r" b="b"/>
              <a:pathLst>
                <a:path w="2429" h="2206" extrusionOk="0">
                  <a:moveTo>
                    <a:pt x="1212" y="0"/>
                  </a:moveTo>
                  <a:cubicBezTo>
                    <a:pt x="716" y="0"/>
                    <a:pt x="263" y="340"/>
                    <a:pt x="142" y="850"/>
                  </a:cubicBezTo>
                  <a:cubicBezTo>
                    <a:pt x="1" y="1436"/>
                    <a:pt x="365" y="2034"/>
                    <a:pt x="952" y="2175"/>
                  </a:cubicBezTo>
                  <a:cubicBezTo>
                    <a:pt x="1039" y="2196"/>
                    <a:pt x="1126" y="2206"/>
                    <a:pt x="1212" y="2206"/>
                  </a:cubicBezTo>
                  <a:cubicBezTo>
                    <a:pt x="1713" y="2206"/>
                    <a:pt x="2166" y="1867"/>
                    <a:pt x="2287" y="1366"/>
                  </a:cubicBezTo>
                  <a:cubicBezTo>
                    <a:pt x="2429" y="769"/>
                    <a:pt x="2064" y="172"/>
                    <a:pt x="1467" y="31"/>
                  </a:cubicBezTo>
                  <a:cubicBezTo>
                    <a:pt x="1382" y="10"/>
                    <a:pt x="1296" y="0"/>
                    <a:pt x="12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8294583" y="2087038"/>
              <a:ext cx="108846" cy="102344"/>
            </a:xfrm>
            <a:custGeom>
              <a:avLst/>
              <a:gdLst/>
              <a:ahLst/>
              <a:cxnLst/>
              <a:rect l="l" t="t" r="r" b="b"/>
              <a:pathLst>
                <a:path w="1356" h="1275" extrusionOk="0">
                  <a:moveTo>
                    <a:pt x="324" y="0"/>
                  </a:moveTo>
                  <a:cubicBezTo>
                    <a:pt x="244" y="0"/>
                    <a:pt x="164" y="38"/>
                    <a:pt x="101" y="101"/>
                  </a:cubicBezTo>
                  <a:cubicBezTo>
                    <a:pt x="20" y="182"/>
                    <a:pt x="0" y="324"/>
                    <a:pt x="10" y="445"/>
                  </a:cubicBezTo>
                  <a:cubicBezTo>
                    <a:pt x="30" y="748"/>
                    <a:pt x="202" y="1022"/>
                    <a:pt x="374" y="1274"/>
                  </a:cubicBezTo>
                  <a:cubicBezTo>
                    <a:pt x="627" y="1092"/>
                    <a:pt x="870" y="910"/>
                    <a:pt x="1122" y="718"/>
                  </a:cubicBezTo>
                  <a:cubicBezTo>
                    <a:pt x="1214" y="658"/>
                    <a:pt x="1305" y="577"/>
                    <a:pt x="1335" y="476"/>
                  </a:cubicBezTo>
                  <a:cubicBezTo>
                    <a:pt x="1356" y="364"/>
                    <a:pt x="1295" y="253"/>
                    <a:pt x="1203" y="192"/>
                  </a:cubicBezTo>
                  <a:cubicBezTo>
                    <a:pt x="1153" y="161"/>
                    <a:pt x="1086" y="145"/>
                    <a:pt x="1019" y="145"/>
                  </a:cubicBezTo>
                  <a:cubicBezTo>
                    <a:pt x="979" y="145"/>
                    <a:pt x="938" y="151"/>
                    <a:pt x="900" y="162"/>
                  </a:cubicBezTo>
                  <a:cubicBezTo>
                    <a:pt x="819" y="182"/>
                    <a:pt x="738" y="233"/>
                    <a:pt x="677" y="283"/>
                  </a:cubicBezTo>
                  <a:cubicBezTo>
                    <a:pt x="646" y="309"/>
                    <a:pt x="630" y="334"/>
                    <a:pt x="620" y="334"/>
                  </a:cubicBezTo>
                  <a:cubicBezTo>
                    <a:pt x="614" y="334"/>
                    <a:pt x="611" y="326"/>
                    <a:pt x="607" y="303"/>
                  </a:cubicBezTo>
                  <a:cubicBezTo>
                    <a:pt x="587" y="243"/>
                    <a:pt x="607" y="192"/>
                    <a:pt x="576" y="141"/>
                  </a:cubicBezTo>
                  <a:cubicBezTo>
                    <a:pt x="536" y="81"/>
                    <a:pt x="465" y="31"/>
                    <a:pt x="394" y="10"/>
                  </a:cubicBezTo>
                  <a:cubicBezTo>
                    <a:pt x="371" y="3"/>
                    <a:pt x="348" y="0"/>
                    <a:pt x="324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17"/>
          <p:cNvGrpSpPr/>
          <p:nvPr/>
        </p:nvGrpSpPr>
        <p:grpSpPr>
          <a:xfrm>
            <a:off x="5017660" y="161699"/>
            <a:ext cx="1235103" cy="1258989"/>
            <a:chOff x="1856136" y="1549944"/>
            <a:chExt cx="306652" cy="312583"/>
          </a:xfrm>
        </p:grpSpPr>
        <p:sp>
          <p:nvSpPr>
            <p:cNvPr id="674" name="Google Shape;674;p17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17"/>
          <p:cNvSpPr txBox="1"/>
          <p:nvPr/>
        </p:nvSpPr>
        <p:spPr>
          <a:xfrm>
            <a:off x="95116" y="1571578"/>
            <a:ext cx="5520206" cy="1477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Domine SemiBold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Thank you for your attention!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44633-0FFE-4818-1168-D23010A9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07" y="844658"/>
            <a:ext cx="8090786" cy="3614222"/>
          </a:xfrm>
        </p:spPr>
        <p:txBody>
          <a:bodyPr/>
          <a:lstStyle/>
          <a:p>
            <a:r>
              <a:rPr lang="vi-VN" sz="2800" dirty="0">
                <a:solidFill>
                  <a:schemeClr val="tx1"/>
                </a:solidFill>
                <a:latin typeface="+mn-lt"/>
              </a:rPr>
              <a:t>Giáo án điện tử Global Success mới nhất, cập nhật phương pháp giáo dục hiện đại, nội dung chi tiết bám sát sách giáo khoa.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Tài liệu phù hợp để: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- Làm bài giảng điện tử, thao giảng, 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- Phiếu bài tập củng cố kiến thức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dirty="0">
                <a:solidFill>
                  <a:schemeClr val="tx1"/>
                </a:solidFill>
                <a:latin typeface="+mn-lt"/>
              </a:rPr>
              <a:t>- Practice Test dạy bổ trợ, buổi 2</a:t>
            </a:r>
            <a:br>
              <a:rPr lang="vi-VN" sz="2800" dirty="0">
                <a:solidFill>
                  <a:schemeClr val="tx1"/>
                </a:solidFill>
                <a:latin typeface="+mn-lt"/>
              </a:rPr>
            </a:br>
            <a:r>
              <a:rPr lang="vi-VN" sz="2800" b="1" dirty="0">
                <a:solidFill>
                  <a:schemeClr val="accent3"/>
                </a:solidFill>
                <a:latin typeface="+mn-lt"/>
              </a:rPr>
              <a:t>PHƯƠNG ANH TRẦN – Zalo 0326962323</a:t>
            </a:r>
            <a:endParaRPr lang="en-US" sz="2800" b="1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990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"/>
          <p:cNvSpPr/>
          <p:nvPr/>
        </p:nvSpPr>
        <p:spPr>
          <a:xfrm>
            <a:off x="-633900" y="714236"/>
            <a:ext cx="9958225" cy="1373500"/>
          </a:xfrm>
          <a:custGeom>
            <a:avLst/>
            <a:gdLst/>
            <a:ahLst/>
            <a:cxnLst/>
            <a:rect l="l" t="t" r="r" b="b"/>
            <a:pathLst>
              <a:path w="398329" h="54940" extrusionOk="0">
                <a:moveTo>
                  <a:pt x="0" y="26888"/>
                </a:moveTo>
                <a:cubicBezTo>
                  <a:pt x="0" y="36958"/>
                  <a:pt x="17401" y="39455"/>
                  <a:pt x="27471" y="39455"/>
                </a:cubicBezTo>
                <a:cubicBezTo>
                  <a:pt x="32635" y="39455"/>
                  <a:pt x="38061" y="40796"/>
                  <a:pt x="42960" y="39162"/>
                </a:cubicBezTo>
                <a:cubicBezTo>
                  <a:pt x="52266" y="36059"/>
                  <a:pt x="59188" y="28077"/>
                  <a:pt x="67801" y="23381"/>
                </a:cubicBezTo>
                <a:cubicBezTo>
                  <a:pt x="82881" y="15158"/>
                  <a:pt x="100875" y="7739"/>
                  <a:pt x="117774" y="10815"/>
                </a:cubicBezTo>
                <a:cubicBezTo>
                  <a:pt x="142025" y="15229"/>
                  <a:pt x="166143" y="27460"/>
                  <a:pt x="190543" y="23966"/>
                </a:cubicBezTo>
                <a:cubicBezTo>
                  <a:pt x="203007" y="22181"/>
                  <a:pt x="212207" y="10709"/>
                  <a:pt x="224151" y="6723"/>
                </a:cubicBezTo>
                <a:cubicBezTo>
                  <a:pt x="232654" y="3885"/>
                  <a:pt x="242533" y="3307"/>
                  <a:pt x="251038" y="6139"/>
                </a:cubicBezTo>
                <a:cubicBezTo>
                  <a:pt x="260633" y="9334"/>
                  <a:pt x="268435" y="16815"/>
                  <a:pt x="275586" y="23966"/>
                </a:cubicBezTo>
                <a:cubicBezTo>
                  <a:pt x="281128" y="29508"/>
                  <a:pt x="282844" y="38442"/>
                  <a:pt x="289030" y="43254"/>
                </a:cubicBezTo>
                <a:cubicBezTo>
                  <a:pt x="301732" y="53135"/>
                  <a:pt x="320207" y="56710"/>
                  <a:pt x="336081" y="54067"/>
                </a:cubicBezTo>
                <a:cubicBezTo>
                  <a:pt x="338460" y="53671"/>
                  <a:pt x="339217" y="50375"/>
                  <a:pt x="341049" y="48806"/>
                </a:cubicBezTo>
                <a:cubicBezTo>
                  <a:pt x="344704" y="45674"/>
                  <a:pt x="349336" y="43734"/>
                  <a:pt x="352739" y="40331"/>
                </a:cubicBezTo>
                <a:cubicBezTo>
                  <a:pt x="359456" y="33614"/>
                  <a:pt x="360728" y="21938"/>
                  <a:pt x="359168" y="12568"/>
                </a:cubicBezTo>
                <a:cubicBezTo>
                  <a:pt x="358430" y="8134"/>
                  <a:pt x="356350" y="3108"/>
                  <a:pt x="352447" y="878"/>
                </a:cubicBezTo>
                <a:cubicBezTo>
                  <a:pt x="349123" y="-1021"/>
                  <a:pt x="343310" y="518"/>
                  <a:pt x="341341" y="3801"/>
                </a:cubicBezTo>
                <a:cubicBezTo>
                  <a:pt x="338115" y="9179"/>
                  <a:pt x="348868" y="17549"/>
                  <a:pt x="355077" y="16660"/>
                </a:cubicBezTo>
                <a:cubicBezTo>
                  <a:pt x="366093" y="15083"/>
                  <a:pt x="375646" y="8024"/>
                  <a:pt x="386347" y="4970"/>
                </a:cubicBezTo>
                <a:cubicBezTo>
                  <a:pt x="390998" y="3642"/>
                  <a:pt x="395648" y="9127"/>
                  <a:pt x="398329" y="1315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ctrTitle"/>
          </p:nvPr>
        </p:nvSpPr>
        <p:spPr>
          <a:xfrm>
            <a:off x="284242" y="1779925"/>
            <a:ext cx="5630542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Unit 3 </a:t>
            </a:r>
            <a:br>
              <a:rPr lang="en-US"/>
            </a:br>
            <a:r>
              <a:rPr lang="en-US" sz="4200"/>
              <a:t>Community service </a:t>
            </a:r>
            <a:endParaRPr sz="4200"/>
          </a:p>
        </p:txBody>
      </p:sp>
      <p:sp>
        <p:nvSpPr>
          <p:cNvPr id="79" name="Google Shape;79;p2"/>
          <p:cNvSpPr txBox="1">
            <a:spLocks noGrp="1"/>
          </p:cNvSpPr>
          <p:nvPr>
            <p:ph type="subTitle" idx="1"/>
          </p:nvPr>
        </p:nvSpPr>
        <p:spPr>
          <a:xfrm>
            <a:off x="330854" y="3855075"/>
            <a:ext cx="4686600" cy="4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Lesson 1 Getting started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" name="Google Shape;80;p2"/>
          <p:cNvGrpSpPr/>
          <p:nvPr/>
        </p:nvGrpSpPr>
        <p:grpSpPr>
          <a:xfrm>
            <a:off x="2362188" y="646109"/>
            <a:ext cx="1402229" cy="1429315"/>
            <a:chOff x="1856136" y="1549944"/>
            <a:chExt cx="306652" cy="312583"/>
          </a:xfrm>
        </p:grpSpPr>
        <p:sp>
          <p:nvSpPr>
            <p:cNvPr id="81" name="Google Shape;81;p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flipH="1">
            <a:off x="688708" y="446028"/>
            <a:ext cx="1096006" cy="1117170"/>
            <a:chOff x="1856136" y="1549944"/>
            <a:chExt cx="306652" cy="312583"/>
          </a:xfrm>
        </p:grpSpPr>
        <p:sp>
          <p:nvSpPr>
            <p:cNvPr id="93" name="Google Shape;93;p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2"/>
          <p:cNvGrpSpPr/>
          <p:nvPr/>
        </p:nvGrpSpPr>
        <p:grpSpPr>
          <a:xfrm flipH="1">
            <a:off x="4519983" y="88028"/>
            <a:ext cx="1096006" cy="1117170"/>
            <a:chOff x="1856136" y="1549944"/>
            <a:chExt cx="306652" cy="312583"/>
          </a:xfrm>
        </p:grpSpPr>
        <p:sp>
          <p:nvSpPr>
            <p:cNvPr id="105" name="Google Shape;105;p2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5197583" y="895663"/>
            <a:ext cx="3433315" cy="3707775"/>
            <a:chOff x="5391800" y="3024375"/>
            <a:chExt cx="585750" cy="632575"/>
          </a:xfrm>
        </p:grpSpPr>
        <p:sp>
          <p:nvSpPr>
            <p:cNvPr id="117" name="Google Shape;117;p2"/>
            <p:cNvSpPr/>
            <p:nvPr/>
          </p:nvSpPr>
          <p:spPr>
            <a:xfrm>
              <a:off x="5391800" y="3024375"/>
              <a:ext cx="585750" cy="632575"/>
            </a:xfrm>
            <a:custGeom>
              <a:avLst/>
              <a:gdLst/>
              <a:ahLst/>
              <a:cxnLst/>
              <a:rect l="l" t="t" r="r" b="b"/>
              <a:pathLst>
                <a:path w="23430" h="25303" extrusionOk="0">
                  <a:moveTo>
                    <a:pt x="9295" y="14324"/>
                  </a:moveTo>
                  <a:cubicBezTo>
                    <a:pt x="9328" y="14324"/>
                    <a:pt x="9370" y="14335"/>
                    <a:pt x="9401" y="14335"/>
                  </a:cubicBezTo>
                  <a:cubicBezTo>
                    <a:pt x="9433" y="14345"/>
                    <a:pt x="9476" y="14356"/>
                    <a:pt x="9507" y="14356"/>
                  </a:cubicBezTo>
                  <a:lnTo>
                    <a:pt x="9507" y="14970"/>
                  </a:lnTo>
                  <a:lnTo>
                    <a:pt x="8639" y="14970"/>
                  </a:lnTo>
                  <a:cubicBezTo>
                    <a:pt x="8681" y="14758"/>
                    <a:pt x="8777" y="14568"/>
                    <a:pt x="8925" y="14408"/>
                  </a:cubicBezTo>
                  <a:cubicBezTo>
                    <a:pt x="9052" y="14398"/>
                    <a:pt x="9179" y="14377"/>
                    <a:pt x="9295" y="14324"/>
                  </a:cubicBezTo>
                  <a:close/>
                  <a:moveTo>
                    <a:pt x="9740" y="16494"/>
                  </a:moveTo>
                  <a:cubicBezTo>
                    <a:pt x="9867" y="16843"/>
                    <a:pt x="10058" y="17172"/>
                    <a:pt x="10291" y="17457"/>
                  </a:cubicBezTo>
                  <a:lnTo>
                    <a:pt x="9931" y="19554"/>
                  </a:lnTo>
                  <a:lnTo>
                    <a:pt x="8099" y="19554"/>
                  </a:lnTo>
                  <a:lnTo>
                    <a:pt x="8448" y="16494"/>
                  </a:lnTo>
                  <a:close/>
                  <a:moveTo>
                    <a:pt x="9666" y="21089"/>
                  </a:moveTo>
                  <a:lnTo>
                    <a:pt x="9666" y="21099"/>
                  </a:lnTo>
                  <a:cubicBezTo>
                    <a:pt x="9645" y="21226"/>
                    <a:pt x="9666" y="21343"/>
                    <a:pt x="9709" y="21449"/>
                  </a:cubicBezTo>
                  <a:cubicBezTo>
                    <a:pt x="9571" y="21396"/>
                    <a:pt x="9433" y="21353"/>
                    <a:pt x="9274" y="21332"/>
                  </a:cubicBezTo>
                  <a:cubicBezTo>
                    <a:pt x="9179" y="21311"/>
                    <a:pt x="9084" y="21301"/>
                    <a:pt x="8999" y="21290"/>
                  </a:cubicBezTo>
                  <a:cubicBezTo>
                    <a:pt x="8978" y="21248"/>
                    <a:pt x="8957" y="21195"/>
                    <a:pt x="8935" y="21142"/>
                  </a:cubicBezTo>
                  <a:cubicBezTo>
                    <a:pt x="8925" y="21121"/>
                    <a:pt x="8914" y="21110"/>
                    <a:pt x="8904" y="21089"/>
                  </a:cubicBezTo>
                  <a:close/>
                  <a:moveTo>
                    <a:pt x="13224" y="21502"/>
                  </a:moveTo>
                  <a:lnTo>
                    <a:pt x="13160" y="22476"/>
                  </a:lnTo>
                  <a:cubicBezTo>
                    <a:pt x="13149" y="22656"/>
                    <a:pt x="13213" y="22826"/>
                    <a:pt x="13340" y="22953"/>
                  </a:cubicBezTo>
                  <a:cubicBezTo>
                    <a:pt x="13340" y="22963"/>
                    <a:pt x="13340" y="22963"/>
                    <a:pt x="13351" y="22974"/>
                  </a:cubicBezTo>
                  <a:cubicBezTo>
                    <a:pt x="13351" y="22974"/>
                    <a:pt x="13340" y="22974"/>
                    <a:pt x="13340" y="22984"/>
                  </a:cubicBezTo>
                  <a:lnTo>
                    <a:pt x="13329" y="22984"/>
                  </a:lnTo>
                  <a:cubicBezTo>
                    <a:pt x="13318" y="22995"/>
                    <a:pt x="13297" y="23016"/>
                    <a:pt x="13276" y="23026"/>
                  </a:cubicBezTo>
                  <a:cubicBezTo>
                    <a:pt x="13191" y="22920"/>
                    <a:pt x="13086" y="22836"/>
                    <a:pt x="12970" y="22751"/>
                  </a:cubicBezTo>
                  <a:lnTo>
                    <a:pt x="12991" y="22349"/>
                  </a:lnTo>
                  <a:cubicBezTo>
                    <a:pt x="13001" y="22243"/>
                    <a:pt x="12980" y="22137"/>
                    <a:pt x="12937" y="22042"/>
                  </a:cubicBezTo>
                  <a:lnTo>
                    <a:pt x="12980" y="21767"/>
                  </a:lnTo>
                  <a:cubicBezTo>
                    <a:pt x="13086" y="21703"/>
                    <a:pt x="13170" y="21608"/>
                    <a:pt x="13224" y="21502"/>
                  </a:cubicBezTo>
                  <a:close/>
                  <a:moveTo>
                    <a:pt x="10544" y="0"/>
                  </a:moveTo>
                  <a:cubicBezTo>
                    <a:pt x="10359" y="0"/>
                    <a:pt x="10176" y="45"/>
                    <a:pt x="10015" y="137"/>
                  </a:cubicBezTo>
                  <a:cubicBezTo>
                    <a:pt x="9914" y="73"/>
                    <a:pt x="9796" y="40"/>
                    <a:pt x="9677" y="40"/>
                  </a:cubicBezTo>
                  <a:cubicBezTo>
                    <a:pt x="9659" y="40"/>
                    <a:pt x="9642" y="41"/>
                    <a:pt x="9624" y="42"/>
                  </a:cubicBezTo>
                  <a:cubicBezTo>
                    <a:pt x="8914" y="106"/>
                    <a:pt x="8364" y="445"/>
                    <a:pt x="8110" y="963"/>
                  </a:cubicBezTo>
                  <a:cubicBezTo>
                    <a:pt x="7983" y="1228"/>
                    <a:pt x="7940" y="1503"/>
                    <a:pt x="7983" y="1800"/>
                  </a:cubicBezTo>
                  <a:cubicBezTo>
                    <a:pt x="7898" y="1895"/>
                    <a:pt x="7824" y="2011"/>
                    <a:pt x="7782" y="2138"/>
                  </a:cubicBezTo>
                  <a:cubicBezTo>
                    <a:pt x="7655" y="2445"/>
                    <a:pt x="7655" y="2784"/>
                    <a:pt x="7771" y="3080"/>
                  </a:cubicBezTo>
                  <a:lnTo>
                    <a:pt x="7940" y="3515"/>
                  </a:lnTo>
                  <a:cubicBezTo>
                    <a:pt x="7898" y="3578"/>
                    <a:pt x="7877" y="3642"/>
                    <a:pt x="7856" y="3716"/>
                  </a:cubicBezTo>
                  <a:cubicBezTo>
                    <a:pt x="7771" y="3959"/>
                    <a:pt x="7792" y="4214"/>
                    <a:pt x="7813" y="4383"/>
                  </a:cubicBezTo>
                  <a:cubicBezTo>
                    <a:pt x="7867" y="4701"/>
                    <a:pt x="8046" y="4965"/>
                    <a:pt x="8321" y="5124"/>
                  </a:cubicBezTo>
                  <a:cubicBezTo>
                    <a:pt x="8491" y="5230"/>
                    <a:pt x="8692" y="5272"/>
                    <a:pt x="8904" y="5272"/>
                  </a:cubicBezTo>
                  <a:cubicBezTo>
                    <a:pt x="8914" y="5282"/>
                    <a:pt x="8935" y="5293"/>
                    <a:pt x="8946" y="5304"/>
                  </a:cubicBezTo>
                  <a:cubicBezTo>
                    <a:pt x="8946" y="5315"/>
                    <a:pt x="8957" y="5315"/>
                    <a:pt x="8957" y="5325"/>
                  </a:cubicBezTo>
                  <a:cubicBezTo>
                    <a:pt x="8946" y="5346"/>
                    <a:pt x="8935" y="5378"/>
                    <a:pt x="8935" y="5409"/>
                  </a:cubicBezTo>
                  <a:cubicBezTo>
                    <a:pt x="8925" y="5484"/>
                    <a:pt x="8925" y="5569"/>
                    <a:pt x="8935" y="5632"/>
                  </a:cubicBezTo>
                  <a:cubicBezTo>
                    <a:pt x="8629" y="5833"/>
                    <a:pt x="8385" y="6129"/>
                    <a:pt x="8248" y="6468"/>
                  </a:cubicBezTo>
                  <a:cubicBezTo>
                    <a:pt x="8067" y="6765"/>
                    <a:pt x="7983" y="7114"/>
                    <a:pt x="8004" y="7474"/>
                  </a:cubicBezTo>
                  <a:lnTo>
                    <a:pt x="8269" y="10788"/>
                  </a:lnTo>
                  <a:cubicBezTo>
                    <a:pt x="8227" y="10926"/>
                    <a:pt x="8216" y="11063"/>
                    <a:pt x="8216" y="11201"/>
                  </a:cubicBezTo>
                  <a:cubicBezTo>
                    <a:pt x="8216" y="11635"/>
                    <a:pt x="8427" y="12016"/>
                    <a:pt x="8735" y="12270"/>
                  </a:cubicBezTo>
                  <a:lnTo>
                    <a:pt x="8554" y="12514"/>
                  </a:lnTo>
                  <a:cubicBezTo>
                    <a:pt x="8533" y="12535"/>
                    <a:pt x="8523" y="12566"/>
                    <a:pt x="8502" y="12598"/>
                  </a:cubicBezTo>
                  <a:cubicBezTo>
                    <a:pt x="8481" y="12598"/>
                    <a:pt x="8470" y="12609"/>
                    <a:pt x="8448" y="12620"/>
                  </a:cubicBezTo>
                  <a:cubicBezTo>
                    <a:pt x="8227" y="12747"/>
                    <a:pt x="8078" y="12937"/>
                    <a:pt x="8004" y="13170"/>
                  </a:cubicBezTo>
                  <a:cubicBezTo>
                    <a:pt x="7496" y="13625"/>
                    <a:pt x="7168" y="14250"/>
                    <a:pt x="7093" y="14938"/>
                  </a:cubicBezTo>
                  <a:lnTo>
                    <a:pt x="6469" y="20348"/>
                  </a:lnTo>
                  <a:cubicBezTo>
                    <a:pt x="6225" y="20475"/>
                    <a:pt x="6046" y="20655"/>
                    <a:pt x="5919" y="20814"/>
                  </a:cubicBezTo>
                  <a:cubicBezTo>
                    <a:pt x="5410" y="20888"/>
                    <a:pt x="5072" y="21132"/>
                    <a:pt x="4881" y="21343"/>
                  </a:cubicBezTo>
                  <a:cubicBezTo>
                    <a:pt x="4627" y="21597"/>
                    <a:pt x="4489" y="21904"/>
                    <a:pt x="4425" y="22169"/>
                  </a:cubicBezTo>
                  <a:cubicBezTo>
                    <a:pt x="3907" y="22243"/>
                    <a:pt x="3473" y="22433"/>
                    <a:pt x="3134" y="22730"/>
                  </a:cubicBezTo>
                  <a:cubicBezTo>
                    <a:pt x="2933" y="22899"/>
                    <a:pt x="2795" y="23090"/>
                    <a:pt x="2689" y="23249"/>
                  </a:cubicBezTo>
                  <a:cubicBezTo>
                    <a:pt x="2075" y="23291"/>
                    <a:pt x="1578" y="23334"/>
                    <a:pt x="1218" y="23376"/>
                  </a:cubicBezTo>
                  <a:cubicBezTo>
                    <a:pt x="974" y="23407"/>
                    <a:pt x="794" y="23440"/>
                    <a:pt x="656" y="23471"/>
                  </a:cubicBezTo>
                  <a:cubicBezTo>
                    <a:pt x="551" y="23492"/>
                    <a:pt x="466" y="23524"/>
                    <a:pt x="392" y="23567"/>
                  </a:cubicBezTo>
                  <a:cubicBezTo>
                    <a:pt x="148" y="23683"/>
                    <a:pt x="0" y="23916"/>
                    <a:pt x="0" y="24181"/>
                  </a:cubicBezTo>
                  <a:cubicBezTo>
                    <a:pt x="0" y="24287"/>
                    <a:pt x="32" y="24635"/>
                    <a:pt x="445" y="24816"/>
                  </a:cubicBezTo>
                  <a:cubicBezTo>
                    <a:pt x="519" y="24847"/>
                    <a:pt x="614" y="24879"/>
                    <a:pt x="731" y="24901"/>
                  </a:cubicBezTo>
                  <a:cubicBezTo>
                    <a:pt x="900" y="24943"/>
                    <a:pt x="1133" y="24974"/>
                    <a:pt x="1440" y="25006"/>
                  </a:cubicBezTo>
                  <a:cubicBezTo>
                    <a:pt x="2012" y="25059"/>
                    <a:pt x="2827" y="25112"/>
                    <a:pt x="3854" y="25165"/>
                  </a:cubicBezTo>
                  <a:cubicBezTo>
                    <a:pt x="5950" y="25250"/>
                    <a:pt x="8745" y="25303"/>
                    <a:pt x="11709" y="25303"/>
                  </a:cubicBezTo>
                  <a:cubicBezTo>
                    <a:pt x="14674" y="25303"/>
                    <a:pt x="17469" y="25250"/>
                    <a:pt x="19565" y="25165"/>
                  </a:cubicBezTo>
                  <a:cubicBezTo>
                    <a:pt x="20602" y="25112"/>
                    <a:pt x="21407" y="25059"/>
                    <a:pt x="21979" y="25006"/>
                  </a:cubicBezTo>
                  <a:cubicBezTo>
                    <a:pt x="22286" y="24974"/>
                    <a:pt x="22519" y="24943"/>
                    <a:pt x="22699" y="24901"/>
                  </a:cubicBezTo>
                  <a:cubicBezTo>
                    <a:pt x="22815" y="24879"/>
                    <a:pt x="22900" y="24847"/>
                    <a:pt x="22985" y="24816"/>
                  </a:cubicBezTo>
                  <a:cubicBezTo>
                    <a:pt x="23397" y="24635"/>
                    <a:pt x="23429" y="24287"/>
                    <a:pt x="23429" y="24181"/>
                  </a:cubicBezTo>
                  <a:cubicBezTo>
                    <a:pt x="23429" y="23916"/>
                    <a:pt x="23270" y="23683"/>
                    <a:pt x="23027" y="23567"/>
                  </a:cubicBezTo>
                  <a:cubicBezTo>
                    <a:pt x="22953" y="23524"/>
                    <a:pt x="22868" y="23492"/>
                    <a:pt x="22762" y="23471"/>
                  </a:cubicBezTo>
                  <a:cubicBezTo>
                    <a:pt x="22625" y="23440"/>
                    <a:pt x="22444" y="23407"/>
                    <a:pt x="22190" y="23376"/>
                  </a:cubicBezTo>
                  <a:cubicBezTo>
                    <a:pt x="21830" y="23334"/>
                    <a:pt x="21343" y="23291"/>
                    <a:pt x="20740" y="23259"/>
                  </a:cubicBezTo>
                  <a:lnTo>
                    <a:pt x="20560" y="22762"/>
                  </a:lnTo>
                  <a:lnTo>
                    <a:pt x="20560" y="22741"/>
                  </a:lnTo>
                  <a:lnTo>
                    <a:pt x="20529" y="22603"/>
                  </a:lnTo>
                  <a:cubicBezTo>
                    <a:pt x="20581" y="22476"/>
                    <a:pt x="20602" y="22339"/>
                    <a:pt x="20581" y="22211"/>
                  </a:cubicBezTo>
                  <a:lnTo>
                    <a:pt x="19692" y="17013"/>
                  </a:lnTo>
                  <a:lnTo>
                    <a:pt x="19671" y="13434"/>
                  </a:lnTo>
                  <a:cubicBezTo>
                    <a:pt x="19734" y="13350"/>
                    <a:pt x="19788" y="13244"/>
                    <a:pt x="19798" y="13138"/>
                  </a:cubicBezTo>
                  <a:cubicBezTo>
                    <a:pt x="19999" y="11667"/>
                    <a:pt x="20020" y="10491"/>
                    <a:pt x="19872" y="9549"/>
                  </a:cubicBezTo>
                  <a:cubicBezTo>
                    <a:pt x="19671" y="8321"/>
                    <a:pt x="19184" y="7432"/>
                    <a:pt x="18411" y="6892"/>
                  </a:cubicBezTo>
                  <a:cubicBezTo>
                    <a:pt x="18379" y="6638"/>
                    <a:pt x="18273" y="6437"/>
                    <a:pt x="18178" y="6310"/>
                  </a:cubicBezTo>
                  <a:cubicBezTo>
                    <a:pt x="18040" y="6119"/>
                    <a:pt x="17840" y="5971"/>
                    <a:pt x="17596" y="5865"/>
                  </a:cubicBezTo>
                  <a:lnTo>
                    <a:pt x="17564" y="5282"/>
                  </a:lnTo>
                  <a:cubicBezTo>
                    <a:pt x="17532" y="4668"/>
                    <a:pt x="17236" y="4108"/>
                    <a:pt x="16727" y="3705"/>
                  </a:cubicBezTo>
                  <a:cubicBezTo>
                    <a:pt x="16285" y="3353"/>
                    <a:pt x="15719" y="3163"/>
                    <a:pt x="15127" y="3163"/>
                  </a:cubicBezTo>
                  <a:cubicBezTo>
                    <a:pt x="15096" y="3163"/>
                    <a:pt x="15065" y="3164"/>
                    <a:pt x="15034" y="3165"/>
                  </a:cubicBezTo>
                  <a:cubicBezTo>
                    <a:pt x="14992" y="3163"/>
                    <a:pt x="14950" y="3162"/>
                    <a:pt x="14909" y="3162"/>
                  </a:cubicBezTo>
                  <a:cubicBezTo>
                    <a:pt x="14311" y="3162"/>
                    <a:pt x="13756" y="3374"/>
                    <a:pt x="13351" y="3790"/>
                  </a:cubicBezTo>
                  <a:cubicBezTo>
                    <a:pt x="13118" y="4012"/>
                    <a:pt x="12937" y="4298"/>
                    <a:pt x="12821" y="4605"/>
                  </a:cubicBezTo>
                  <a:cubicBezTo>
                    <a:pt x="12779" y="4711"/>
                    <a:pt x="12747" y="4817"/>
                    <a:pt x="12726" y="4912"/>
                  </a:cubicBezTo>
                  <a:lnTo>
                    <a:pt x="12398" y="4849"/>
                  </a:lnTo>
                  <a:cubicBezTo>
                    <a:pt x="12366" y="4774"/>
                    <a:pt x="12323" y="4711"/>
                    <a:pt x="12260" y="4647"/>
                  </a:cubicBezTo>
                  <a:cubicBezTo>
                    <a:pt x="12271" y="4647"/>
                    <a:pt x="12271" y="4647"/>
                    <a:pt x="12271" y="4637"/>
                  </a:cubicBezTo>
                  <a:cubicBezTo>
                    <a:pt x="12504" y="4562"/>
                    <a:pt x="12715" y="4425"/>
                    <a:pt x="12853" y="4245"/>
                  </a:cubicBezTo>
                  <a:cubicBezTo>
                    <a:pt x="13054" y="3991"/>
                    <a:pt x="13118" y="3684"/>
                    <a:pt x="13043" y="3367"/>
                  </a:cubicBezTo>
                  <a:cubicBezTo>
                    <a:pt x="13012" y="3186"/>
                    <a:pt x="12927" y="2932"/>
                    <a:pt x="12737" y="2720"/>
                  </a:cubicBezTo>
                  <a:cubicBezTo>
                    <a:pt x="12673" y="2647"/>
                    <a:pt x="12599" y="2583"/>
                    <a:pt x="12514" y="2541"/>
                  </a:cubicBezTo>
                  <a:lnTo>
                    <a:pt x="12514" y="2170"/>
                  </a:lnTo>
                  <a:cubicBezTo>
                    <a:pt x="12504" y="1842"/>
                    <a:pt x="12377" y="1524"/>
                    <a:pt x="12154" y="1292"/>
                  </a:cubicBezTo>
                  <a:cubicBezTo>
                    <a:pt x="12017" y="1153"/>
                    <a:pt x="11857" y="1048"/>
                    <a:pt x="11688" y="974"/>
                  </a:cubicBezTo>
                  <a:lnTo>
                    <a:pt x="11678" y="932"/>
                  </a:lnTo>
                  <a:cubicBezTo>
                    <a:pt x="11603" y="550"/>
                    <a:pt x="11349" y="243"/>
                    <a:pt x="11000" y="95"/>
                  </a:cubicBezTo>
                  <a:cubicBezTo>
                    <a:pt x="10855" y="32"/>
                    <a:pt x="10699" y="0"/>
                    <a:pt x="10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407675" y="3616700"/>
              <a:ext cx="553725" cy="24375"/>
            </a:xfrm>
            <a:custGeom>
              <a:avLst/>
              <a:gdLst/>
              <a:ahLst/>
              <a:cxnLst/>
              <a:rect l="l" t="t" r="r" b="b"/>
              <a:pathLst>
                <a:path w="22149" h="975" extrusionOk="0">
                  <a:moveTo>
                    <a:pt x="11074" y="1"/>
                  </a:moveTo>
                  <a:cubicBezTo>
                    <a:pt x="4966" y="1"/>
                    <a:pt x="0" y="212"/>
                    <a:pt x="0" y="488"/>
                  </a:cubicBezTo>
                  <a:cubicBezTo>
                    <a:pt x="0" y="752"/>
                    <a:pt x="4966" y="975"/>
                    <a:pt x="11074" y="975"/>
                  </a:cubicBezTo>
                  <a:cubicBezTo>
                    <a:pt x="17194" y="975"/>
                    <a:pt x="22148" y="752"/>
                    <a:pt x="22148" y="488"/>
                  </a:cubicBezTo>
                  <a:cubicBezTo>
                    <a:pt x="22148" y="212"/>
                    <a:pt x="17194" y="1"/>
                    <a:pt x="1107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469075" y="3543825"/>
              <a:ext cx="249625" cy="79500"/>
            </a:xfrm>
            <a:custGeom>
              <a:avLst/>
              <a:gdLst/>
              <a:ahLst/>
              <a:cxnLst/>
              <a:rect l="l" t="t" r="r" b="b"/>
              <a:pathLst>
                <a:path w="9985" h="3180" extrusionOk="0">
                  <a:moveTo>
                    <a:pt x="4233" y="1"/>
                  </a:moveTo>
                  <a:cubicBezTo>
                    <a:pt x="3460" y="1"/>
                    <a:pt x="3198" y="650"/>
                    <a:pt x="3198" y="650"/>
                  </a:cubicBezTo>
                  <a:cubicBezTo>
                    <a:pt x="1832" y="650"/>
                    <a:pt x="1896" y="2005"/>
                    <a:pt x="1896" y="2005"/>
                  </a:cubicBezTo>
                  <a:cubicBezTo>
                    <a:pt x="1874" y="2005"/>
                    <a:pt x="1852" y="2005"/>
                    <a:pt x="1830" y="2005"/>
                  </a:cubicBezTo>
                  <a:cubicBezTo>
                    <a:pt x="197" y="2005"/>
                    <a:pt x="0" y="3180"/>
                    <a:pt x="0" y="3180"/>
                  </a:cubicBezTo>
                  <a:lnTo>
                    <a:pt x="9984" y="3159"/>
                  </a:lnTo>
                  <a:cubicBezTo>
                    <a:pt x="9741" y="2456"/>
                    <a:pt x="9217" y="2289"/>
                    <a:pt x="8772" y="2289"/>
                  </a:cubicBezTo>
                  <a:cubicBezTo>
                    <a:pt x="8366" y="2289"/>
                    <a:pt x="8025" y="2429"/>
                    <a:pt x="8025" y="2429"/>
                  </a:cubicBezTo>
                  <a:cubicBezTo>
                    <a:pt x="7947" y="2097"/>
                    <a:pt x="7701" y="2014"/>
                    <a:pt x="7474" y="2014"/>
                  </a:cubicBezTo>
                  <a:cubicBezTo>
                    <a:pt x="7243" y="2014"/>
                    <a:pt x="7030" y="2100"/>
                    <a:pt x="7030" y="2100"/>
                  </a:cubicBezTo>
                  <a:cubicBezTo>
                    <a:pt x="6875" y="1270"/>
                    <a:pt x="6143" y="1145"/>
                    <a:pt x="5719" y="1145"/>
                  </a:cubicBezTo>
                  <a:cubicBezTo>
                    <a:pt x="5537" y="1145"/>
                    <a:pt x="5411" y="1168"/>
                    <a:pt x="5411" y="1168"/>
                  </a:cubicBezTo>
                  <a:cubicBezTo>
                    <a:pt x="5411" y="1168"/>
                    <a:pt x="5357" y="142"/>
                    <a:pt x="4437" y="15"/>
                  </a:cubicBezTo>
                  <a:cubicBezTo>
                    <a:pt x="4365" y="5"/>
                    <a:pt x="4297" y="1"/>
                    <a:pt x="4233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55400" y="3542075"/>
              <a:ext cx="48725" cy="52950"/>
            </a:xfrm>
            <a:custGeom>
              <a:avLst/>
              <a:gdLst/>
              <a:ahLst/>
              <a:cxnLst/>
              <a:rect l="l" t="t" r="r" b="b"/>
              <a:pathLst>
                <a:path w="1949" h="2118" extrusionOk="0">
                  <a:moveTo>
                    <a:pt x="329" y="0"/>
                  </a:moveTo>
                  <a:lnTo>
                    <a:pt x="1" y="2118"/>
                  </a:lnTo>
                  <a:lnTo>
                    <a:pt x="1621" y="2118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606175" y="3582025"/>
              <a:ext cx="94525" cy="46075"/>
            </a:xfrm>
            <a:custGeom>
              <a:avLst/>
              <a:gdLst/>
              <a:ahLst/>
              <a:cxnLst/>
              <a:rect l="l" t="t" r="r" b="b"/>
              <a:pathLst>
                <a:path w="3781" h="1843" extrusionOk="0">
                  <a:moveTo>
                    <a:pt x="1716" y="0"/>
                  </a:moveTo>
                  <a:cubicBezTo>
                    <a:pt x="1642" y="181"/>
                    <a:pt x="1525" y="339"/>
                    <a:pt x="1388" y="466"/>
                  </a:cubicBezTo>
                  <a:cubicBezTo>
                    <a:pt x="1324" y="530"/>
                    <a:pt x="1261" y="583"/>
                    <a:pt x="1186" y="636"/>
                  </a:cubicBezTo>
                  <a:cubicBezTo>
                    <a:pt x="1102" y="689"/>
                    <a:pt x="1007" y="731"/>
                    <a:pt x="901" y="763"/>
                  </a:cubicBezTo>
                  <a:lnTo>
                    <a:pt x="805" y="805"/>
                  </a:lnTo>
                  <a:cubicBezTo>
                    <a:pt x="583" y="879"/>
                    <a:pt x="393" y="1028"/>
                    <a:pt x="255" y="1218"/>
                  </a:cubicBezTo>
                  <a:cubicBezTo>
                    <a:pt x="191" y="1313"/>
                    <a:pt x="139" y="1409"/>
                    <a:pt x="106" y="1515"/>
                  </a:cubicBezTo>
                  <a:lnTo>
                    <a:pt x="0" y="1842"/>
                  </a:lnTo>
                  <a:lnTo>
                    <a:pt x="3675" y="1842"/>
                  </a:lnTo>
                  <a:lnTo>
                    <a:pt x="3706" y="1218"/>
                  </a:lnTo>
                  <a:lnTo>
                    <a:pt x="378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764450" y="3512150"/>
              <a:ext cx="64350" cy="69900"/>
            </a:xfrm>
            <a:custGeom>
              <a:avLst/>
              <a:gdLst/>
              <a:ahLst/>
              <a:cxnLst/>
              <a:rect l="l" t="t" r="r" b="b"/>
              <a:pathLst>
                <a:path w="2574" h="2796" extrusionOk="0">
                  <a:moveTo>
                    <a:pt x="1049" y="0"/>
                  </a:moveTo>
                  <a:lnTo>
                    <a:pt x="1" y="1239"/>
                  </a:lnTo>
                  <a:lnTo>
                    <a:pt x="1525" y="2795"/>
                  </a:lnTo>
                  <a:lnTo>
                    <a:pt x="2574" y="1567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786950" y="3539425"/>
              <a:ext cx="68325" cy="83900"/>
            </a:xfrm>
            <a:custGeom>
              <a:avLst/>
              <a:gdLst/>
              <a:ahLst/>
              <a:cxnLst/>
              <a:rect l="l" t="t" r="r" b="b"/>
              <a:pathLst>
                <a:path w="2733" h="3356" extrusionOk="0">
                  <a:moveTo>
                    <a:pt x="1398" y="0"/>
                  </a:moveTo>
                  <a:lnTo>
                    <a:pt x="53" y="1567"/>
                  </a:lnTo>
                  <a:cubicBezTo>
                    <a:pt x="149" y="1737"/>
                    <a:pt x="191" y="1927"/>
                    <a:pt x="202" y="2118"/>
                  </a:cubicBezTo>
                  <a:cubicBezTo>
                    <a:pt x="213" y="2202"/>
                    <a:pt x="202" y="2287"/>
                    <a:pt x="191" y="2372"/>
                  </a:cubicBezTo>
                  <a:cubicBezTo>
                    <a:pt x="180" y="2478"/>
                    <a:pt x="149" y="2572"/>
                    <a:pt x="117" y="2678"/>
                  </a:cubicBezTo>
                  <a:lnTo>
                    <a:pt x="75" y="2774"/>
                  </a:lnTo>
                  <a:cubicBezTo>
                    <a:pt x="22" y="2911"/>
                    <a:pt x="1" y="3049"/>
                    <a:pt x="1" y="3186"/>
                  </a:cubicBezTo>
                  <a:lnTo>
                    <a:pt x="1" y="3240"/>
                  </a:lnTo>
                  <a:lnTo>
                    <a:pt x="1" y="3261"/>
                  </a:lnTo>
                  <a:lnTo>
                    <a:pt x="1" y="3314"/>
                  </a:lnTo>
                  <a:cubicBezTo>
                    <a:pt x="11" y="3325"/>
                    <a:pt x="11" y="3346"/>
                    <a:pt x="11" y="3356"/>
                  </a:cubicBezTo>
                  <a:lnTo>
                    <a:pt x="943" y="3356"/>
                  </a:lnTo>
                  <a:lnTo>
                    <a:pt x="1684" y="2499"/>
                  </a:lnTo>
                  <a:lnTo>
                    <a:pt x="2732" y="1271"/>
                  </a:lnTo>
                  <a:lnTo>
                    <a:pt x="2277" y="847"/>
                  </a:lnTo>
                  <a:lnTo>
                    <a:pt x="139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772125" y="3595000"/>
              <a:ext cx="33925" cy="28325"/>
            </a:xfrm>
            <a:custGeom>
              <a:avLst/>
              <a:gdLst/>
              <a:ahLst/>
              <a:cxnLst/>
              <a:rect l="l" t="t" r="r" b="b"/>
              <a:pathLst>
                <a:path w="1357" h="1133" extrusionOk="0">
                  <a:moveTo>
                    <a:pt x="1133" y="1"/>
                  </a:moveTo>
                  <a:cubicBezTo>
                    <a:pt x="509" y="1"/>
                    <a:pt x="1" y="509"/>
                    <a:pt x="1" y="1133"/>
                  </a:cubicBezTo>
                  <a:lnTo>
                    <a:pt x="1356" y="1133"/>
                  </a:lnTo>
                  <a:lnTo>
                    <a:pt x="1356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45625" y="3278450"/>
              <a:ext cx="109325" cy="62200"/>
            </a:xfrm>
            <a:custGeom>
              <a:avLst/>
              <a:gdLst/>
              <a:ahLst/>
              <a:cxnLst/>
              <a:rect l="l" t="t" r="r" b="b"/>
              <a:pathLst>
                <a:path w="4373" h="2488" extrusionOk="0">
                  <a:moveTo>
                    <a:pt x="572" y="0"/>
                  </a:moveTo>
                  <a:lnTo>
                    <a:pt x="339" y="540"/>
                  </a:lnTo>
                  <a:cubicBezTo>
                    <a:pt x="191" y="921"/>
                    <a:pt x="74" y="1323"/>
                    <a:pt x="0" y="2488"/>
                  </a:cubicBezTo>
                  <a:lnTo>
                    <a:pt x="4372" y="2488"/>
                  </a:lnTo>
                  <a:cubicBezTo>
                    <a:pt x="4372" y="996"/>
                    <a:pt x="2965" y="0"/>
                    <a:pt x="2965" y="0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645625" y="3324750"/>
              <a:ext cx="169150" cy="230050"/>
            </a:xfrm>
            <a:custGeom>
              <a:avLst/>
              <a:gdLst/>
              <a:ahLst/>
              <a:cxnLst/>
              <a:rect l="l" t="t" r="r" b="b"/>
              <a:pathLst>
                <a:path w="6766" h="9202" extrusionOk="0">
                  <a:moveTo>
                    <a:pt x="3092" y="1"/>
                  </a:moveTo>
                  <a:lnTo>
                    <a:pt x="0" y="636"/>
                  </a:lnTo>
                  <a:lnTo>
                    <a:pt x="0" y="3251"/>
                  </a:lnTo>
                  <a:cubicBezTo>
                    <a:pt x="0" y="4014"/>
                    <a:pt x="307" y="4755"/>
                    <a:pt x="869" y="5294"/>
                  </a:cubicBezTo>
                  <a:lnTo>
                    <a:pt x="4902" y="9201"/>
                  </a:lnTo>
                  <a:lnTo>
                    <a:pt x="6765" y="7369"/>
                  </a:lnTo>
                  <a:lnTo>
                    <a:pt x="3092" y="3516"/>
                  </a:lnTo>
                  <a:lnTo>
                    <a:pt x="3092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20800" y="3430625"/>
              <a:ext cx="94250" cy="124175"/>
            </a:xfrm>
            <a:custGeom>
              <a:avLst/>
              <a:gdLst/>
              <a:ahLst/>
              <a:cxnLst/>
              <a:rect l="l" t="t" r="r" b="b"/>
              <a:pathLst>
                <a:path w="3770" h="4967" extrusionOk="0">
                  <a:moveTo>
                    <a:pt x="773" y="1"/>
                  </a:moveTo>
                  <a:cubicBezTo>
                    <a:pt x="518" y="1091"/>
                    <a:pt x="233" y="2224"/>
                    <a:pt x="0" y="3124"/>
                  </a:cubicBezTo>
                  <a:lnTo>
                    <a:pt x="1895" y="4966"/>
                  </a:lnTo>
                  <a:lnTo>
                    <a:pt x="3769" y="313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650925" y="3327400"/>
              <a:ext cx="104025" cy="227400"/>
            </a:xfrm>
            <a:custGeom>
              <a:avLst/>
              <a:gdLst/>
              <a:ahLst/>
              <a:cxnLst/>
              <a:rect l="l" t="t" r="r" b="b"/>
              <a:pathLst>
                <a:path w="4161" h="9096" extrusionOk="0">
                  <a:moveTo>
                    <a:pt x="1567" y="1"/>
                  </a:moveTo>
                  <a:lnTo>
                    <a:pt x="1535" y="170"/>
                  </a:lnTo>
                  <a:lnTo>
                    <a:pt x="667" y="5199"/>
                  </a:lnTo>
                  <a:lnTo>
                    <a:pt x="0" y="9095"/>
                  </a:lnTo>
                  <a:lnTo>
                    <a:pt x="2287" y="9095"/>
                  </a:lnTo>
                  <a:cubicBezTo>
                    <a:pt x="2287" y="9095"/>
                    <a:pt x="2509" y="8333"/>
                    <a:pt x="2795" y="7253"/>
                  </a:cubicBezTo>
                  <a:cubicBezTo>
                    <a:pt x="3028" y="6353"/>
                    <a:pt x="3313" y="5220"/>
                    <a:pt x="3568" y="4130"/>
                  </a:cubicBezTo>
                  <a:cubicBezTo>
                    <a:pt x="3896" y="2680"/>
                    <a:pt x="4160" y="1282"/>
                    <a:pt x="4160" y="530"/>
                  </a:cubicBezTo>
                  <a:lnTo>
                    <a:pt x="2880" y="266"/>
                  </a:lnTo>
                  <a:lnTo>
                    <a:pt x="1969" y="85"/>
                  </a:lnTo>
                  <a:lnTo>
                    <a:pt x="156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692450" y="3279750"/>
              <a:ext cx="50325" cy="275300"/>
            </a:xfrm>
            <a:custGeom>
              <a:avLst/>
              <a:gdLst/>
              <a:ahLst/>
              <a:cxnLst/>
              <a:rect l="l" t="t" r="r" b="b"/>
              <a:pathLst>
                <a:path w="2013" h="11012" extrusionOk="0">
                  <a:moveTo>
                    <a:pt x="933" y="1"/>
                  </a:moveTo>
                  <a:lnTo>
                    <a:pt x="838" y="86"/>
                  </a:lnTo>
                  <a:cubicBezTo>
                    <a:pt x="848" y="97"/>
                    <a:pt x="1885" y="1377"/>
                    <a:pt x="1737" y="2669"/>
                  </a:cubicBezTo>
                  <a:cubicBezTo>
                    <a:pt x="1589" y="3982"/>
                    <a:pt x="22" y="10917"/>
                    <a:pt x="1" y="10990"/>
                  </a:cubicBezTo>
                  <a:lnTo>
                    <a:pt x="128" y="11011"/>
                  </a:lnTo>
                  <a:cubicBezTo>
                    <a:pt x="139" y="10948"/>
                    <a:pt x="1706" y="4003"/>
                    <a:pt x="1854" y="2680"/>
                  </a:cubicBezTo>
                  <a:cubicBezTo>
                    <a:pt x="2012" y="1346"/>
                    <a:pt x="975" y="64"/>
                    <a:pt x="933" y="1"/>
                  </a:cubicBez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49325" y="3327150"/>
              <a:ext cx="42100" cy="227900"/>
            </a:xfrm>
            <a:custGeom>
              <a:avLst/>
              <a:gdLst/>
              <a:ahLst/>
              <a:cxnLst/>
              <a:rect l="l" t="t" r="r" b="b"/>
              <a:pathLst>
                <a:path w="1684" h="9116" extrusionOk="0">
                  <a:moveTo>
                    <a:pt x="1567" y="0"/>
                  </a:moveTo>
                  <a:lnTo>
                    <a:pt x="1" y="9094"/>
                  </a:lnTo>
                  <a:lnTo>
                    <a:pt x="117" y="9115"/>
                  </a:lnTo>
                  <a:lnTo>
                    <a:pt x="1683" y="22"/>
                  </a:lnTo>
                  <a:lnTo>
                    <a:pt x="1567" y="0"/>
                  </a:lnTo>
                  <a:close/>
                </a:path>
              </a:pathLst>
            </a:custGeom>
            <a:solidFill>
              <a:srgbClr val="703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606975" y="3184950"/>
              <a:ext cx="50850" cy="135150"/>
            </a:xfrm>
            <a:custGeom>
              <a:avLst/>
              <a:gdLst/>
              <a:ahLst/>
              <a:cxnLst/>
              <a:rect l="l" t="t" r="r" b="b"/>
              <a:pathLst>
                <a:path w="2034" h="5406" extrusionOk="0">
                  <a:moveTo>
                    <a:pt x="858" y="1"/>
                  </a:moveTo>
                  <a:cubicBezTo>
                    <a:pt x="840" y="1"/>
                    <a:pt x="823" y="2"/>
                    <a:pt x="805" y="3"/>
                  </a:cubicBezTo>
                  <a:cubicBezTo>
                    <a:pt x="339" y="45"/>
                    <a:pt x="1" y="490"/>
                    <a:pt x="43" y="998"/>
                  </a:cubicBezTo>
                  <a:lnTo>
                    <a:pt x="318" y="4545"/>
                  </a:lnTo>
                  <a:cubicBezTo>
                    <a:pt x="359" y="5028"/>
                    <a:pt x="733" y="5405"/>
                    <a:pt x="1161" y="5405"/>
                  </a:cubicBezTo>
                  <a:cubicBezTo>
                    <a:pt x="1184" y="5405"/>
                    <a:pt x="1206" y="5404"/>
                    <a:pt x="1229" y="5402"/>
                  </a:cubicBezTo>
                  <a:cubicBezTo>
                    <a:pt x="1695" y="5360"/>
                    <a:pt x="2033" y="4915"/>
                    <a:pt x="1991" y="4407"/>
                  </a:cubicBezTo>
                  <a:lnTo>
                    <a:pt x="1716" y="861"/>
                  </a:lnTo>
                  <a:cubicBezTo>
                    <a:pt x="1675" y="372"/>
                    <a:pt x="1291" y="1"/>
                    <a:pt x="85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687975" y="3165000"/>
              <a:ext cx="106675" cy="111725"/>
            </a:xfrm>
            <a:custGeom>
              <a:avLst/>
              <a:gdLst/>
              <a:ahLst/>
              <a:cxnLst/>
              <a:rect l="l" t="t" r="r" b="b"/>
              <a:pathLst>
                <a:path w="4267" h="4469" extrusionOk="0">
                  <a:moveTo>
                    <a:pt x="879" y="1"/>
                  </a:moveTo>
                  <a:cubicBezTo>
                    <a:pt x="691" y="1"/>
                    <a:pt x="508" y="62"/>
                    <a:pt x="360" y="187"/>
                  </a:cubicBezTo>
                  <a:cubicBezTo>
                    <a:pt x="10" y="494"/>
                    <a:pt x="0" y="1055"/>
                    <a:pt x="339" y="1436"/>
                  </a:cubicBezTo>
                  <a:lnTo>
                    <a:pt x="2668" y="4136"/>
                  </a:lnTo>
                  <a:cubicBezTo>
                    <a:pt x="2862" y="4354"/>
                    <a:pt x="3125" y="4468"/>
                    <a:pt x="3381" y="4468"/>
                  </a:cubicBezTo>
                  <a:cubicBezTo>
                    <a:pt x="3571" y="4468"/>
                    <a:pt x="3757" y="4405"/>
                    <a:pt x="3906" y="4273"/>
                  </a:cubicBezTo>
                  <a:cubicBezTo>
                    <a:pt x="4256" y="3967"/>
                    <a:pt x="4266" y="3416"/>
                    <a:pt x="3928" y="3024"/>
                  </a:cubicBezTo>
                  <a:lnTo>
                    <a:pt x="1599" y="335"/>
                  </a:lnTo>
                  <a:cubicBezTo>
                    <a:pt x="1403" y="115"/>
                    <a:pt x="1136" y="1"/>
                    <a:pt x="879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607500" y="3154575"/>
              <a:ext cx="127325" cy="144275"/>
            </a:xfrm>
            <a:custGeom>
              <a:avLst/>
              <a:gdLst/>
              <a:ahLst/>
              <a:cxnLst/>
              <a:rect l="l" t="t" r="r" b="b"/>
              <a:pathLst>
                <a:path w="5093" h="5771" extrusionOk="0">
                  <a:moveTo>
                    <a:pt x="2277" y="1"/>
                  </a:moveTo>
                  <a:lnTo>
                    <a:pt x="752" y="911"/>
                  </a:lnTo>
                  <a:lnTo>
                    <a:pt x="700" y="943"/>
                  </a:lnTo>
                  <a:cubicBezTo>
                    <a:pt x="191" y="1239"/>
                    <a:pt x="1" y="1864"/>
                    <a:pt x="244" y="2393"/>
                  </a:cubicBezTo>
                  <a:lnTo>
                    <a:pt x="1631" y="5770"/>
                  </a:lnTo>
                  <a:lnTo>
                    <a:pt x="4871" y="5231"/>
                  </a:lnTo>
                  <a:lnTo>
                    <a:pt x="5040" y="1578"/>
                  </a:lnTo>
                  <a:cubicBezTo>
                    <a:pt x="5093" y="1006"/>
                    <a:pt x="4690" y="477"/>
                    <a:pt x="4119" y="371"/>
                  </a:cubicBezTo>
                  <a:lnTo>
                    <a:pt x="2277" y="1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630800" y="3144775"/>
              <a:ext cx="55850" cy="40250"/>
            </a:xfrm>
            <a:custGeom>
              <a:avLst/>
              <a:gdLst/>
              <a:ahLst/>
              <a:cxnLst/>
              <a:rect l="l" t="t" r="r" b="b"/>
              <a:pathLst>
                <a:path w="2234" h="1610" extrusionOk="0">
                  <a:moveTo>
                    <a:pt x="1027" y="1"/>
                  </a:moveTo>
                  <a:lnTo>
                    <a:pt x="1" y="710"/>
                  </a:lnTo>
                  <a:lnTo>
                    <a:pt x="657" y="1610"/>
                  </a:lnTo>
                  <a:lnTo>
                    <a:pt x="1949" y="1356"/>
                  </a:lnTo>
                  <a:lnTo>
                    <a:pt x="2234" y="276"/>
                  </a:lnTo>
                  <a:lnTo>
                    <a:pt x="1027" y="1"/>
                  </a:lnTo>
                  <a:close/>
                </a:path>
              </a:pathLst>
            </a:custGeom>
            <a:solidFill>
              <a:srgbClr val="2D32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663350" y="3061950"/>
              <a:ext cx="25700" cy="46075"/>
            </a:xfrm>
            <a:custGeom>
              <a:avLst/>
              <a:gdLst/>
              <a:ahLst/>
              <a:cxnLst/>
              <a:rect l="l" t="t" r="r" b="b"/>
              <a:pathLst>
                <a:path w="1028" h="1843" extrusionOk="0">
                  <a:moveTo>
                    <a:pt x="0" y="0"/>
                  </a:moveTo>
                  <a:lnTo>
                    <a:pt x="360" y="1842"/>
                  </a:lnTo>
                  <a:lnTo>
                    <a:pt x="1028" y="1758"/>
                  </a:lnTo>
                  <a:lnTo>
                    <a:pt x="1006" y="678"/>
                  </a:lnTo>
                  <a:cubicBezTo>
                    <a:pt x="1006" y="328"/>
                    <a:pt x="731" y="43"/>
                    <a:pt x="392" y="2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597975" y="3070675"/>
              <a:ext cx="29150" cy="50300"/>
            </a:xfrm>
            <a:custGeom>
              <a:avLst/>
              <a:gdLst/>
              <a:ahLst/>
              <a:cxnLst/>
              <a:rect l="l" t="t" r="r" b="b"/>
              <a:pathLst>
                <a:path w="1166" h="2012" extrusionOk="0">
                  <a:moveTo>
                    <a:pt x="805" y="0"/>
                  </a:moveTo>
                  <a:lnTo>
                    <a:pt x="456" y="170"/>
                  </a:lnTo>
                  <a:cubicBezTo>
                    <a:pt x="149" y="318"/>
                    <a:pt x="1" y="678"/>
                    <a:pt x="128" y="1006"/>
                  </a:cubicBezTo>
                  <a:lnTo>
                    <a:pt x="509" y="2012"/>
                  </a:lnTo>
                  <a:lnTo>
                    <a:pt x="1165" y="1853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604050" y="3040300"/>
              <a:ext cx="67800" cy="41775"/>
            </a:xfrm>
            <a:custGeom>
              <a:avLst/>
              <a:gdLst/>
              <a:ahLst/>
              <a:cxnLst/>
              <a:rect l="l" t="t" r="r" b="b"/>
              <a:pathLst>
                <a:path w="2712" h="1671" extrusionOk="0">
                  <a:moveTo>
                    <a:pt x="2058" y="1"/>
                  </a:moveTo>
                  <a:cubicBezTo>
                    <a:pt x="1974" y="1"/>
                    <a:pt x="1889" y="23"/>
                    <a:pt x="1812" y="72"/>
                  </a:cubicBezTo>
                  <a:cubicBezTo>
                    <a:pt x="1674" y="168"/>
                    <a:pt x="1494" y="231"/>
                    <a:pt x="1271" y="252"/>
                  </a:cubicBezTo>
                  <a:cubicBezTo>
                    <a:pt x="361" y="326"/>
                    <a:pt x="1" y="982"/>
                    <a:pt x="445" y="1671"/>
                  </a:cubicBezTo>
                  <a:lnTo>
                    <a:pt x="2711" y="1226"/>
                  </a:lnTo>
                  <a:lnTo>
                    <a:pt x="2563" y="411"/>
                  </a:lnTo>
                  <a:cubicBezTo>
                    <a:pt x="2509" y="163"/>
                    <a:pt x="2286" y="1"/>
                    <a:pt x="2058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605400" y="3041550"/>
              <a:ext cx="64850" cy="38675"/>
            </a:xfrm>
            <a:custGeom>
              <a:avLst/>
              <a:gdLst/>
              <a:ahLst/>
              <a:cxnLst/>
              <a:rect l="l" t="t" r="r" b="b"/>
              <a:pathLst>
                <a:path w="2594" h="1547" extrusionOk="0">
                  <a:moveTo>
                    <a:pt x="1133" y="1"/>
                  </a:moveTo>
                  <a:cubicBezTo>
                    <a:pt x="657" y="43"/>
                    <a:pt x="297" y="245"/>
                    <a:pt x="137" y="562"/>
                  </a:cubicBezTo>
                  <a:cubicBezTo>
                    <a:pt x="0" y="837"/>
                    <a:pt x="53" y="1176"/>
                    <a:pt x="264" y="1515"/>
                  </a:cubicBezTo>
                  <a:lnTo>
                    <a:pt x="286" y="1546"/>
                  </a:lnTo>
                  <a:lnTo>
                    <a:pt x="2594" y="1102"/>
                  </a:lnTo>
                  <a:lnTo>
                    <a:pt x="2572" y="975"/>
                  </a:lnTo>
                  <a:lnTo>
                    <a:pt x="349" y="1409"/>
                  </a:lnTo>
                  <a:cubicBezTo>
                    <a:pt x="170" y="1123"/>
                    <a:pt x="137" y="848"/>
                    <a:pt x="254" y="615"/>
                  </a:cubicBezTo>
                  <a:cubicBezTo>
                    <a:pt x="381" y="339"/>
                    <a:pt x="709" y="160"/>
                    <a:pt x="1144" y="118"/>
                  </a:cubicBezTo>
                  <a:lnTo>
                    <a:pt x="1133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606175" y="3056450"/>
              <a:ext cx="82350" cy="64525"/>
            </a:xfrm>
            <a:custGeom>
              <a:avLst/>
              <a:gdLst/>
              <a:ahLst/>
              <a:cxnLst/>
              <a:rect l="l" t="t" r="r" b="b"/>
              <a:pathLst>
                <a:path w="3294" h="2581" extrusionOk="0">
                  <a:moveTo>
                    <a:pt x="1606" y="1"/>
                  </a:moveTo>
                  <a:cubicBezTo>
                    <a:pt x="1509" y="1"/>
                    <a:pt x="1411" y="10"/>
                    <a:pt x="1313" y="30"/>
                  </a:cubicBezTo>
                  <a:cubicBezTo>
                    <a:pt x="858" y="114"/>
                    <a:pt x="487" y="400"/>
                    <a:pt x="266" y="771"/>
                  </a:cubicBezTo>
                  <a:cubicBezTo>
                    <a:pt x="75" y="1110"/>
                    <a:pt x="0" y="1512"/>
                    <a:pt x="75" y="1924"/>
                  </a:cubicBezTo>
                  <a:lnTo>
                    <a:pt x="212" y="2581"/>
                  </a:lnTo>
                  <a:lnTo>
                    <a:pt x="3293" y="1978"/>
                  </a:lnTo>
                  <a:lnTo>
                    <a:pt x="3166" y="1321"/>
                  </a:lnTo>
                  <a:cubicBezTo>
                    <a:pt x="3082" y="887"/>
                    <a:pt x="2828" y="517"/>
                    <a:pt x="2489" y="284"/>
                  </a:cubicBezTo>
                  <a:cubicBezTo>
                    <a:pt x="2236" y="105"/>
                    <a:pt x="1927" y="1"/>
                    <a:pt x="1606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637925" y="3132350"/>
              <a:ext cx="43200" cy="67775"/>
            </a:xfrm>
            <a:custGeom>
              <a:avLst/>
              <a:gdLst/>
              <a:ahLst/>
              <a:cxnLst/>
              <a:rect l="l" t="t" r="r" b="b"/>
              <a:pathLst>
                <a:path w="1728" h="2711" extrusionOk="0">
                  <a:moveTo>
                    <a:pt x="1304" y="0"/>
                  </a:moveTo>
                  <a:lnTo>
                    <a:pt x="1" y="254"/>
                  </a:lnTo>
                  <a:lnTo>
                    <a:pt x="424" y="2446"/>
                  </a:lnTo>
                  <a:lnTo>
                    <a:pt x="890" y="2711"/>
                  </a:lnTo>
                  <a:lnTo>
                    <a:pt x="1727" y="2191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637925" y="3132350"/>
              <a:ext cx="36300" cy="31925"/>
            </a:xfrm>
            <a:custGeom>
              <a:avLst/>
              <a:gdLst/>
              <a:ahLst/>
              <a:cxnLst/>
              <a:rect l="l" t="t" r="r" b="b"/>
              <a:pathLst>
                <a:path w="1452" h="1277" extrusionOk="0">
                  <a:moveTo>
                    <a:pt x="1304" y="0"/>
                  </a:moveTo>
                  <a:lnTo>
                    <a:pt x="1" y="254"/>
                  </a:lnTo>
                  <a:lnTo>
                    <a:pt x="203" y="1271"/>
                  </a:lnTo>
                  <a:cubicBezTo>
                    <a:pt x="252" y="1275"/>
                    <a:pt x="304" y="1277"/>
                    <a:pt x="356" y="1277"/>
                  </a:cubicBezTo>
                  <a:cubicBezTo>
                    <a:pt x="447" y="1277"/>
                    <a:pt x="542" y="1270"/>
                    <a:pt x="636" y="1250"/>
                  </a:cubicBezTo>
                  <a:cubicBezTo>
                    <a:pt x="965" y="1186"/>
                    <a:pt x="1250" y="1017"/>
                    <a:pt x="1452" y="784"/>
                  </a:cubicBezTo>
                  <a:lnTo>
                    <a:pt x="1304" y="0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5601950" y="3115825"/>
              <a:ext cx="27000" cy="24425"/>
            </a:xfrm>
            <a:custGeom>
              <a:avLst/>
              <a:gdLst/>
              <a:ahLst/>
              <a:cxnLst/>
              <a:rect l="l" t="t" r="r" b="b"/>
              <a:pathLst>
                <a:path w="1080" h="977" extrusionOk="0">
                  <a:moveTo>
                    <a:pt x="383" y="0"/>
                  </a:moveTo>
                  <a:cubicBezTo>
                    <a:pt x="361" y="0"/>
                    <a:pt x="339" y="2"/>
                    <a:pt x="318" y="5"/>
                  </a:cubicBezTo>
                  <a:cubicBezTo>
                    <a:pt x="42" y="47"/>
                    <a:pt x="0" y="344"/>
                    <a:pt x="42" y="619"/>
                  </a:cubicBezTo>
                  <a:cubicBezTo>
                    <a:pt x="79" y="858"/>
                    <a:pt x="275" y="976"/>
                    <a:pt x="499" y="976"/>
                  </a:cubicBezTo>
                  <a:cubicBezTo>
                    <a:pt x="533" y="976"/>
                    <a:pt x="569" y="974"/>
                    <a:pt x="604" y="968"/>
                  </a:cubicBezTo>
                  <a:cubicBezTo>
                    <a:pt x="879" y="926"/>
                    <a:pt x="1080" y="756"/>
                    <a:pt x="1027" y="481"/>
                  </a:cubicBezTo>
                  <a:cubicBezTo>
                    <a:pt x="988" y="227"/>
                    <a:pt x="651" y="0"/>
                    <a:pt x="383" y="0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5609350" y="3059975"/>
              <a:ext cx="78650" cy="94625"/>
            </a:xfrm>
            <a:custGeom>
              <a:avLst/>
              <a:gdLst/>
              <a:ahLst/>
              <a:cxnLst/>
              <a:rect l="l" t="t" r="r" b="b"/>
              <a:pathLst>
                <a:path w="3146" h="3785" extrusionOk="0">
                  <a:moveTo>
                    <a:pt x="1479" y="1"/>
                  </a:moveTo>
                  <a:cubicBezTo>
                    <a:pt x="1390" y="1"/>
                    <a:pt x="1300" y="9"/>
                    <a:pt x="1207" y="26"/>
                  </a:cubicBezTo>
                  <a:cubicBezTo>
                    <a:pt x="636" y="143"/>
                    <a:pt x="191" y="576"/>
                    <a:pt x="64" y="1117"/>
                  </a:cubicBezTo>
                  <a:cubicBezTo>
                    <a:pt x="12" y="1318"/>
                    <a:pt x="1" y="1540"/>
                    <a:pt x="43" y="1762"/>
                  </a:cubicBezTo>
                  <a:lnTo>
                    <a:pt x="202" y="2588"/>
                  </a:lnTo>
                  <a:cubicBezTo>
                    <a:pt x="212" y="2609"/>
                    <a:pt x="212" y="2641"/>
                    <a:pt x="223" y="2662"/>
                  </a:cubicBezTo>
                  <a:cubicBezTo>
                    <a:pt x="223" y="2684"/>
                    <a:pt x="223" y="2694"/>
                    <a:pt x="233" y="2705"/>
                  </a:cubicBezTo>
                  <a:cubicBezTo>
                    <a:pt x="266" y="2853"/>
                    <a:pt x="329" y="2980"/>
                    <a:pt x="403" y="3096"/>
                  </a:cubicBezTo>
                  <a:cubicBezTo>
                    <a:pt x="445" y="3160"/>
                    <a:pt x="499" y="3223"/>
                    <a:pt x="541" y="3287"/>
                  </a:cubicBezTo>
                  <a:cubicBezTo>
                    <a:pt x="583" y="3329"/>
                    <a:pt x="626" y="3371"/>
                    <a:pt x="668" y="3404"/>
                  </a:cubicBezTo>
                  <a:cubicBezTo>
                    <a:pt x="678" y="3425"/>
                    <a:pt x="699" y="3435"/>
                    <a:pt x="710" y="3446"/>
                  </a:cubicBezTo>
                  <a:cubicBezTo>
                    <a:pt x="965" y="3660"/>
                    <a:pt x="1290" y="3784"/>
                    <a:pt x="1636" y="3784"/>
                  </a:cubicBezTo>
                  <a:cubicBezTo>
                    <a:pt x="1736" y="3784"/>
                    <a:pt x="1837" y="3774"/>
                    <a:pt x="1938" y="3753"/>
                  </a:cubicBezTo>
                  <a:cubicBezTo>
                    <a:pt x="2341" y="3679"/>
                    <a:pt x="2679" y="3446"/>
                    <a:pt x="2891" y="3117"/>
                  </a:cubicBezTo>
                  <a:cubicBezTo>
                    <a:pt x="2912" y="3086"/>
                    <a:pt x="2934" y="3044"/>
                    <a:pt x="2955" y="3011"/>
                  </a:cubicBezTo>
                  <a:cubicBezTo>
                    <a:pt x="2965" y="2990"/>
                    <a:pt x="2976" y="2969"/>
                    <a:pt x="2986" y="2959"/>
                  </a:cubicBezTo>
                  <a:lnTo>
                    <a:pt x="3050" y="2800"/>
                  </a:lnTo>
                  <a:cubicBezTo>
                    <a:pt x="3082" y="2726"/>
                    <a:pt x="3092" y="2651"/>
                    <a:pt x="3113" y="2567"/>
                  </a:cubicBezTo>
                  <a:cubicBezTo>
                    <a:pt x="3134" y="2419"/>
                    <a:pt x="3145" y="2260"/>
                    <a:pt x="3124" y="2101"/>
                  </a:cubicBezTo>
                  <a:cubicBezTo>
                    <a:pt x="3113" y="2080"/>
                    <a:pt x="3113" y="2048"/>
                    <a:pt x="3103" y="2027"/>
                  </a:cubicBezTo>
                  <a:lnTo>
                    <a:pt x="2944" y="1201"/>
                  </a:lnTo>
                  <a:cubicBezTo>
                    <a:pt x="2870" y="799"/>
                    <a:pt x="2637" y="460"/>
                    <a:pt x="2320" y="249"/>
                  </a:cubicBezTo>
                  <a:cubicBezTo>
                    <a:pt x="2139" y="122"/>
                    <a:pt x="1927" y="47"/>
                    <a:pt x="1694" y="16"/>
                  </a:cubicBezTo>
                  <a:cubicBezTo>
                    <a:pt x="1623" y="6"/>
                    <a:pt x="1551" y="1"/>
                    <a:pt x="1479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639000" y="3063000"/>
              <a:ext cx="14300" cy="65150"/>
            </a:xfrm>
            <a:custGeom>
              <a:avLst/>
              <a:gdLst/>
              <a:ahLst/>
              <a:cxnLst/>
              <a:rect l="l" t="t" r="r" b="b"/>
              <a:pathLst>
                <a:path w="572" h="2606" extrusionOk="0">
                  <a:moveTo>
                    <a:pt x="96" y="1"/>
                  </a:moveTo>
                  <a:lnTo>
                    <a:pt x="0" y="11"/>
                  </a:lnTo>
                  <a:lnTo>
                    <a:pt x="339" y="2605"/>
                  </a:lnTo>
                  <a:lnTo>
                    <a:pt x="572" y="2563"/>
                  </a:lnTo>
                  <a:lnTo>
                    <a:pt x="551" y="2467"/>
                  </a:lnTo>
                  <a:lnTo>
                    <a:pt x="424" y="249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668925" y="3064600"/>
              <a:ext cx="20125" cy="41300"/>
            </a:xfrm>
            <a:custGeom>
              <a:avLst/>
              <a:gdLst/>
              <a:ahLst/>
              <a:cxnLst/>
              <a:rect l="l" t="t" r="r" b="b"/>
              <a:pathLst>
                <a:path w="805" h="1652" extrusionOk="0">
                  <a:moveTo>
                    <a:pt x="74" y="0"/>
                  </a:moveTo>
                  <a:lnTo>
                    <a:pt x="0" y="10"/>
                  </a:lnTo>
                  <a:lnTo>
                    <a:pt x="64" y="328"/>
                  </a:lnTo>
                  <a:cubicBezTo>
                    <a:pt x="85" y="402"/>
                    <a:pt x="106" y="476"/>
                    <a:pt x="148" y="540"/>
                  </a:cubicBezTo>
                  <a:cubicBezTo>
                    <a:pt x="191" y="603"/>
                    <a:pt x="243" y="657"/>
                    <a:pt x="307" y="699"/>
                  </a:cubicBezTo>
                  <a:cubicBezTo>
                    <a:pt x="434" y="784"/>
                    <a:pt x="518" y="911"/>
                    <a:pt x="551" y="1059"/>
                  </a:cubicBezTo>
                  <a:lnTo>
                    <a:pt x="656" y="1641"/>
                  </a:lnTo>
                  <a:lnTo>
                    <a:pt x="805" y="1652"/>
                  </a:lnTo>
                  <a:lnTo>
                    <a:pt x="805" y="1652"/>
                  </a:lnTo>
                  <a:lnTo>
                    <a:pt x="678" y="995"/>
                  </a:lnTo>
                  <a:cubicBezTo>
                    <a:pt x="603" y="582"/>
                    <a:pt x="370" y="233"/>
                    <a:pt x="7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605650" y="3075700"/>
              <a:ext cx="10350" cy="45275"/>
            </a:xfrm>
            <a:custGeom>
              <a:avLst/>
              <a:gdLst/>
              <a:ahLst/>
              <a:cxnLst/>
              <a:rect l="l" t="t" r="r" b="b"/>
              <a:pathLst>
                <a:path w="414" h="1811" extrusionOk="0">
                  <a:moveTo>
                    <a:pt x="339" y="1"/>
                  </a:moveTo>
                  <a:lnTo>
                    <a:pt x="265" y="11"/>
                  </a:lnTo>
                  <a:cubicBezTo>
                    <a:pt x="75" y="340"/>
                    <a:pt x="0" y="742"/>
                    <a:pt x="75" y="1154"/>
                  </a:cubicBezTo>
                  <a:lnTo>
                    <a:pt x="202" y="1811"/>
                  </a:lnTo>
                  <a:lnTo>
                    <a:pt x="308" y="1758"/>
                  </a:lnTo>
                  <a:lnTo>
                    <a:pt x="223" y="1176"/>
                  </a:lnTo>
                  <a:cubicBezTo>
                    <a:pt x="191" y="1027"/>
                    <a:pt x="223" y="869"/>
                    <a:pt x="308" y="742"/>
                  </a:cubicBezTo>
                  <a:cubicBezTo>
                    <a:pt x="350" y="678"/>
                    <a:pt x="381" y="615"/>
                    <a:pt x="392" y="540"/>
                  </a:cubicBezTo>
                  <a:cubicBezTo>
                    <a:pt x="414" y="467"/>
                    <a:pt x="414" y="392"/>
                    <a:pt x="392" y="318"/>
                  </a:cubicBezTo>
                  <a:lnTo>
                    <a:pt x="339" y="1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609350" y="3059550"/>
              <a:ext cx="74400" cy="48200"/>
            </a:xfrm>
            <a:custGeom>
              <a:avLst/>
              <a:gdLst/>
              <a:ahLst/>
              <a:cxnLst/>
              <a:rect l="l" t="t" r="r" b="b"/>
              <a:pathLst>
                <a:path w="2976" h="1928" extrusionOk="0">
                  <a:moveTo>
                    <a:pt x="2973" y="1353"/>
                  </a:moveTo>
                  <a:lnTo>
                    <a:pt x="2976" y="1367"/>
                  </a:lnTo>
                  <a:cubicBezTo>
                    <a:pt x="2975" y="1362"/>
                    <a:pt x="2974" y="1358"/>
                    <a:pt x="2973" y="1353"/>
                  </a:cubicBezTo>
                  <a:close/>
                  <a:moveTo>
                    <a:pt x="1524" y="0"/>
                  </a:moveTo>
                  <a:cubicBezTo>
                    <a:pt x="1421" y="0"/>
                    <a:pt x="1316" y="12"/>
                    <a:pt x="1207" y="33"/>
                  </a:cubicBezTo>
                  <a:cubicBezTo>
                    <a:pt x="626" y="139"/>
                    <a:pt x="191" y="583"/>
                    <a:pt x="54" y="1123"/>
                  </a:cubicBezTo>
                  <a:cubicBezTo>
                    <a:pt x="1" y="1324"/>
                    <a:pt x="1" y="1546"/>
                    <a:pt x="43" y="1758"/>
                  </a:cubicBezTo>
                  <a:lnTo>
                    <a:pt x="74" y="1924"/>
                  </a:lnTo>
                  <a:lnTo>
                    <a:pt x="74" y="1924"/>
                  </a:lnTo>
                  <a:cubicBezTo>
                    <a:pt x="33" y="1704"/>
                    <a:pt x="33" y="1493"/>
                    <a:pt x="85" y="1282"/>
                  </a:cubicBezTo>
                  <a:cubicBezTo>
                    <a:pt x="223" y="753"/>
                    <a:pt x="657" y="308"/>
                    <a:pt x="1240" y="202"/>
                  </a:cubicBezTo>
                  <a:cubicBezTo>
                    <a:pt x="1339" y="177"/>
                    <a:pt x="1434" y="167"/>
                    <a:pt x="1528" y="167"/>
                  </a:cubicBezTo>
                  <a:cubicBezTo>
                    <a:pt x="1595" y="167"/>
                    <a:pt x="1661" y="172"/>
                    <a:pt x="1727" y="181"/>
                  </a:cubicBezTo>
                  <a:cubicBezTo>
                    <a:pt x="1949" y="212"/>
                    <a:pt x="2171" y="297"/>
                    <a:pt x="2351" y="424"/>
                  </a:cubicBezTo>
                  <a:cubicBezTo>
                    <a:pt x="2665" y="633"/>
                    <a:pt x="2896" y="957"/>
                    <a:pt x="2973" y="1353"/>
                  </a:cubicBezTo>
                  <a:lnTo>
                    <a:pt x="2973" y="1353"/>
                  </a:lnTo>
                  <a:lnTo>
                    <a:pt x="2944" y="1197"/>
                  </a:lnTo>
                  <a:cubicBezTo>
                    <a:pt x="2870" y="795"/>
                    <a:pt x="2637" y="466"/>
                    <a:pt x="2320" y="255"/>
                  </a:cubicBezTo>
                  <a:cubicBezTo>
                    <a:pt x="2129" y="128"/>
                    <a:pt x="1917" y="43"/>
                    <a:pt x="1694" y="12"/>
                  </a:cubicBezTo>
                  <a:cubicBezTo>
                    <a:pt x="1638" y="4"/>
                    <a:pt x="1581" y="0"/>
                    <a:pt x="1524" y="0"/>
                  </a:cubicBezTo>
                  <a:close/>
                  <a:moveTo>
                    <a:pt x="74" y="1924"/>
                  </a:moveTo>
                  <a:lnTo>
                    <a:pt x="74" y="1924"/>
                  </a:lnTo>
                  <a:cubicBezTo>
                    <a:pt x="75" y="1925"/>
                    <a:pt x="75" y="1926"/>
                    <a:pt x="75" y="1927"/>
                  </a:cubicBezTo>
                  <a:lnTo>
                    <a:pt x="74" y="1924"/>
                  </a:ln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676575" y="3100075"/>
              <a:ext cx="27300" cy="25800"/>
            </a:xfrm>
            <a:custGeom>
              <a:avLst/>
              <a:gdLst/>
              <a:ahLst/>
              <a:cxnLst/>
              <a:rect l="l" t="t" r="r" b="b"/>
              <a:pathLst>
                <a:path w="1092" h="1032" extrusionOk="0">
                  <a:moveTo>
                    <a:pt x="621" y="0"/>
                  </a:moveTo>
                  <a:cubicBezTo>
                    <a:pt x="596" y="0"/>
                    <a:pt x="569" y="3"/>
                    <a:pt x="541" y="10"/>
                  </a:cubicBezTo>
                  <a:cubicBezTo>
                    <a:pt x="276" y="73"/>
                    <a:pt x="1" y="455"/>
                    <a:pt x="64" y="720"/>
                  </a:cubicBezTo>
                  <a:cubicBezTo>
                    <a:pt x="107" y="941"/>
                    <a:pt x="279" y="1032"/>
                    <a:pt x="483" y="1032"/>
                  </a:cubicBezTo>
                  <a:cubicBezTo>
                    <a:pt x="532" y="1032"/>
                    <a:pt x="584" y="1026"/>
                    <a:pt x="636" y="1016"/>
                  </a:cubicBezTo>
                  <a:cubicBezTo>
                    <a:pt x="911" y="953"/>
                    <a:pt x="1092" y="751"/>
                    <a:pt x="1028" y="476"/>
                  </a:cubicBezTo>
                  <a:cubicBezTo>
                    <a:pt x="980" y="238"/>
                    <a:pt x="847" y="0"/>
                    <a:pt x="621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687450" y="3105875"/>
              <a:ext cx="7425" cy="10625"/>
            </a:xfrm>
            <a:custGeom>
              <a:avLst/>
              <a:gdLst/>
              <a:ahLst/>
              <a:cxnLst/>
              <a:rect l="l" t="t" r="r" b="b"/>
              <a:pathLst>
                <a:path w="297" h="425" extrusionOk="0">
                  <a:moveTo>
                    <a:pt x="212" y="1"/>
                  </a:moveTo>
                  <a:lnTo>
                    <a:pt x="0" y="371"/>
                  </a:lnTo>
                  <a:lnTo>
                    <a:pt x="85" y="424"/>
                  </a:lnTo>
                  <a:lnTo>
                    <a:pt x="297" y="53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656625" y="3084750"/>
              <a:ext cx="15900" cy="6700"/>
            </a:xfrm>
            <a:custGeom>
              <a:avLst/>
              <a:gdLst/>
              <a:ahLst/>
              <a:cxnLst/>
              <a:rect l="l" t="t" r="r" b="b"/>
              <a:pathLst>
                <a:path w="636" h="268" extrusionOk="0">
                  <a:moveTo>
                    <a:pt x="350" y="1"/>
                  </a:moveTo>
                  <a:cubicBezTo>
                    <a:pt x="215" y="1"/>
                    <a:pt x="70" y="46"/>
                    <a:pt x="36" y="136"/>
                  </a:cubicBezTo>
                  <a:cubicBezTo>
                    <a:pt x="0" y="220"/>
                    <a:pt x="154" y="267"/>
                    <a:pt x="311" y="267"/>
                  </a:cubicBezTo>
                  <a:cubicBezTo>
                    <a:pt x="472" y="267"/>
                    <a:pt x="635" y="217"/>
                    <a:pt x="598" y="105"/>
                  </a:cubicBezTo>
                  <a:cubicBezTo>
                    <a:pt x="578" y="35"/>
                    <a:pt x="468" y="1"/>
                    <a:pt x="350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618175" y="3093450"/>
              <a:ext cx="16025" cy="8050"/>
            </a:xfrm>
            <a:custGeom>
              <a:avLst/>
              <a:gdLst/>
              <a:ahLst/>
              <a:cxnLst/>
              <a:rect l="l" t="t" r="r" b="b"/>
              <a:pathLst>
                <a:path w="641" h="322" extrusionOk="0">
                  <a:moveTo>
                    <a:pt x="396" y="0"/>
                  </a:moveTo>
                  <a:cubicBezTo>
                    <a:pt x="225" y="0"/>
                    <a:pt x="0" y="117"/>
                    <a:pt x="7" y="233"/>
                  </a:cubicBezTo>
                  <a:cubicBezTo>
                    <a:pt x="13" y="296"/>
                    <a:pt x="66" y="321"/>
                    <a:pt x="137" y="321"/>
                  </a:cubicBezTo>
                  <a:cubicBezTo>
                    <a:pt x="324" y="321"/>
                    <a:pt x="640" y="145"/>
                    <a:pt x="548" y="53"/>
                  </a:cubicBezTo>
                  <a:cubicBezTo>
                    <a:pt x="514" y="16"/>
                    <a:pt x="458" y="0"/>
                    <a:pt x="396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5655400" y="310310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297" y="1"/>
                  </a:moveTo>
                  <a:cubicBezTo>
                    <a:pt x="280" y="1"/>
                    <a:pt x="262" y="2"/>
                    <a:pt x="245" y="6"/>
                  </a:cubicBezTo>
                  <a:cubicBezTo>
                    <a:pt x="181" y="16"/>
                    <a:pt x="12" y="80"/>
                    <a:pt x="1" y="418"/>
                  </a:cubicBezTo>
                  <a:lnTo>
                    <a:pt x="128" y="418"/>
                  </a:lnTo>
                  <a:cubicBezTo>
                    <a:pt x="128" y="249"/>
                    <a:pt x="181" y="143"/>
                    <a:pt x="276" y="122"/>
                  </a:cubicBezTo>
                  <a:cubicBezTo>
                    <a:pt x="281" y="121"/>
                    <a:pt x="286" y="121"/>
                    <a:pt x="292" y="121"/>
                  </a:cubicBezTo>
                  <a:cubicBezTo>
                    <a:pt x="366" y="121"/>
                    <a:pt x="471" y="186"/>
                    <a:pt x="530" y="334"/>
                  </a:cubicBezTo>
                  <a:lnTo>
                    <a:pt x="647" y="281"/>
                  </a:lnTo>
                  <a:cubicBezTo>
                    <a:pt x="572" y="112"/>
                    <a:pt x="437" y="1"/>
                    <a:pt x="297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623125" y="3109450"/>
              <a:ext cx="16175" cy="10475"/>
            </a:xfrm>
            <a:custGeom>
              <a:avLst/>
              <a:gdLst/>
              <a:ahLst/>
              <a:cxnLst/>
              <a:rect l="l" t="t" r="r" b="b"/>
              <a:pathLst>
                <a:path w="647" h="419" extrusionOk="0">
                  <a:moveTo>
                    <a:pt x="304" y="1"/>
                  </a:moveTo>
                  <a:cubicBezTo>
                    <a:pt x="287" y="1"/>
                    <a:pt x="271" y="2"/>
                    <a:pt x="254" y="6"/>
                  </a:cubicBezTo>
                  <a:cubicBezTo>
                    <a:pt x="180" y="16"/>
                    <a:pt x="11" y="80"/>
                    <a:pt x="0" y="418"/>
                  </a:cubicBezTo>
                  <a:lnTo>
                    <a:pt x="127" y="418"/>
                  </a:lnTo>
                  <a:cubicBezTo>
                    <a:pt x="138" y="249"/>
                    <a:pt x="191" y="143"/>
                    <a:pt x="275" y="122"/>
                  </a:cubicBezTo>
                  <a:cubicBezTo>
                    <a:pt x="280" y="121"/>
                    <a:pt x="286" y="121"/>
                    <a:pt x="291" y="121"/>
                  </a:cubicBezTo>
                  <a:cubicBezTo>
                    <a:pt x="365" y="121"/>
                    <a:pt x="470" y="186"/>
                    <a:pt x="529" y="334"/>
                  </a:cubicBezTo>
                  <a:lnTo>
                    <a:pt x="646" y="281"/>
                  </a:lnTo>
                  <a:cubicBezTo>
                    <a:pt x="580" y="112"/>
                    <a:pt x="439" y="1"/>
                    <a:pt x="304" y="1"/>
                  </a:cubicBezTo>
                  <a:close/>
                </a:path>
              </a:pathLst>
            </a:custGeom>
            <a:solidFill>
              <a:srgbClr val="331E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631325" y="3162775"/>
              <a:ext cx="28875" cy="37350"/>
            </a:xfrm>
            <a:custGeom>
              <a:avLst/>
              <a:gdLst/>
              <a:ahLst/>
              <a:cxnLst/>
              <a:rect l="l" t="t" r="r" b="b"/>
              <a:pathLst>
                <a:path w="1155" h="1494" extrusionOk="0">
                  <a:moveTo>
                    <a:pt x="1" y="0"/>
                  </a:moveTo>
                  <a:cubicBezTo>
                    <a:pt x="1" y="1"/>
                    <a:pt x="276" y="1292"/>
                    <a:pt x="255" y="1324"/>
                  </a:cubicBezTo>
                  <a:lnTo>
                    <a:pt x="1154" y="1494"/>
                  </a:lnTo>
                  <a:lnTo>
                    <a:pt x="721" y="520"/>
                  </a:lnTo>
                  <a:cubicBezTo>
                    <a:pt x="657" y="371"/>
                    <a:pt x="540" y="255"/>
                    <a:pt x="392" y="1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660175" y="3151925"/>
              <a:ext cx="33375" cy="48200"/>
            </a:xfrm>
            <a:custGeom>
              <a:avLst/>
              <a:gdLst/>
              <a:ahLst/>
              <a:cxnLst/>
              <a:rect l="l" t="t" r="r" b="b"/>
              <a:pathLst>
                <a:path w="1335" h="1928" extrusionOk="0">
                  <a:moveTo>
                    <a:pt x="1070" y="1"/>
                  </a:moveTo>
                  <a:lnTo>
                    <a:pt x="360" y="424"/>
                  </a:lnTo>
                  <a:cubicBezTo>
                    <a:pt x="159" y="540"/>
                    <a:pt x="32" y="752"/>
                    <a:pt x="32" y="985"/>
                  </a:cubicBezTo>
                  <a:lnTo>
                    <a:pt x="0" y="1928"/>
                  </a:lnTo>
                  <a:lnTo>
                    <a:pt x="0" y="1928"/>
                  </a:lnTo>
                  <a:lnTo>
                    <a:pt x="1334" y="1324"/>
                  </a:lnTo>
                  <a:cubicBezTo>
                    <a:pt x="1303" y="1303"/>
                    <a:pt x="1070" y="1"/>
                    <a:pt x="1070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660700" y="3212800"/>
              <a:ext cx="4000" cy="4275"/>
            </a:xfrm>
            <a:custGeom>
              <a:avLst/>
              <a:gdLst/>
              <a:ahLst/>
              <a:cxnLst/>
              <a:rect l="l" t="t" r="r" b="b"/>
              <a:pathLst>
                <a:path w="160" h="171" extrusionOk="0">
                  <a:moveTo>
                    <a:pt x="75" y="1"/>
                  </a:moveTo>
                  <a:cubicBezTo>
                    <a:pt x="33" y="1"/>
                    <a:pt x="0" y="32"/>
                    <a:pt x="0" y="86"/>
                  </a:cubicBezTo>
                  <a:cubicBezTo>
                    <a:pt x="0" y="128"/>
                    <a:pt x="33" y="170"/>
                    <a:pt x="75" y="170"/>
                  </a:cubicBezTo>
                  <a:cubicBezTo>
                    <a:pt x="127" y="170"/>
                    <a:pt x="160" y="128"/>
                    <a:pt x="160" y="86"/>
                  </a:cubicBezTo>
                  <a:cubicBezTo>
                    <a:pt x="160" y="32"/>
                    <a:pt x="127" y="1"/>
                    <a:pt x="7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665450" y="3236350"/>
              <a:ext cx="4275" cy="4275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1"/>
                  </a:moveTo>
                  <a:cubicBezTo>
                    <a:pt x="43" y="1"/>
                    <a:pt x="1" y="43"/>
                    <a:pt x="1" y="85"/>
                  </a:cubicBezTo>
                  <a:cubicBezTo>
                    <a:pt x="1" y="139"/>
                    <a:pt x="43" y="170"/>
                    <a:pt x="86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6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5670500" y="3260175"/>
              <a:ext cx="4250" cy="4250"/>
            </a:xfrm>
            <a:custGeom>
              <a:avLst/>
              <a:gdLst/>
              <a:ahLst/>
              <a:cxnLst/>
              <a:rect l="l" t="t" r="r" b="b"/>
              <a:pathLst>
                <a:path w="170" h="170" extrusionOk="0">
                  <a:moveTo>
                    <a:pt x="85" y="1"/>
                  </a:moveTo>
                  <a:cubicBezTo>
                    <a:pt x="32" y="1"/>
                    <a:pt x="1" y="43"/>
                    <a:pt x="1" y="85"/>
                  </a:cubicBezTo>
                  <a:cubicBezTo>
                    <a:pt x="1" y="139"/>
                    <a:pt x="32" y="170"/>
                    <a:pt x="85" y="170"/>
                  </a:cubicBezTo>
                  <a:cubicBezTo>
                    <a:pt x="128" y="170"/>
                    <a:pt x="170" y="139"/>
                    <a:pt x="170" y="85"/>
                  </a:cubicBezTo>
                  <a:cubicBezTo>
                    <a:pt x="170" y="43"/>
                    <a:pt x="128" y="1"/>
                    <a:pt x="8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5718675" y="3214900"/>
              <a:ext cx="69100" cy="119700"/>
            </a:xfrm>
            <a:custGeom>
              <a:avLst/>
              <a:gdLst/>
              <a:ahLst/>
              <a:cxnLst/>
              <a:rect l="l" t="t" r="r" b="b"/>
              <a:pathLst>
                <a:path w="2764" h="4788" extrusionOk="0">
                  <a:moveTo>
                    <a:pt x="1832" y="0"/>
                  </a:moveTo>
                  <a:cubicBezTo>
                    <a:pt x="1468" y="0"/>
                    <a:pt x="1132" y="237"/>
                    <a:pt x="1027" y="605"/>
                  </a:cubicBezTo>
                  <a:lnTo>
                    <a:pt x="127" y="3717"/>
                  </a:lnTo>
                  <a:cubicBezTo>
                    <a:pt x="0" y="4162"/>
                    <a:pt x="254" y="4628"/>
                    <a:pt x="699" y="4755"/>
                  </a:cubicBezTo>
                  <a:cubicBezTo>
                    <a:pt x="777" y="4777"/>
                    <a:pt x="855" y="4787"/>
                    <a:pt x="932" y="4787"/>
                  </a:cubicBezTo>
                  <a:cubicBezTo>
                    <a:pt x="1296" y="4787"/>
                    <a:pt x="1632" y="4550"/>
                    <a:pt x="1737" y="4183"/>
                  </a:cubicBezTo>
                  <a:lnTo>
                    <a:pt x="2636" y="1081"/>
                  </a:lnTo>
                  <a:cubicBezTo>
                    <a:pt x="2763" y="637"/>
                    <a:pt x="2509" y="171"/>
                    <a:pt x="2064" y="33"/>
                  </a:cubicBezTo>
                  <a:cubicBezTo>
                    <a:pt x="1987" y="11"/>
                    <a:pt x="1909" y="0"/>
                    <a:pt x="1832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5651700" y="3300925"/>
              <a:ext cx="103250" cy="59275"/>
            </a:xfrm>
            <a:custGeom>
              <a:avLst/>
              <a:gdLst/>
              <a:ahLst/>
              <a:cxnLst/>
              <a:rect l="l" t="t" r="r" b="b"/>
              <a:pathLst>
                <a:path w="4130" h="2371" extrusionOk="0">
                  <a:moveTo>
                    <a:pt x="3844" y="1"/>
                  </a:moveTo>
                  <a:lnTo>
                    <a:pt x="0" y="1356"/>
                  </a:lnTo>
                  <a:lnTo>
                    <a:pt x="753" y="2066"/>
                  </a:lnTo>
                  <a:cubicBezTo>
                    <a:pt x="964" y="2262"/>
                    <a:pt x="1235" y="2371"/>
                    <a:pt x="1516" y="2371"/>
                  </a:cubicBezTo>
                  <a:cubicBezTo>
                    <a:pt x="1614" y="2371"/>
                    <a:pt x="1713" y="2357"/>
                    <a:pt x="1811" y="2330"/>
                  </a:cubicBezTo>
                  <a:lnTo>
                    <a:pt x="4129" y="1716"/>
                  </a:lnTo>
                  <a:lnTo>
                    <a:pt x="3844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5613050" y="3285075"/>
              <a:ext cx="95050" cy="37600"/>
            </a:xfrm>
            <a:custGeom>
              <a:avLst/>
              <a:gdLst/>
              <a:ahLst/>
              <a:cxnLst/>
              <a:rect l="l" t="t" r="r" b="b"/>
              <a:pathLst>
                <a:path w="3802" h="1504" extrusionOk="0">
                  <a:moveTo>
                    <a:pt x="757" y="1"/>
                  </a:moveTo>
                  <a:cubicBezTo>
                    <a:pt x="344" y="1"/>
                    <a:pt x="1" y="337"/>
                    <a:pt x="1" y="762"/>
                  </a:cubicBezTo>
                  <a:cubicBezTo>
                    <a:pt x="12" y="1169"/>
                    <a:pt x="340" y="1503"/>
                    <a:pt x="754" y="1503"/>
                  </a:cubicBezTo>
                  <a:cubicBezTo>
                    <a:pt x="761" y="1503"/>
                    <a:pt x="767" y="1503"/>
                    <a:pt x="774" y="1503"/>
                  </a:cubicBezTo>
                  <a:lnTo>
                    <a:pt x="2828" y="1472"/>
                  </a:lnTo>
                  <a:cubicBezTo>
                    <a:pt x="3367" y="1461"/>
                    <a:pt x="3802" y="1016"/>
                    <a:pt x="3791" y="477"/>
                  </a:cubicBezTo>
                  <a:lnTo>
                    <a:pt x="880" y="11"/>
                  </a:lnTo>
                  <a:cubicBezTo>
                    <a:pt x="839" y="4"/>
                    <a:pt x="798" y="1"/>
                    <a:pt x="757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688750" y="3279225"/>
              <a:ext cx="48725" cy="45475"/>
            </a:xfrm>
            <a:custGeom>
              <a:avLst/>
              <a:gdLst/>
              <a:ahLst/>
              <a:cxnLst/>
              <a:rect l="l" t="t" r="r" b="b"/>
              <a:pathLst>
                <a:path w="1949" h="1819" extrusionOk="0">
                  <a:moveTo>
                    <a:pt x="1864" y="1"/>
                  </a:moveTo>
                  <a:lnTo>
                    <a:pt x="96" y="721"/>
                  </a:lnTo>
                  <a:lnTo>
                    <a:pt x="1" y="1621"/>
                  </a:lnTo>
                  <a:cubicBezTo>
                    <a:pt x="1" y="1621"/>
                    <a:pt x="311" y="1819"/>
                    <a:pt x="620" y="1819"/>
                  </a:cubicBezTo>
                  <a:cubicBezTo>
                    <a:pt x="904" y="1819"/>
                    <a:pt x="1188" y="1651"/>
                    <a:pt x="1229" y="1007"/>
                  </a:cubicBezTo>
                  <a:lnTo>
                    <a:pt x="1409" y="605"/>
                  </a:lnTo>
                  <a:lnTo>
                    <a:pt x="1652" y="509"/>
                  </a:lnTo>
                  <a:cubicBezTo>
                    <a:pt x="1854" y="424"/>
                    <a:pt x="1949" y="202"/>
                    <a:pt x="1864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709150" y="3291400"/>
              <a:ext cx="46325" cy="34975"/>
            </a:xfrm>
            <a:custGeom>
              <a:avLst/>
              <a:gdLst/>
              <a:ahLst/>
              <a:cxnLst/>
              <a:rect l="l" t="t" r="r" b="b"/>
              <a:pathLst>
                <a:path w="1853" h="1399" extrusionOk="0">
                  <a:moveTo>
                    <a:pt x="360" y="1"/>
                  </a:moveTo>
                  <a:lnTo>
                    <a:pt x="0" y="1250"/>
                  </a:lnTo>
                  <a:cubicBezTo>
                    <a:pt x="709" y="1325"/>
                    <a:pt x="1207" y="1398"/>
                    <a:pt x="1207" y="1398"/>
                  </a:cubicBezTo>
                  <a:cubicBezTo>
                    <a:pt x="1493" y="1198"/>
                    <a:pt x="1652" y="890"/>
                    <a:pt x="1747" y="636"/>
                  </a:cubicBezTo>
                  <a:lnTo>
                    <a:pt x="911" y="445"/>
                  </a:lnTo>
                  <a:cubicBezTo>
                    <a:pt x="1017" y="429"/>
                    <a:pt x="1125" y="423"/>
                    <a:pt x="1228" y="423"/>
                  </a:cubicBezTo>
                  <a:cubicBezTo>
                    <a:pt x="1462" y="423"/>
                    <a:pt x="1671" y="455"/>
                    <a:pt x="1789" y="478"/>
                  </a:cubicBezTo>
                  <a:cubicBezTo>
                    <a:pt x="1842" y="318"/>
                    <a:pt x="1853" y="202"/>
                    <a:pt x="1853" y="202"/>
                  </a:cubicBezTo>
                  <a:cubicBezTo>
                    <a:pt x="1017" y="12"/>
                    <a:pt x="360" y="1"/>
                    <a:pt x="36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730850" y="3309150"/>
              <a:ext cx="20925" cy="5850"/>
            </a:xfrm>
            <a:custGeom>
              <a:avLst/>
              <a:gdLst/>
              <a:ahLst/>
              <a:cxnLst/>
              <a:rect l="l" t="t" r="r" b="b"/>
              <a:pathLst>
                <a:path w="837" h="234" extrusionOk="0">
                  <a:moveTo>
                    <a:pt x="11" y="1"/>
                  </a:moveTo>
                  <a:lnTo>
                    <a:pt x="0" y="95"/>
                  </a:lnTo>
                  <a:lnTo>
                    <a:pt x="826" y="233"/>
                  </a:lnTo>
                  <a:lnTo>
                    <a:pt x="836" y="138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728200" y="3316550"/>
              <a:ext cx="18550" cy="6125"/>
            </a:xfrm>
            <a:custGeom>
              <a:avLst/>
              <a:gdLst/>
              <a:ahLst/>
              <a:cxnLst/>
              <a:rect l="l" t="t" r="r" b="b"/>
              <a:pathLst>
                <a:path w="742" h="245" extrusionOk="0">
                  <a:moveTo>
                    <a:pt x="22" y="1"/>
                  </a:moveTo>
                  <a:lnTo>
                    <a:pt x="1" y="86"/>
                  </a:lnTo>
                  <a:lnTo>
                    <a:pt x="720" y="244"/>
                  </a:lnTo>
                  <a:lnTo>
                    <a:pt x="742" y="149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742750" y="3560600"/>
              <a:ext cx="42125" cy="50825"/>
            </a:xfrm>
            <a:custGeom>
              <a:avLst/>
              <a:gdLst/>
              <a:ahLst/>
              <a:cxnLst/>
              <a:rect l="l" t="t" r="r" b="b"/>
              <a:pathLst>
                <a:path w="1685" h="2033" extrusionOk="0">
                  <a:moveTo>
                    <a:pt x="127" y="0"/>
                  </a:moveTo>
                  <a:lnTo>
                    <a:pt x="0" y="2033"/>
                  </a:lnTo>
                  <a:lnTo>
                    <a:pt x="1557" y="2033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71072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1314" y="1"/>
                  </a:moveTo>
                  <a:cubicBezTo>
                    <a:pt x="1260" y="181"/>
                    <a:pt x="1165" y="339"/>
                    <a:pt x="1038" y="467"/>
                  </a:cubicBezTo>
                  <a:cubicBezTo>
                    <a:pt x="985" y="520"/>
                    <a:pt x="921" y="572"/>
                    <a:pt x="858" y="615"/>
                  </a:cubicBezTo>
                  <a:cubicBezTo>
                    <a:pt x="773" y="668"/>
                    <a:pt x="689" y="721"/>
                    <a:pt x="594" y="753"/>
                  </a:cubicBezTo>
                  <a:lnTo>
                    <a:pt x="498" y="784"/>
                  </a:lnTo>
                  <a:cubicBezTo>
                    <a:pt x="286" y="859"/>
                    <a:pt x="117" y="1007"/>
                    <a:pt x="1" y="1186"/>
                  </a:cubicBezTo>
                  <a:lnTo>
                    <a:pt x="2923" y="1186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842275" y="3560600"/>
              <a:ext cx="51625" cy="50825"/>
            </a:xfrm>
            <a:custGeom>
              <a:avLst/>
              <a:gdLst/>
              <a:ahLst/>
              <a:cxnLst/>
              <a:rect l="l" t="t" r="r" b="b"/>
              <a:pathLst>
                <a:path w="2065" h="2033" extrusionOk="0">
                  <a:moveTo>
                    <a:pt x="0" y="0"/>
                  </a:moveTo>
                  <a:lnTo>
                    <a:pt x="508" y="2033"/>
                  </a:lnTo>
                  <a:lnTo>
                    <a:pt x="2065" y="2033"/>
                  </a:lnTo>
                  <a:lnTo>
                    <a:pt x="1557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827975" y="3598425"/>
              <a:ext cx="73075" cy="29675"/>
            </a:xfrm>
            <a:custGeom>
              <a:avLst/>
              <a:gdLst/>
              <a:ahLst/>
              <a:cxnLst/>
              <a:rect l="l" t="t" r="r" b="b"/>
              <a:pathLst>
                <a:path w="2923" h="1187" extrusionOk="0">
                  <a:moveTo>
                    <a:pt x="943" y="1"/>
                  </a:moveTo>
                  <a:cubicBezTo>
                    <a:pt x="943" y="181"/>
                    <a:pt x="901" y="339"/>
                    <a:pt x="816" y="467"/>
                  </a:cubicBezTo>
                  <a:cubicBezTo>
                    <a:pt x="784" y="520"/>
                    <a:pt x="731" y="572"/>
                    <a:pt x="678" y="615"/>
                  </a:cubicBezTo>
                  <a:cubicBezTo>
                    <a:pt x="614" y="668"/>
                    <a:pt x="541" y="721"/>
                    <a:pt x="456" y="753"/>
                  </a:cubicBezTo>
                  <a:lnTo>
                    <a:pt x="371" y="784"/>
                  </a:lnTo>
                  <a:cubicBezTo>
                    <a:pt x="191" y="859"/>
                    <a:pt x="64" y="1007"/>
                    <a:pt x="0" y="1186"/>
                  </a:cubicBezTo>
                  <a:lnTo>
                    <a:pt x="2922" y="1186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772125" y="3331650"/>
              <a:ext cx="57450" cy="46075"/>
            </a:xfrm>
            <a:custGeom>
              <a:avLst/>
              <a:gdLst/>
              <a:ahLst/>
              <a:cxnLst/>
              <a:rect l="l" t="t" r="r" b="b"/>
              <a:pathLst>
                <a:path w="2298" h="1843" extrusionOk="0">
                  <a:moveTo>
                    <a:pt x="1" y="0"/>
                  </a:moveTo>
                  <a:lnTo>
                    <a:pt x="1" y="1842"/>
                  </a:lnTo>
                  <a:lnTo>
                    <a:pt x="2298" y="1842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736925" y="3328200"/>
              <a:ext cx="70700" cy="259150"/>
            </a:xfrm>
            <a:custGeom>
              <a:avLst/>
              <a:gdLst/>
              <a:ahLst/>
              <a:cxnLst/>
              <a:rect l="l" t="t" r="r" b="b"/>
              <a:pathLst>
                <a:path w="2828" h="10366" extrusionOk="0">
                  <a:moveTo>
                    <a:pt x="668" y="1"/>
                  </a:moveTo>
                  <a:lnTo>
                    <a:pt x="0" y="10365"/>
                  </a:lnTo>
                  <a:lnTo>
                    <a:pt x="2181" y="1036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809725" y="3328200"/>
              <a:ext cx="81000" cy="257825"/>
            </a:xfrm>
            <a:custGeom>
              <a:avLst/>
              <a:gdLst/>
              <a:ahLst/>
              <a:cxnLst/>
              <a:rect l="l" t="t" r="r" b="b"/>
              <a:pathLst>
                <a:path w="3240" h="10313" extrusionOk="0">
                  <a:moveTo>
                    <a:pt x="0" y="1"/>
                  </a:moveTo>
                  <a:lnTo>
                    <a:pt x="212" y="4998"/>
                  </a:lnTo>
                  <a:lnTo>
                    <a:pt x="1302" y="10313"/>
                  </a:lnTo>
                  <a:lnTo>
                    <a:pt x="3240" y="10164"/>
                  </a:lnTo>
                  <a:lnTo>
                    <a:pt x="2340" y="4923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rgbClr val="333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737975" y="3198125"/>
              <a:ext cx="142325" cy="153400"/>
            </a:xfrm>
            <a:custGeom>
              <a:avLst/>
              <a:gdLst/>
              <a:ahLst/>
              <a:cxnLst/>
              <a:rect l="l" t="t" r="r" b="b"/>
              <a:pathLst>
                <a:path w="5693" h="6136" extrusionOk="0">
                  <a:moveTo>
                    <a:pt x="2486" y="0"/>
                  </a:moveTo>
                  <a:cubicBezTo>
                    <a:pt x="2076" y="0"/>
                    <a:pt x="1613" y="56"/>
                    <a:pt x="1092" y="175"/>
                  </a:cubicBezTo>
                  <a:cubicBezTo>
                    <a:pt x="1" y="1689"/>
                    <a:pt x="361" y="6135"/>
                    <a:pt x="361" y="6135"/>
                  </a:cubicBezTo>
                  <a:lnTo>
                    <a:pt x="5315" y="6093"/>
                  </a:lnTo>
                  <a:cubicBezTo>
                    <a:pt x="5691" y="3371"/>
                    <a:pt x="5692" y="0"/>
                    <a:pt x="2486" y="0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771325" y="3158250"/>
              <a:ext cx="45825" cy="49850"/>
            </a:xfrm>
            <a:custGeom>
              <a:avLst/>
              <a:gdLst/>
              <a:ahLst/>
              <a:cxnLst/>
              <a:rect l="l" t="t" r="r" b="b"/>
              <a:pathLst>
                <a:path w="1833" h="1994" extrusionOk="0">
                  <a:moveTo>
                    <a:pt x="912" y="0"/>
                  </a:moveTo>
                  <a:cubicBezTo>
                    <a:pt x="894" y="0"/>
                    <a:pt x="877" y="1"/>
                    <a:pt x="859" y="2"/>
                  </a:cubicBezTo>
                  <a:cubicBezTo>
                    <a:pt x="372" y="23"/>
                    <a:pt x="1" y="489"/>
                    <a:pt x="33" y="1028"/>
                  </a:cubicBezTo>
                  <a:cubicBezTo>
                    <a:pt x="63" y="1561"/>
                    <a:pt x="5" y="1994"/>
                    <a:pt x="441" y="1994"/>
                  </a:cubicBezTo>
                  <a:cubicBezTo>
                    <a:pt x="456" y="1994"/>
                    <a:pt x="472" y="1993"/>
                    <a:pt x="488" y="1992"/>
                  </a:cubicBezTo>
                  <a:cubicBezTo>
                    <a:pt x="975" y="1971"/>
                    <a:pt x="1833" y="1473"/>
                    <a:pt x="1801" y="934"/>
                  </a:cubicBezTo>
                  <a:cubicBezTo>
                    <a:pt x="1770" y="403"/>
                    <a:pt x="1376" y="0"/>
                    <a:pt x="91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723225" y="3119500"/>
              <a:ext cx="93125" cy="68175"/>
            </a:xfrm>
            <a:custGeom>
              <a:avLst/>
              <a:gdLst/>
              <a:ahLst/>
              <a:cxnLst/>
              <a:rect l="l" t="t" r="r" b="b"/>
              <a:pathLst>
                <a:path w="3725" h="2727" extrusionOk="0">
                  <a:moveTo>
                    <a:pt x="1625" y="1"/>
                  </a:moveTo>
                  <a:cubicBezTo>
                    <a:pt x="609" y="1"/>
                    <a:pt x="0" y="871"/>
                    <a:pt x="51" y="1721"/>
                  </a:cubicBezTo>
                  <a:lnTo>
                    <a:pt x="115" y="2727"/>
                  </a:lnTo>
                  <a:lnTo>
                    <a:pt x="3725" y="2526"/>
                  </a:lnTo>
                  <a:lnTo>
                    <a:pt x="3672" y="1520"/>
                  </a:lnTo>
                  <a:cubicBezTo>
                    <a:pt x="3621" y="659"/>
                    <a:pt x="2844" y="2"/>
                    <a:pt x="1897" y="2"/>
                  </a:cubicBezTo>
                  <a:cubicBezTo>
                    <a:pt x="1854" y="2"/>
                    <a:pt x="1810" y="3"/>
                    <a:pt x="1766" y="6"/>
                  </a:cubicBezTo>
                  <a:cubicBezTo>
                    <a:pt x="1718" y="3"/>
                    <a:pt x="1671" y="1"/>
                    <a:pt x="162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756775" y="3174700"/>
              <a:ext cx="56675" cy="51750"/>
            </a:xfrm>
            <a:custGeom>
              <a:avLst/>
              <a:gdLst/>
              <a:ahLst/>
              <a:cxnLst/>
              <a:rect l="l" t="t" r="r" b="b"/>
              <a:pathLst>
                <a:path w="2267" h="2070" extrusionOk="0">
                  <a:moveTo>
                    <a:pt x="1208" y="0"/>
                  </a:moveTo>
                  <a:lnTo>
                    <a:pt x="1" y="339"/>
                  </a:lnTo>
                  <a:lnTo>
                    <a:pt x="64" y="434"/>
                  </a:lnTo>
                  <a:lnTo>
                    <a:pt x="827" y="1483"/>
                  </a:lnTo>
                  <a:lnTo>
                    <a:pt x="1081" y="1831"/>
                  </a:lnTo>
                  <a:cubicBezTo>
                    <a:pt x="1193" y="1984"/>
                    <a:pt x="1366" y="2070"/>
                    <a:pt x="1545" y="2070"/>
                  </a:cubicBezTo>
                  <a:cubicBezTo>
                    <a:pt x="1602" y="2070"/>
                    <a:pt x="1660" y="2061"/>
                    <a:pt x="1716" y="2043"/>
                  </a:cubicBezTo>
                  <a:cubicBezTo>
                    <a:pt x="2107" y="1937"/>
                    <a:pt x="2267" y="1461"/>
                    <a:pt x="2034" y="1133"/>
                  </a:cubicBezTo>
                  <a:lnTo>
                    <a:pt x="1949" y="1017"/>
                  </a:lnTo>
                  <a:lnTo>
                    <a:pt x="1229" y="32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757850" y="3175475"/>
              <a:ext cx="47650" cy="36300"/>
            </a:xfrm>
            <a:custGeom>
              <a:avLst/>
              <a:gdLst/>
              <a:ahLst/>
              <a:cxnLst/>
              <a:rect l="l" t="t" r="r" b="b"/>
              <a:pathLst>
                <a:path w="1906" h="1452" extrusionOk="0">
                  <a:moveTo>
                    <a:pt x="1186" y="1"/>
                  </a:moveTo>
                  <a:lnTo>
                    <a:pt x="0" y="339"/>
                  </a:lnTo>
                  <a:lnTo>
                    <a:pt x="21" y="403"/>
                  </a:lnTo>
                  <a:lnTo>
                    <a:pt x="784" y="1452"/>
                  </a:lnTo>
                  <a:cubicBezTo>
                    <a:pt x="1217" y="1303"/>
                    <a:pt x="1408" y="1229"/>
                    <a:pt x="1906" y="986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755975" y="3174175"/>
              <a:ext cx="41325" cy="110900"/>
            </a:xfrm>
            <a:custGeom>
              <a:avLst/>
              <a:gdLst/>
              <a:ahLst/>
              <a:cxnLst/>
              <a:rect l="l" t="t" r="r" b="b"/>
              <a:pathLst>
                <a:path w="1653" h="4436" extrusionOk="0">
                  <a:moveTo>
                    <a:pt x="1546" y="0"/>
                  </a:moveTo>
                  <a:cubicBezTo>
                    <a:pt x="1" y="1186"/>
                    <a:pt x="75" y="4426"/>
                    <a:pt x="75" y="4426"/>
                  </a:cubicBezTo>
                  <a:lnTo>
                    <a:pt x="1652" y="4436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793850" y="3278700"/>
              <a:ext cx="6900" cy="19350"/>
            </a:xfrm>
            <a:custGeom>
              <a:avLst/>
              <a:gdLst/>
              <a:ahLst/>
              <a:cxnLst/>
              <a:rect l="l" t="t" r="r" b="b"/>
              <a:pathLst>
                <a:path w="276" h="774" extrusionOk="0">
                  <a:moveTo>
                    <a:pt x="127" y="1"/>
                  </a:moveTo>
                  <a:lnTo>
                    <a:pt x="0" y="22"/>
                  </a:lnTo>
                  <a:lnTo>
                    <a:pt x="148" y="774"/>
                  </a:lnTo>
                  <a:lnTo>
                    <a:pt x="275" y="753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56250" y="3276575"/>
              <a:ext cx="5050" cy="21475"/>
            </a:xfrm>
            <a:custGeom>
              <a:avLst/>
              <a:gdLst/>
              <a:ahLst/>
              <a:cxnLst/>
              <a:rect l="l" t="t" r="r" b="b"/>
              <a:pathLst>
                <a:path w="202" h="859" extrusionOk="0">
                  <a:moveTo>
                    <a:pt x="74" y="1"/>
                  </a:moveTo>
                  <a:lnTo>
                    <a:pt x="1" y="838"/>
                  </a:lnTo>
                  <a:lnTo>
                    <a:pt x="128" y="859"/>
                  </a:lnTo>
                  <a:lnTo>
                    <a:pt x="201" y="22"/>
                  </a:lnTo>
                  <a:lnTo>
                    <a:pt x="74" y="1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785625" y="3278450"/>
              <a:ext cx="4800" cy="20150"/>
            </a:xfrm>
            <a:custGeom>
              <a:avLst/>
              <a:gdLst/>
              <a:ahLst/>
              <a:cxnLst/>
              <a:rect l="l" t="t" r="r" b="b"/>
              <a:pathLst>
                <a:path w="192" h="806" extrusionOk="0">
                  <a:moveTo>
                    <a:pt x="117" y="0"/>
                  </a:moveTo>
                  <a:lnTo>
                    <a:pt x="0" y="11"/>
                  </a:lnTo>
                  <a:lnTo>
                    <a:pt x="64" y="805"/>
                  </a:lnTo>
                  <a:lnTo>
                    <a:pt x="191" y="794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776100" y="3277400"/>
              <a:ext cx="2950" cy="20375"/>
            </a:xfrm>
            <a:custGeom>
              <a:avLst/>
              <a:gdLst/>
              <a:ahLst/>
              <a:cxnLst/>
              <a:rect l="l" t="t" r="r" b="b"/>
              <a:pathLst>
                <a:path w="118" h="815" extrusionOk="0">
                  <a:moveTo>
                    <a:pt x="0" y="0"/>
                  </a:moveTo>
                  <a:lnTo>
                    <a:pt x="0" y="815"/>
                  </a:lnTo>
                  <a:lnTo>
                    <a:pt x="117" y="815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766050" y="3277650"/>
              <a:ext cx="3725" cy="20400"/>
            </a:xfrm>
            <a:custGeom>
              <a:avLst/>
              <a:gdLst/>
              <a:ahLst/>
              <a:cxnLst/>
              <a:rect l="l" t="t" r="r" b="b"/>
              <a:pathLst>
                <a:path w="149" h="816" extrusionOk="0">
                  <a:moveTo>
                    <a:pt x="21" y="0"/>
                  </a:moveTo>
                  <a:lnTo>
                    <a:pt x="0" y="816"/>
                  </a:lnTo>
                  <a:lnTo>
                    <a:pt x="127" y="816"/>
                  </a:lnTo>
                  <a:lnTo>
                    <a:pt x="148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749025" y="3182875"/>
              <a:ext cx="95075" cy="53450"/>
            </a:xfrm>
            <a:custGeom>
              <a:avLst/>
              <a:gdLst/>
              <a:ahLst/>
              <a:cxnLst/>
              <a:rect l="l" t="t" r="r" b="b"/>
              <a:pathLst>
                <a:path w="3803" h="2138" extrusionOk="0">
                  <a:moveTo>
                    <a:pt x="2474" y="1"/>
                  </a:moveTo>
                  <a:cubicBezTo>
                    <a:pt x="2458" y="1"/>
                    <a:pt x="2449" y="1"/>
                    <a:pt x="2449" y="1"/>
                  </a:cubicBezTo>
                  <a:lnTo>
                    <a:pt x="194" y="933"/>
                  </a:lnTo>
                  <a:cubicBezTo>
                    <a:pt x="0" y="1794"/>
                    <a:pt x="648" y="2138"/>
                    <a:pt x="1415" y="2138"/>
                  </a:cubicBezTo>
                  <a:cubicBezTo>
                    <a:pt x="2242" y="2138"/>
                    <a:pt x="3209" y="1738"/>
                    <a:pt x="3412" y="1156"/>
                  </a:cubicBezTo>
                  <a:cubicBezTo>
                    <a:pt x="3802" y="45"/>
                    <a:pt x="2660" y="1"/>
                    <a:pt x="2474" y="1"/>
                  </a:cubicBezTo>
                  <a:close/>
                </a:path>
              </a:pathLst>
            </a:custGeom>
            <a:solidFill>
              <a:srgbClr val="8940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792500" y="3169625"/>
              <a:ext cx="24375" cy="23950"/>
            </a:xfrm>
            <a:custGeom>
              <a:avLst/>
              <a:gdLst/>
              <a:ahLst/>
              <a:cxnLst/>
              <a:rect l="l" t="t" r="r" b="b"/>
              <a:pathLst>
                <a:path w="975" h="958" extrusionOk="0">
                  <a:moveTo>
                    <a:pt x="590" y="1"/>
                  </a:moveTo>
                  <a:cubicBezTo>
                    <a:pt x="581" y="1"/>
                    <a:pt x="572" y="1"/>
                    <a:pt x="562" y="2"/>
                  </a:cubicBezTo>
                  <a:cubicBezTo>
                    <a:pt x="297" y="23"/>
                    <a:pt x="1" y="341"/>
                    <a:pt x="22" y="606"/>
                  </a:cubicBezTo>
                  <a:cubicBezTo>
                    <a:pt x="41" y="848"/>
                    <a:pt x="230" y="957"/>
                    <a:pt x="458" y="957"/>
                  </a:cubicBezTo>
                  <a:cubicBezTo>
                    <a:pt x="478" y="957"/>
                    <a:pt x="499" y="956"/>
                    <a:pt x="520" y="955"/>
                  </a:cubicBezTo>
                  <a:cubicBezTo>
                    <a:pt x="784" y="933"/>
                    <a:pt x="975" y="764"/>
                    <a:pt x="954" y="500"/>
                  </a:cubicBezTo>
                  <a:cubicBezTo>
                    <a:pt x="933" y="255"/>
                    <a:pt x="825" y="1"/>
                    <a:pt x="590" y="1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802025" y="3175225"/>
              <a:ext cx="7975" cy="9550"/>
            </a:xfrm>
            <a:custGeom>
              <a:avLst/>
              <a:gdLst/>
              <a:ahLst/>
              <a:cxnLst/>
              <a:rect l="l" t="t" r="r" b="b"/>
              <a:pathLst>
                <a:path w="319" h="382" extrusionOk="0">
                  <a:moveTo>
                    <a:pt x="245" y="1"/>
                  </a:moveTo>
                  <a:lnTo>
                    <a:pt x="1" y="318"/>
                  </a:lnTo>
                  <a:lnTo>
                    <a:pt x="75" y="382"/>
                  </a:lnTo>
                  <a:lnTo>
                    <a:pt x="318" y="53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724500" y="3173875"/>
              <a:ext cx="24100" cy="23600"/>
            </a:xfrm>
            <a:custGeom>
              <a:avLst/>
              <a:gdLst/>
              <a:ahLst/>
              <a:cxnLst/>
              <a:rect l="l" t="t" r="r" b="b"/>
              <a:pathLst>
                <a:path w="964" h="944" extrusionOk="0">
                  <a:moveTo>
                    <a:pt x="363" y="1"/>
                  </a:moveTo>
                  <a:cubicBezTo>
                    <a:pt x="358" y="1"/>
                    <a:pt x="354" y="1"/>
                    <a:pt x="349" y="1"/>
                  </a:cubicBezTo>
                  <a:cubicBezTo>
                    <a:pt x="85" y="12"/>
                    <a:pt x="0" y="276"/>
                    <a:pt x="10" y="542"/>
                  </a:cubicBezTo>
                  <a:cubicBezTo>
                    <a:pt x="21" y="806"/>
                    <a:pt x="233" y="944"/>
                    <a:pt x="497" y="944"/>
                  </a:cubicBezTo>
                  <a:cubicBezTo>
                    <a:pt x="752" y="933"/>
                    <a:pt x="963" y="796"/>
                    <a:pt x="953" y="542"/>
                  </a:cubicBezTo>
                  <a:cubicBezTo>
                    <a:pt x="942" y="281"/>
                    <a:pt x="626" y="1"/>
                    <a:pt x="363" y="1"/>
                  </a:cubicBezTo>
                  <a:close/>
                </a:path>
              </a:pathLst>
            </a:custGeom>
            <a:solidFill>
              <a:srgbClr val="CB75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5730850" y="3125950"/>
              <a:ext cx="71475" cy="89850"/>
            </a:xfrm>
            <a:custGeom>
              <a:avLst/>
              <a:gdLst/>
              <a:ahLst/>
              <a:cxnLst/>
              <a:rect l="l" t="t" r="r" b="b"/>
              <a:pathLst>
                <a:path w="2859" h="3594" extrusionOk="0">
                  <a:moveTo>
                    <a:pt x="1415" y="0"/>
                  </a:moveTo>
                  <a:cubicBezTo>
                    <a:pt x="1388" y="0"/>
                    <a:pt x="1361" y="1"/>
                    <a:pt x="1334" y="2"/>
                  </a:cubicBezTo>
                  <a:cubicBezTo>
                    <a:pt x="1175" y="12"/>
                    <a:pt x="1027" y="45"/>
                    <a:pt x="890" y="108"/>
                  </a:cubicBezTo>
                  <a:cubicBezTo>
                    <a:pt x="688" y="182"/>
                    <a:pt x="509" y="309"/>
                    <a:pt x="371" y="468"/>
                  </a:cubicBezTo>
                  <a:cubicBezTo>
                    <a:pt x="138" y="732"/>
                    <a:pt x="0" y="1092"/>
                    <a:pt x="22" y="1484"/>
                  </a:cubicBezTo>
                  <a:lnTo>
                    <a:pt x="64" y="2278"/>
                  </a:lnTo>
                  <a:cubicBezTo>
                    <a:pt x="64" y="2299"/>
                    <a:pt x="64" y="2320"/>
                    <a:pt x="74" y="2353"/>
                  </a:cubicBezTo>
                  <a:cubicBezTo>
                    <a:pt x="74" y="2384"/>
                    <a:pt x="74" y="2405"/>
                    <a:pt x="85" y="2426"/>
                  </a:cubicBezTo>
                  <a:cubicBezTo>
                    <a:pt x="106" y="2553"/>
                    <a:pt x="138" y="2670"/>
                    <a:pt x="191" y="2776"/>
                  </a:cubicBezTo>
                  <a:cubicBezTo>
                    <a:pt x="222" y="2840"/>
                    <a:pt x="254" y="2913"/>
                    <a:pt x="297" y="2967"/>
                  </a:cubicBezTo>
                  <a:cubicBezTo>
                    <a:pt x="328" y="3019"/>
                    <a:pt x="360" y="3062"/>
                    <a:pt x="392" y="3104"/>
                  </a:cubicBezTo>
                  <a:cubicBezTo>
                    <a:pt x="403" y="3115"/>
                    <a:pt x="424" y="3125"/>
                    <a:pt x="434" y="3146"/>
                  </a:cubicBezTo>
                  <a:cubicBezTo>
                    <a:pt x="487" y="3200"/>
                    <a:pt x="540" y="3252"/>
                    <a:pt x="603" y="3294"/>
                  </a:cubicBezTo>
                  <a:cubicBezTo>
                    <a:pt x="838" y="3480"/>
                    <a:pt x="1135" y="3593"/>
                    <a:pt x="1453" y="3593"/>
                  </a:cubicBezTo>
                  <a:cubicBezTo>
                    <a:pt x="1481" y="3593"/>
                    <a:pt x="1508" y="3593"/>
                    <a:pt x="1535" y="3591"/>
                  </a:cubicBezTo>
                  <a:cubicBezTo>
                    <a:pt x="1948" y="3570"/>
                    <a:pt x="2308" y="3369"/>
                    <a:pt x="2551" y="3073"/>
                  </a:cubicBezTo>
                  <a:cubicBezTo>
                    <a:pt x="2562" y="3051"/>
                    <a:pt x="2573" y="3040"/>
                    <a:pt x="2584" y="3019"/>
                  </a:cubicBezTo>
                  <a:lnTo>
                    <a:pt x="2626" y="2977"/>
                  </a:lnTo>
                  <a:cubicBezTo>
                    <a:pt x="2657" y="2924"/>
                    <a:pt x="2678" y="2882"/>
                    <a:pt x="2700" y="2829"/>
                  </a:cubicBezTo>
                  <a:cubicBezTo>
                    <a:pt x="2742" y="2765"/>
                    <a:pt x="2763" y="2702"/>
                    <a:pt x="2784" y="2628"/>
                  </a:cubicBezTo>
                  <a:cubicBezTo>
                    <a:pt x="2838" y="2490"/>
                    <a:pt x="2859" y="2342"/>
                    <a:pt x="2859" y="2193"/>
                  </a:cubicBezTo>
                  <a:lnTo>
                    <a:pt x="2859" y="2120"/>
                  </a:lnTo>
                  <a:lnTo>
                    <a:pt x="2806" y="1315"/>
                  </a:lnTo>
                  <a:cubicBezTo>
                    <a:pt x="2795" y="1103"/>
                    <a:pt x="2742" y="913"/>
                    <a:pt x="2647" y="732"/>
                  </a:cubicBezTo>
                  <a:cubicBezTo>
                    <a:pt x="2405" y="299"/>
                    <a:pt x="1942" y="0"/>
                    <a:pt x="1415" y="0"/>
                  </a:cubicBez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761025" y="3126000"/>
              <a:ext cx="12450" cy="64600"/>
            </a:xfrm>
            <a:custGeom>
              <a:avLst/>
              <a:gdLst/>
              <a:ahLst/>
              <a:cxnLst/>
              <a:rect l="l" t="t" r="r" b="b"/>
              <a:pathLst>
                <a:path w="498" h="2584" extrusionOk="0">
                  <a:moveTo>
                    <a:pt x="85" y="0"/>
                  </a:moveTo>
                  <a:lnTo>
                    <a:pt x="0" y="2584"/>
                  </a:lnTo>
                  <a:lnTo>
                    <a:pt x="0" y="2584"/>
                  </a:lnTo>
                  <a:lnTo>
                    <a:pt x="497" y="2551"/>
                  </a:lnTo>
                  <a:lnTo>
                    <a:pt x="487" y="2457"/>
                  </a:lnTo>
                  <a:lnTo>
                    <a:pt x="95" y="2478"/>
                  </a:lnTo>
                  <a:lnTo>
                    <a:pt x="95" y="247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5774500" y="3171775"/>
              <a:ext cx="6925" cy="8000"/>
            </a:xfrm>
            <a:custGeom>
              <a:avLst/>
              <a:gdLst/>
              <a:ahLst/>
              <a:cxnLst/>
              <a:rect l="l" t="t" r="r" b="b"/>
              <a:pathLst>
                <a:path w="277" h="320" extrusionOk="0">
                  <a:moveTo>
                    <a:pt x="128" y="0"/>
                  </a:moveTo>
                  <a:cubicBezTo>
                    <a:pt x="54" y="0"/>
                    <a:pt x="1" y="85"/>
                    <a:pt x="12" y="170"/>
                  </a:cubicBezTo>
                  <a:cubicBezTo>
                    <a:pt x="12" y="249"/>
                    <a:pt x="67" y="319"/>
                    <a:pt x="135" y="319"/>
                  </a:cubicBezTo>
                  <a:cubicBezTo>
                    <a:pt x="139" y="319"/>
                    <a:pt x="144" y="319"/>
                    <a:pt x="149" y="318"/>
                  </a:cubicBezTo>
                  <a:cubicBezTo>
                    <a:pt x="224" y="318"/>
                    <a:pt x="276" y="244"/>
                    <a:pt x="276" y="149"/>
                  </a:cubicBezTo>
                  <a:cubicBezTo>
                    <a:pt x="266" y="64"/>
                    <a:pt x="202" y="0"/>
                    <a:pt x="128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5744075" y="3173600"/>
              <a:ext cx="6900" cy="8000"/>
            </a:xfrm>
            <a:custGeom>
              <a:avLst/>
              <a:gdLst/>
              <a:ahLst/>
              <a:cxnLst/>
              <a:rect l="l" t="t" r="r" b="b"/>
              <a:pathLst>
                <a:path w="276" h="320" extrusionOk="0">
                  <a:moveTo>
                    <a:pt x="142" y="1"/>
                  </a:moveTo>
                  <a:cubicBezTo>
                    <a:pt x="138" y="1"/>
                    <a:pt x="133" y="1"/>
                    <a:pt x="128" y="2"/>
                  </a:cubicBezTo>
                  <a:cubicBezTo>
                    <a:pt x="53" y="2"/>
                    <a:pt x="1" y="76"/>
                    <a:pt x="1" y="171"/>
                  </a:cubicBezTo>
                  <a:cubicBezTo>
                    <a:pt x="11" y="256"/>
                    <a:pt x="74" y="320"/>
                    <a:pt x="138" y="320"/>
                  </a:cubicBezTo>
                  <a:cubicBezTo>
                    <a:pt x="212" y="309"/>
                    <a:pt x="276" y="235"/>
                    <a:pt x="265" y="150"/>
                  </a:cubicBezTo>
                  <a:cubicBezTo>
                    <a:pt x="265" y="71"/>
                    <a:pt x="210" y="1"/>
                    <a:pt x="14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5736850" y="3157600"/>
              <a:ext cx="15100" cy="6850"/>
            </a:xfrm>
            <a:custGeom>
              <a:avLst/>
              <a:gdLst/>
              <a:ahLst/>
              <a:cxnLst/>
              <a:rect l="l" t="t" r="r" b="b"/>
              <a:pathLst>
                <a:path w="604" h="274" extrusionOk="0">
                  <a:moveTo>
                    <a:pt x="339" y="1"/>
                  </a:moveTo>
                  <a:cubicBezTo>
                    <a:pt x="187" y="1"/>
                    <a:pt x="11" y="73"/>
                    <a:pt x="3" y="176"/>
                  </a:cubicBezTo>
                  <a:cubicBezTo>
                    <a:pt x="0" y="246"/>
                    <a:pt x="68" y="273"/>
                    <a:pt x="158" y="273"/>
                  </a:cubicBezTo>
                  <a:cubicBezTo>
                    <a:pt x="338" y="273"/>
                    <a:pt x="604" y="162"/>
                    <a:pt x="533" y="70"/>
                  </a:cubicBezTo>
                  <a:cubicBezTo>
                    <a:pt x="496" y="22"/>
                    <a:pt x="421" y="1"/>
                    <a:pt x="33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776275" y="3155450"/>
              <a:ext cx="15100" cy="6375"/>
            </a:xfrm>
            <a:custGeom>
              <a:avLst/>
              <a:gdLst/>
              <a:ahLst/>
              <a:cxnLst/>
              <a:rect l="l" t="t" r="r" b="b"/>
              <a:pathLst>
                <a:path w="604" h="255" extrusionOk="0">
                  <a:moveTo>
                    <a:pt x="295" y="1"/>
                  </a:moveTo>
                  <a:cubicBezTo>
                    <a:pt x="192" y="1"/>
                    <a:pt x="93" y="29"/>
                    <a:pt x="57" y="93"/>
                  </a:cubicBezTo>
                  <a:cubicBezTo>
                    <a:pt x="0" y="181"/>
                    <a:pt x="214" y="254"/>
                    <a:pt x="387" y="254"/>
                  </a:cubicBezTo>
                  <a:cubicBezTo>
                    <a:pt x="505" y="254"/>
                    <a:pt x="603" y="221"/>
                    <a:pt x="586" y="135"/>
                  </a:cubicBezTo>
                  <a:cubicBezTo>
                    <a:pt x="574" y="51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728725" y="3127050"/>
              <a:ext cx="20675" cy="29675"/>
            </a:xfrm>
            <a:custGeom>
              <a:avLst/>
              <a:gdLst/>
              <a:ahLst/>
              <a:cxnLst/>
              <a:rect l="l" t="t" r="r" b="b"/>
              <a:pathLst>
                <a:path w="827" h="1187" extrusionOk="0">
                  <a:moveTo>
                    <a:pt x="794" y="1"/>
                  </a:moveTo>
                  <a:lnTo>
                    <a:pt x="794" y="1"/>
                  </a:lnTo>
                  <a:cubicBezTo>
                    <a:pt x="794" y="1"/>
                    <a:pt x="43" y="213"/>
                    <a:pt x="1" y="1186"/>
                  </a:cubicBezTo>
                  <a:cubicBezTo>
                    <a:pt x="657" y="1144"/>
                    <a:pt x="826" y="530"/>
                    <a:pt x="79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5748575" y="3121300"/>
              <a:ext cx="57200" cy="31725"/>
            </a:xfrm>
            <a:custGeom>
              <a:avLst/>
              <a:gdLst/>
              <a:ahLst/>
              <a:cxnLst/>
              <a:rect l="l" t="t" r="r" b="b"/>
              <a:pathLst>
                <a:path w="2288" h="1269" extrusionOk="0">
                  <a:moveTo>
                    <a:pt x="965" y="0"/>
                  </a:moveTo>
                  <a:cubicBezTo>
                    <a:pt x="692" y="0"/>
                    <a:pt x="372" y="106"/>
                    <a:pt x="0" y="379"/>
                  </a:cubicBezTo>
                  <a:cubicBezTo>
                    <a:pt x="219" y="578"/>
                    <a:pt x="412" y="625"/>
                    <a:pt x="588" y="625"/>
                  </a:cubicBezTo>
                  <a:cubicBezTo>
                    <a:pt x="743" y="625"/>
                    <a:pt x="883" y="589"/>
                    <a:pt x="1015" y="589"/>
                  </a:cubicBezTo>
                  <a:cubicBezTo>
                    <a:pt x="1147" y="589"/>
                    <a:pt x="1269" y="625"/>
                    <a:pt x="1388" y="770"/>
                  </a:cubicBezTo>
                  <a:cubicBezTo>
                    <a:pt x="1540" y="959"/>
                    <a:pt x="1791" y="1269"/>
                    <a:pt x="2109" y="1269"/>
                  </a:cubicBezTo>
                  <a:cubicBezTo>
                    <a:pt x="2166" y="1269"/>
                    <a:pt x="2226" y="1259"/>
                    <a:pt x="2287" y="1236"/>
                  </a:cubicBezTo>
                  <a:cubicBezTo>
                    <a:pt x="2287" y="1236"/>
                    <a:pt x="1901" y="0"/>
                    <a:pt x="96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5768425" y="3165125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77" y="66"/>
                  </a:moveTo>
                  <a:cubicBezTo>
                    <a:pt x="678" y="66"/>
                    <a:pt x="848" y="203"/>
                    <a:pt x="858" y="383"/>
                  </a:cubicBezTo>
                  <a:cubicBezTo>
                    <a:pt x="869" y="584"/>
                    <a:pt x="710" y="753"/>
                    <a:pt x="498" y="764"/>
                  </a:cubicBezTo>
                  <a:cubicBezTo>
                    <a:pt x="484" y="766"/>
                    <a:pt x="470" y="766"/>
                    <a:pt x="456" y="766"/>
                  </a:cubicBezTo>
                  <a:cubicBezTo>
                    <a:pt x="254" y="766"/>
                    <a:pt x="95" y="625"/>
                    <a:pt x="85" y="447"/>
                  </a:cubicBezTo>
                  <a:cubicBezTo>
                    <a:pt x="64" y="245"/>
                    <a:pt x="234" y="76"/>
                    <a:pt x="445" y="66"/>
                  </a:cubicBezTo>
                  <a:close/>
                  <a:moveTo>
                    <a:pt x="486" y="0"/>
                  </a:moveTo>
                  <a:cubicBezTo>
                    <a:pt x="473" y="0"/>
                    <a:pt x="459" y="1"/>
                    <a:pt x="445" y="2"/>
                  </a:cubicBezTo>
                  <a:cubicBezTo>
                    <a:pt x="191" y="23"/>
                    <a:pt x="1" y="214"/>
                    <a:pt x="22" y="447"/>
                  </a:cubicBezTo>
                  <a:cubicBezTo>
                    <a:pt x="32" y="659"/>
                    <a:pt x="234" y="828"/>
                    <a:pt x="467" y="828"/>
                  </a:cubicBezTo>
                  <a:lnTo>
                    <a:pt x="498" y="828"/>
                  </a:lnTo>
                  <a:cubicBezTo>
                    <a:pt x="752" y="807"/>
                    <a:pt x="932" y="605"/>
                    <a:pt x="921" y="383"/>
                  </a:cubicBezTo>
                  <a:cubicBezTo>
                    <a:pt x="901" y="164"/>
                    <a:pt x="712" y="0"/>
                    <a:pt x="486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5738250" y="3167250"/>
              <a:ext cx="23325" cy="20700"/>
            </a:xfrm>
            <a:custGeom>
              <a:avLst/>
              <a:gdLst/>
              <a:ahLst/>
              <a:cxnLst/>
              <a:rect l="l" t="t" r="r" b="b"/>
              <a:pathLst>
                <a:path w="933" h="828" extrusionOk="0">
                  <a:moveTo>
                    <a:pt x="467" y="65"/>
                  </a:moveTo>
                  <a:cubicBezTo>
                    <a:pt x="562" y="65"/>
                    <a:pt x="646" y="97"/>
                    <a:pt x="721" y="150"/>
                  </a:cubicBezTo>
                  <a:cubicBezTo>
                    <a:pt x="794" y="214"/>
                    <a:pt x="848" y="298"/>
                    <a:pt x="848" y="383"/>
                  </a:cubicBezTo>
                  <a:cubicBezTo>
                    <a:pt x="869" y="584"/>
                    <a:pt x="700" y="753"/>
                    <a:pt x="488" y="764"/>
                  </a:cubicBezTo>
                  <a:cubicBezTo>
                    <a:pt x="475" y="765"/>
                    <a:pt x="462" y="766"/>
                    <a:pt x="449" y="766"/>
                  </a:cubicBezTo>
                  <a:cubicBezTo>
                    <a:pt x="358" y="766"/>
                    <a:pt x="276" y="735"/>
                    <a:pt x="202" y="679"/>
                  </a:cubicBezTo>
                  <a:cubicBezTo>
                    <a:pt x="128" y="616"/>
                    <a:pt x="86" y="531"/>
                    <a:pt x="75" y="447"/>
                  </a:cubicBezTo>
                  <a:cubicBezTo>
                    <a:pt x="64" y="245"/>
                    <a:pt x="223" y="76"/>
                    <a:pt x="434" y="65"/>
                  </a:cubicBezTo>
                  <a:close/>
                  <a:moveTo>
                    <a:pt x="472" y="0"/>
                  </a:moveTo>
                  <a:cubicBezTo>
                    <a:pt x="459" y="0"/>
                    <a:pt x="447" y="1"/>
                    <a:pt x="434" y="2"/>
                  </a:cubicBezTo>
                  <a:cubicBezTo>
                    <a:pt x="180" y="23"/>
                    <a:pt x="1" y="224"/>
                    <a:pt x="11" y="447"/>
                  </a:cubicBezTo>
                  <a:cubicBezTo>
                    <a:pt x="22" y="552"/>
                    <a:pt x="75" y="658"/>
                    <a:pt x="170" y="732"/>
                  </a:cubicBezTo>
                  <a:cubicBezTo>
                    <a:pt x="244" y="795"/>
                    <a:pt x="350" y="828"/>
                    <a:pt x="456" y="828"/>
                  </a:cubicBezTo>
                  <a:lnTo>
                    <a:pt x="488" y="828"/>
                  </a:lnTo>
                  <a:cubicBezTo>
                    <a:pt x="742" y="807"/>
                    <a:pt x="932" y="616"/>
                    <a:pt x="911" y="383"/>
                  </a:cubicBezTo>
                  <a:cubicBezTo>
                    <a:pt x="900" y="277"/>
                    <a:pt x="848" y="171"/>
                    <a:pt x="763" y="97"/>
                  </a:cubicBezTo>
                  <a:cubicBezTo>
                    <a:pt x="678" y="40"/>
                    <a:pt x="576" y="0"/>
                    <a:pt x="4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5760225" y="3175475"/>
              <a:ext cx="9550" cy="2150"/>
            </a:xfrm>
            <a:custGeom>
              <a:avLst/>
              <a:gdLst/>
              <a:ahLst/>
              <a:cxnLst/>
              <a:rect l="l" t="t" r="r" b="b"/>
              <a:pathLst>
                <a:path w="382" h="86" extrusionOk="0">
                  <a:moveTo>
                    <a:pt x="381" y="1"/>
                  </a:moveTo>
                  <a:lnTo>
                    <a:pt x="0" y="22"/>
                  </a:lnTo>
                  <a:lnTo>
                    <a:pt x="0" y="85"/>
                  </a:lnTo>
                  <a:lnTo>
                    <a:pt x="381" y="64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56469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09" y="0"/>
                  </a:moveTo>
                  <a:cubicBezTo>
                    <a:pt x="2108" y="0"/>
                    <a:pt x="1176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4" y="1948"/>
                  </a:lnTo>
                  <a:cubicBezTo>
                    <a:pt x="1409" y="974"/>
                    <a:pt x="2235" y="244"/>
                    <a:pt x="3209" y="244"/>
                  </a:cubicBezTo>
                  <a:cubicBezTo>
                    <a:pt x="4278" y="244"/>
                    <a:pt x="5136" y="1112"/>
                    <a:pt x="5136" y="2170"/>
                  </a:cubicBezTo>
                  <a:lnTo>
                    <a:pt x="513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0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5558525" y="3351500"/>
              <a:ext cx="134775" cy="279250"/>
            </a:xfrm>
            <a:custGeom>
              <a:avLst/>
              <a:gdLst/>
              <a:ahLst/>
              <a:cxnLst/>
              <a:rect l="l" t="t" r="r" b="b"/>
              <a:pathLst>
                <a:path w="5391" h="11170" extrusionOk="0">
                  <a:moveTo>
                    <a:pt x="3219" y="0"/>
                  </a:moveTo>
                  <a:cubicBezTo>
                    <a:pt x="2118" y="0"/>
                    <a:pt x="1187" y="826"/>
                    <a:pt x="1060" y="1916"/>
                  </a:cubicBezTo>
                  <a:lnTo>
                    <a:pt x="1" y="11138"/>
                  </a:lnTo>
                  <a:lnTo>
                    <a:pt x="245" y="11169"/>
                  </a:lnTo>
                  <a:lnTo>
                    <a:pt x="1303" y="1948"/>
                  </a:lnTo>
                  <a:cubicBezTo>
                    <a:pt x="1419" y="974"/>
                    <a:pt x="2235" y="244"/>
                    <a:pt x="3219" y="244"/>
                  </a:cubicBezTo>
                  <a:cubicBezTo>
                    <a:pt x="4278" y="244"/>
                    <a:pt x="5146" y="1112"/>
                    <a:pt x="5146" y="2170"/>
                  </a:cubicBezTo>
                  <a:lnTo>
                    <a:pt x="5146" y="11148"/>
                  </a:lnTo>
                  <a:lnTo>
                    <a:pt x="5390" y="11148"/>
                  </a:lnTo>
                  <a:lnTo>
                    <a:pt x="5390" y="2170"/>
                  </a:lnTo>
                  <a:cubicBezTo>
                    <a:pt x="5390" y="974"/>
                    <a:pt x="4416" y="0"/>
                    <a:pt x="32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586050" y="3414500"/>
              <a:ext cx="192475" cy="6375"/>
            </a:xfrm>
            <a:custGeom>
              <a:avLst/>
              <a:gdLst/>
              <a:ahLst/>
              <a:cxnLst/>
              <a:rect l="l" t="t" r="r" b="b"/>
              <a:pathLst>
                <a:path w="7699" h="255" extrusionOk="0">
                  <a:moveTo>
                    <a:pt x="1" y="0"/>
                  </a:moveTo>
                  <a:lnTo>
                    <a:pt x="1" y="254"/>
                  </a:lnTo>
                  <a:lnTo>
                    <a:pt x="7698" y="254"/>
                  </a:lnTo>
                  <a:lnTo>
                    <a:pt x="7698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572825" y="3529350"/>
              <a:ext cx="205700" cy="6100"/>
            </a:xfrm>
            <a:custGeom>
              <a:avLst/>
              <a:gdLst/>
              <a:ahLst/>
              <a:cxnLst/>
              <a:rect l="l" t="t" r="r" b="b"/>
              <a:pathLst>
                <a:path w="8228" h="244" extrusionOk="0">
                  <a:moveTo>
                    <a:pt x="1" y="1"/>
                  </a:moveTo>
                  <a:lnTo>
                    <a:pt x="1" y="244"/>
                  </a:lnTo>
                  <a:lnTo>
                    <a:pt x="8227" y="244"/>
                  </a:lnTo>
                  <a:lnTo>
                    <a:pt x="8227" y="1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68240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2" y="0"/>
                  </a:moveTo>
                  <a:cubicBezTo>
                    <a:pt x="1" y="0"/>
                    <a:pt x="1" y="11"/>
                    <a:pt x="1" y="22"/>
                  </a:cubicBezTo>
                  <a:lnTo>
                    <a:pt x="1" y="360"/>
                  </a:lnTo>
                  <a:cubicBezTo>
                    <a:pt x="1" y="371"/>
                    <a:pt x="1" y="382"/>
                    <a:pt x="12" y="382"/>
                  </a:cubicBezTo>
                  <a:lnTo>
                    <a:pt x="615" y="382"/>
                  </a:lnTo>
                  <a:cubicBezTo>
                    <a:pt x="62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26" y="0"/>
                    <a:pt x="61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770550" y="3621725"/>
              <a:ext cx="15900" cy="9550"/>
            </a:xfrm>
            <a:custGeom>
              <a:avLst/>
              <a:gdLst/>
              <a:ahLst/>
              <a:cxnLst/>
              <a:rect l="l" t="t" r="r" b="b"/>
              <a:pathLst>
                <a:path w="636" h="382" extrusionOk="0">
                  <a:moveTo>
                    <a:pt x="11" y="0"/>
                  </a:moveTo>
                  <a:cubicBezTo>
                    <a:pt x="11" y="0"/>
                    <a:pt x="0" y="11"/>
                    <a:pt x="0" y="22"/>
                  </a:cubicBezTo>
                  <a:lnTo>
                    <a:pt x="0" y="360"/>
                  </a:lnTo>
                  <a:cubicBezTo>
                    <a:pt x="0" y="371"/>
                    <a:pt x="11" y="382"/>
                    <a:pt x="11" y="382"/>
                  </a:cubicBezTo>
                  <a:lnTo>
                    <a:pt x="625" y="382"/>
                  </a:lnTo>
                  <a:cubicBezTo>
                    <a:pt x="636" y="382"/>
                    <a:pt x="636" y="371"/>
                    <a:pt x="636" y="360"/>
                  </a:cubicBezTo>
                  <a:lnTo>
                    <a:pt x="636" y="22"/>
                  </a:lnTo>
                  <a:cubicBezTo>
                    <a:pt x="636" y="11"/>
                    <a:pt x="636" y="0"/>
                    <a:pt x="625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554050" y="3620400"/>
              <a:ext cx="16675" cy="10875"/>
            </a:xfrm>
            <a:custGeom>
              <a:avLst/>
              <a:gdLst/>
              <a:ahLst/>
              <a:cxnLst/>
              <a:rect l="l" t="t" r="r" b="b"/>
              <a:pathLst>
                <a:path w="667" h="435" extrusionOk="0">
                  <a:moveTo>
                    <a:pt x="53" y="1"/>
                  </a:moveTo>
                  <a:cubicBezTo>
                    <a:pt x="43" y="1"/>
                    <a:pt x="32" y="1"/>
                    <a:pt x="32" y="11"/>
                  </a:cubicBezTo>
                  <a:lnTo>
                    <a:pt x="0" y="350"/>
                  </a:lnTo>
                  <a:cubicBezTo>
                    <a:pt x="0" y="361"/>
                    <a:pt x="0" y="371"/>
                    <a:pt x="10" y="371"/>
                  </a:cubicBezTo>
                  <a:lnTo>
                    <a:pt x="614" y="435"/>
                  </a:lnTo>
                  <a:cubicBezTo>
                    <a:pt x="624" y="435"/>
                    <a:pt x="635" y="424"/>
                    <a:pt x="635" y="413"/>
                  </a:cubicBezTo>
                  <a:lnTo>
                    <a:pt x="667" y="86"/>
                  </a:lnTo>
                  <a:cubicBezTo>
                    <a:pt x="667" y="75"/>
                    <a:pt x="667" y="64"/>
                    <a:pt x="657" y="64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641925" y="3620400"/>
              <a:ext cx="16950" cy="11150"/>
            </a:xfrm>
            <a:custGeom>
              <a:avLst/>
              <a:gdLst/>
              <a:ahLst/>
              <a:cxnLst/>
              <a:rect l="l" t="t" r="r" b="b"/>
              <a:pathLst>
                <a:path w="678" h="446" extrusionOk="0">
                  <a:moveTo>
                    <a:pt x="64" y="1"/>
                  </a:moveTo>
                  <a:cubicBezTo>
                    <a:pt x="53" y="1"/>
                    <a:pt x="43" y="1"/>
                    <a:pt x="43" y="11"/>
                  </a:cubicBezTo>
                  <a:lnTo>
                    <a:pt x="0" y="350"/>
                  </a:lnTo>
                  <a:cubicBezTo>
                    <a:pt x="0" y="361"/>
                    <a:pt x="10" y="371"/>
                    <a:pt x="21" y="371"/>
                  </a:cubicBezTo>
                  <a:lnTo>
                    <a:pt x="614" y="446"/>
                  </a:lnTo>
                  <a:cubicBezTo>
                    <a:pt x="624" y="446"/>
                    <a:pt x="635" y="435"/>
                    <a:pt x="635" y="424"/>
                  </a:cubicBezTo>
                  <a:lnTo>
                    <a:pt x="678" y="96"/>
                  </a:lnTo>
                  <a:cubicBezTo>
                    <a:pt x="678" y="86"/>
                    <a:pt x="667" y="75"/>
                    <a:pt x="657" y="75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605650" y="3346725"/>
              <a:ext cx="71750" cy="24925"/>
            </a:xfrm>
            <a:custGeom>
              <a:avLst/>
              <a:gdLst/>
              <a:ahLst/>
              <a:cxnLst/>
              <a:rect l="l" t="t" r="r" b="b"/>
              <a:pathLst>
                <a:path w="2870" h="997" extrusionOk="0">
                  <a:moveTo>
                    <a:pt x="1334" y="1"/>
                  </a:moveTo>
                  <a:cubicBezTo>
                    <a:pt x="943" y="1"/>
                    <a:pt x="551" y="107"/>
                    <a:pt x="202" y="286"/>
                  </a:cubicBezTo>
                  <a:cubicBezTo>
                    <a:pt x="54" y="371"/>
                    <a:pt x="0" y="562"/>
                    <a:pt x="75" y="710"/>
                  </a:cubicBezTo>
                  <a:cubicBezTo>
                    <a:pt x="134" y="813"/>
                    <a:pt x="244" y="870"/>
                    <a:pt x="356" y="870"/>
                  </a:cubicBezTo>
                  <a:cubicBezTo>
                    <a:pt x="405" y="870"/>
                    <a:pt x="453" y="859"/>
                    <a:pt x="498" y="837"/>
                  </a:cubicBezTo>
                  <a:cubicBezTo>
                    <a:pt x="752" y="689"/>
                    <a:pt x="1038" y="625"/>
                    <a:pt x="1334" y="625"/>
                  </a:cubicBezTo>
                  <a:cubicBezTo>
                    <a:pt x="1694" y="625"/>
                    <a:pt x="2044" y="731"/>
                    <a:pt x="2340" y="943"/>
                  </a:cubicBezTo>
                  <a:cubicBezTo>
                    <a:pt x="2393" y="975"/>
                    <a:pt x="2456" y="996"/>
                    <a:pt x="2520" y="996"/>
                  </a:cubicBezTo>
                  <a:cubicBezTo>
                    <a:pt x="2616" y="996"/>
                    <a:pt x="2711" y="954"/>
                    <a:pt x="2774" y="869"/>
                  </a:cubicBezTo>
                  <a:cubicBezTo>
                    <a:pt x="2870" y="731"/>
                    <a:pt x="2838" y="530"/>
                    <a:pt x="2700" y="435"/>
                  </a:cubicBezTo>
                  <a:cubicBezTo>
                    <a:pt x="2298" y="149"/>
                    <a:pt x="1821" y="1"/>
                    <a:pt x="1334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694575" y="3346725"/>
              <a:ext cx="67525" cy="22525"/>
            </a:xfrm>
            <a:custGeom>
              <a:avLst/>
              <a:gdLst/>
              <a:ahLst/>
              <a:cxnLst/>
              <a:rect l="l" t="t" r="r" b="b"/>
              <a:pathLst>
                <a:path w="2701" h="901" extrusionOk="0">
                  <a:moveTo>
                    <a:pt x="1303" y="1"/>
                  </a:moveTo>
                  <a:cubicBezTo>
                    <a:pt x="922" y="1"/>
                    <a:pt x="541" y="96"/>
                    <a:pt x="202" y="276"/>
                  </a:cubicBezTo>
                  <a:cubicBezTo>
                    <a:pt x="54" y="350"/>
                    <a:pt x="1" y="540"/>
                    <a:pt x="75" y="689"/>
                  </a:cubicBezTo>
                  <a:cubicBezTo>
                    <a:pt x="134" y="800"/>
                    <a:pt x="240" y="859"/>
                    <a:pt x="353" y="859"/>
                  </a:cubicBezTo>
                  <a:cubicBezTo>
                    <a:pt x="402" y="859"/>
                    <a:pt x="451" y="849"/>
                    <a:pt x="499" y="827"/>
                  </a:cubicBezTo>
                  <a:cubicBezTo>
                    <a:pt x="746" y="690"/>
                    <a:pt x="1025" y="623"/>
                    <a:pt x="1304" y="623"/>
                  </a:cubicBezTo>
                  <a:cubicBezTo>
                    <a:pt x="1610" y="623"/>
                    <a:pt x="1916" y="703"/>
                    <a:pt x="2181" y="858"/>
                  </a:cubicBezTo>
                  <a:cubicBezTo>
                    <a:pt x="2235" y="890"/>
                    <a:pt x="2287" y="900"/>
                    <a:pt x="2341" y="900"/>
                  </a:cubicBezTo>
                  <a:cubicBezTo>
                    <a:pt x="2447" y="900"/>
                    <a:pt x="2552" y="848"/>
                    <a:pt x="2605" y="752"/>
                  </a:cubicBezTo>
                  <a:cubicBezTo>
                    <a:pt x="2701" y="604"/>
                    <a:pt x="2647" y="413"/>
                    <a:pt x="2499" y="329"/>
                  </a:cubicBezTo>
                  <a:cubicBezTo>
                    <a:pt x="2139" y="117"/>
                    <a:pt x="1727" y="1"/>
                    <a:pt x="1303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818975" y="3224425"/>
              <a:ext cx="46875" cy="122875"/>
            </a:xfrm>
            <a:custGeom>
              <a:avLst/>
              <a:gdLst/>
              <a:ahLst/>
              <a:cxnLst/>
              <a:rect l="l" t="t" r="r" b="b"/>
              <a:pathLst>
                <a:path w="1875" h="4915" extrusionOk="0">
                  <a:moveTo>
                    <a:pt x="864" y="1"/>
                  </a:moveTo>
                  <a:cubicBezTo>
                    <a:pt x="852" y="1"/>
                    <a:pt x="839" y="1"/>
                    <a:pt x="826" y="2"/>
                  </a:cubicBezTo>
                  <a:cubicBezTo>
                    <a:pt x="360" y="23"/>
                    <a:pt x="0" y="414"/>
                    <a:pt x="22" y="880"/>
                  </a:cubicBezTo>
                  <a:lnTo>
                    <a:pt x="181" y="4109"/>
                  </a:lnTo>
                  <a:cubicBezTo>
                    <a:pt x="202" y="4569"/>
                    <a:pt x="582" y="4914"/>
                    <a:pt x="1039" y="4914"/>
                  </a:cubicBezTo>
                  <a:cubicBezTo>
                    <a:pt x="1046" y="4914"/>
                    <a:pt x="1053" y="4914"/>
                    <a:pt x="1059" y="4914"/>
                  </a:cubicBezTo>
                  <a:cubicBezTo>
                    <a:pt x="1525" y="4893"/>
                    <a:pt x="1875" y="4501"/>
                    <a:pt x="1864" y="4035"/>
                  </a:cubicBezTo>
                  <a:lnTo>
                    <a:pt x="1694" y="806"/>
                  </a:lnTo>
                  <a:cubicBezTo>
                    <a:pt x="1674" y="354"/>
                    <a:pt x="1304" y="1"/>
                    <a:pt x="864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713900" y="3321325"/>
              <a:ext cx="55350" cy="47925"/>
            </a:xfrm>
            <a:custGeom>
              <a:avLst/>
              <a:gdLst/>
              <a:ahLst/>
              <a:cxnLst/>
              <a:rect l="l" t="t" r="r" b="b"/>
              <a:pathLst>
                <a:path w="2214" h="1917" extrusionOk="0">
                  <a:moveTo>
                    <a:pt x="1250" y="1"/>
                  </a:moveTo>
                  <a:cubicBezTo>
                    <a:pt x="784" y="466"/>
                    <a:pt x="1" y="1059"/>
                    <a:pt x="1" y="1059"/>
                  </a:cubicBezTo>
                  <a:lnTo>
                    <a:pt x="954" y="1916"/>
                  </a:lnTo>
                  <a:cubicBezTo>
                    <a:pt x="1928" y="1250"/>
                    <a:pt x="2213" y="657"/>
                    <a:pt x="2150" y="138"/>
                  </a:cubicBezTo>
                  <a:lnTo>
                    <a:pt x="1250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708875" y="3347800"/>
              <a:ext cx="36825" cy="26750"/>
            </a:xfrm>
            <a:custGeom>
              <a:avLst/>
              <a:gdLst/>
              <a:ahLst/>
              <a:cxnLst/>
              <a:rect l="l" t="t" r="r" b="b"/>
              <a:pathLst>
                <a:path w="1473" h="1070" extrusionOk="0">
                  <a:moveTo>
                    <a:pt x="202" y="0"/>
                  </a:moveTo>
                  <a:cubicBezTo>
                    <a:pt x="202" y="0"/>
                    <a:pt x="11" y="381"/>
                    <a:pt x="0" y="805"/>
                  </a:cubicBezTo>
                  <a:lnTo>
                    <a:pt x="784" y="1059"/>
                  </a:lnTo>
                  <a:cubicBezTo>
                    <a:pt x="816" y="900"/>
                    <a:pt x="879" y="741"/>
                    <a:pt x="974" y="624"/>
                  </a:cubicBezTo>
                  <a:lnTo>
                    <a:pt x="974" y="624"/>
                  </a:lnTo>
                  <a:cubicBezTo>
                    <a:pt x="974" y="625"/>
                    <a:pt x="932" y="836"/>
                    <a:pt x="932" y="1069"/>
                  </a:cubicBezTo>
                  <a:lnTo>
                    <a:pt x="1261" y="1006"/>
                  </a:lnTo>
                  <a:cubicBezTo>
                    <a:pt x="1292" y="815"/>
                    <a:pt x="1355" y="593"/>
                    <a:pt x="1472" y="381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713625" y="3353875"/>
              <a:ext cx="5600" cy="16175"/>
            </a:xfrm>
            <a:custGeom>
              <a:avLst/>
              <a:gdLst/>
              <a:ahLst/>
              <a:cxnLst/>
              <a:rect l="l" t="t" r="r" b="b"/>
              <a:pathLst>
                <a:path w="224" h="647" extrusionOk="0">
                  <a:moveTo>
                    <a:pt x="139" y="0"/>
                  </a:moveTo>
                  <a:cubicBezTo>
                    <a:pt x="1" y="392"/>
                    <a:pt x="22" y="636"/>
                    <a:pt x="22" y="647"/>
                  </a:cubicBezTo>
                  <a:lnTo>
                    <a:pt x="118" y="636"/>
                  </a:lnTo>
                  <a:cubicBezTo>
                    <a:pt x="118" y="636"/>
                    <a:pt x="97" y="392"/>
                    <a:pt x="224" y="32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719450" y="3357050"/>
              <a:ext cx="7175" cy="15125"/>
            </a:xfrm>
            <a:custGeom>
              <a:avLst/>
              <a:gdLst/>
              <a:ahLst/>
              <a:cxnLst/>
              <a:rect l="l" t="t" r="r" b="b"/>
              <a:pathLst>
                <a:path w="287" h="605" extrusionOk="0">
                  <a:moveTo>
                    <a:pt x="212" y="0"/>
                  </a:moveTo>
                  <a:cubicBezTo>
                    <a:pt x="1" y="445"/>
                    <a:pt x="33" y="583"/>
                    <a:pt x="33" y="604"/>
                  </a:cubicBezTo>
                  <a:lnTo>
                    <a:pt x="128" y="583"/>
                  </a:lnTo>
                  <a:cubicBezTo>
                    <a:pt x="128" y="583"/>
                    <a:pt x="96" y="445"/>
                    <a:pt x="287" y="43"/>
                  </a:cubicBezTo>
                  <a:lnTo>
                    <a:pt x="212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745150" y="3309150"/>
              <a:ext cx="93700" cy="35225"/>
            </a:xfrm>
            <a:custGeom>
              <a:avLst/>
              <a:gdLst/>
              <a:ahLst/>
              <a:cxnLst/>
              <a:rect l="l" t="t" r="r" b="b"/>
              <a:pathLst>
                <a:path w="3748" h="1409" extrusionOk="0">
                  <a:moveTo>
                    <a:pt x="3716" y="1"/>
                  </a:moveTo>
                  <a:lnTo>
                    <a:pt x="0" y="488"/>
                  </a:lnTo>
                  <a:lnTo>
                    <a:pt x="720" y="1408"/>
                  </a:lnTo>
                  <a:lnTo>
                    <a:pt x="3748" y="1408"/>
                  </a:lnTo>
                  <a:lnTo>
                    <a:pt x="3716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745150" y="3303575"/>
              <a:ext cx="100325" cy="49425"/>
            </a:xfrm>
            <a:custGeom>
              <a:avLst/>
              <a:gdLst/>
              <a:ahLst/>
              <a:cxnLst/>
              <a:rect l="l" t="t" r="r" b="b"/>
              <a:pathLst>
                <a:path w="4013" h="1977" extrusionOk="0">
                  <a:moveTo>
                    <a:pt x="4012" y="1"/>
                  </a:moveTo>
                  <a:lnTo>
                    <a:pt x="0" y="711"/>
                  </a:lnTo>
                  <a:lnTo>
                    <a:pt x="635" y="1536"/>
                  </a:lnTo>
                  <a:cubicBezTo>
                    <a:pt x="844" y="1812"/>
                    <a:pt x="1164" y="1976"/>
                    <a:pt x="1504" y="1976"/>
                  </a:cubicBezTo>
                  <a:cubicBezTo>
                    <a:pt x="1542" y="1976"/>
                    <a:pt x="1581" y="1974"/>
                    <a:pt x="1619" y="1970"/>
                  </a:cubicBezTo>
                  <a:lnTo>
                    <a:pt x="4012" y="1748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624450" y="3346200"/>
              <a:ext cx="29125" cy="20825"/>
            </a:xfrm>
            <a:custGeom>
              <a:avLst/>
              <a:gdLst/>
              <a:ahLst/>
              <a:cxnLst/>
              <a:rect l="l" t="t" r="r" b="b"/>
              <a:pathLst>
                <a:path w="1165" h="833" extrusionOk="0">
                  <a:moveTo>
                    <a:pt x="243" y="1"/>
                  </a:moveTo>
                  <a:lnTo>
                    <a:pt x="0" y="805"/>
                  </a:lnTo>
                  <a:cubicBezTo>
                    <a:pt x="100" y="821"/>
                    <a:pt x="211" y="833"/>
                    <a:pt x="326" y="833"/>
                  </a:cubicBezTo>
                  <a:cubicBezTo>
                    <a:pt x="516" y="833"/>
                    <a:pt x="720" y="802"/>
                    <a:pt x="911" y="710"/>
                  </a:cubicBezTo>
                  <a:lnTo>
                    <a:pt x="1165" y="96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629200" y="3344875"/>
              <a:ext cx="10875" cy="22525"/>
            </a:xfrm>
            <a:custGeom>
              <a:avLst/>
              <a:gdLst/>
              <a:ahLst/>
              <a:cxnLst/>
              <a:rect l="l" t="t" r="r" b="b"/>
              <a:pathLst>
                <a:path w="435" h="901" extrusionOk="0">
                  <a:moveTo>
                    <a:pt x="350" y="0"/>
                  </a:moveTo>
                  <a:cubicBezTo>
                    <a:pt x="350" y="0"/>
                    <a:pt x="244" y="287"/>
                    <a:pt x="1" y="868"/>
                  </a:cubicBezTo>
                  <a:lnTo>
                    <a:pt x="96" y="901"/>
                  </a:lnTo>
                  <a:cubicBezTo>
                    <a:pt x="329" y="318"/>
                    <a:pt x="435" y="33"/>
                    <a:pt x="435" y="33"/>
                  </a:cubicBezTo>
                  <a:lnTo>
                    <a:pt x="350" y="0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637675" y="3346200"/>
              <a:ext cx="9550" cy="20400"/>
            </a:xfrm>
            <a:custGeom>
              <a:avLst/>
              <a:gdLst/>
              <a:ahLst/>
              <a:cxnLst/>
              <a:rect l="l" t="t" r="r" b="b"/>
              <a:pathLst>
                <a:path w="382" h="816" extrusionOk="0">
                  <a:moveTo>
                    <a:pt x="297" y="1"/>
                  </a:moveTo>
                  <a:lnTo>
                    <a:pt x="1" y="784"/>
                  </a:lnTo>
                  <a:lnTo>
                    <a:pt x="85" y="815"/>
                  </a:lnTo>
                  <a:lnTo>
                    <a:pt x="382" y="32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618350" y="3332975"/>
              <a:ext cx="51900" cy="24750"/>
            </a:xfrm>
            <a:custGeom>
              <a:avLst/>
              <a:gdLst/>
              <a:ahLst/>
              <a:cxnLst/>
              <a:rect l="l" t="t" r="r" b="b"/>
              <a:pathLst>
                <a:path w="2076" h="990" extrusionOk="0">
                  <a:moveTo>
                    <a:pt x="1621" y="0"/>
                  </a:moveTo>
                  <a:lnTo>
                    <a:pt x="393" y="43"/>
                  </a:lnTo>
                  <a:lnTo>
                    <a:pt x="0" y="561"/>
                  </a:lnTo>
                  <a:cubicBezTo>
                    <a:pt x="67" y="611"/>
                    <a:pt x="146" y="635"/>
                    <a:pt x="224" y="635"/>
                  </a:cubicBezTo>
                  <a:cubicBezTo>
                    <a:pt x="344" y="635"/>
                    <a:pt x="464" y="579"/>
                    <a:pt x="541" y="476"/>
                  </a:cubicBezTo>
                  <a:lnTo>
                    <a:pt x="647" y="455"/>
                  </a:lnTo>
                  <a:cubicBezTo>
                    <a:pt x="789" y="870"/>
                    <a:pt x="1065" y="990"/>
                    <a:pt x="1337" y="990"/>
                  </a:cubicBezTo>
                  <a:cubicBezTo>
                    <a:pt x="1710" y="990"/>
                    <a:pt x="2076" y="763"/>
                    <a:pt x="2076" y="763"/>
                  </a:cubicBezTo>
                  <a:lnTo>
                    <a:pt x="1621" y="0"/>
                  </a:lnTo>
                  <a:close/>
                </a:path>
              </a:pathLst>
            </a:custGeom>
            <a:solidFill>
              <a:srgbClr val="C87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627350" y="3342750"/>
              <a:ext cx="30200" cy="16175"/>
            </a:xfrm>
            <a:custGeom>
              <a:avLst/>
              <a:gdLst/>
              <a:ahLst/>
              <a:cxnLst/>
              <a:rect l="l" t="t" r="r" b="b"/>
              <a:pathLst>
                <a:path w="1208" h="647" extrusionOk="0">
                  <a:moveTo>
                    <a:pt x="276" y="1"/>
                  </a:moveTo>
                  <a:lnTo>
                    <a:pt x="0" y="170"/>
                  </a:lnTo>
                  <a:lnTo>
                    <a:pt x="43" y="255"/>
                  </a:lnTo>
                  <a:lnTo>
                    <a:pt x="233" y="139"/>
                  </a:lnTo>
                  <a:cubicBezTo>
                    <a:pt x="266" y="202"/>
                    <a:pt x="329" y="329"/>
                    <a:pt x="435" y="435"/>
                  </a:cubicBezTo>
                  <a:cubicBezTo>
                    <a:pt x="541" y="541"/>
                    <a:pt x="699" y="647"/>
                    <a:pt x="922" y="647"/>
                  </a:cubicBezTo>
                  <a:cubicBezTo>
                    <a:pt x="1007" y="647"/>
                    <a:pt x="1101" y="626"/>
                    <a:pt x="1207" y="594"/>
                  </a:cubicBezTo>
                  <a:lnTo>
                    <a:pt x="1176" y="499"/>
                  </a:lnTo>
                  <a:cubicBezTo>
                    <a:pt x="1081" y="534"/>
                    <a:pt x="995" y="549"/>
                    <a:pt x="917" y="549"/>
                  </a:cubicBezTo>
                  <a:cubicBezTo>
                    <a:pt x="482" y="549"/>
                    <a:pt x="306" y="81"/>
                    <a:pt x="297" y="54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A55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44575" y="3130225"/>
              <a:ext cx="19325" cy="11150"/>
            </a:xfrm>
            <a:custGeom>
              <a:avLst/>
              <a:gdLst/>
              <a:ahLst/>
              <a:cxnLst/>
              <a:rect l="l" t="t" r="r" b="b"/>
              <a:pathLst>
                <a:path w="773" h="446" extrusionOk="0">
                  <a:moveTo>
                    <a:pt x="688" y="1"/>
                  </a:moveTo>
                  <a:lnTo>
                    <a:pt x="0" y="255"/>
                  </a:lnTo>
                  <a:cubicBezTo>
                    <a:pt x="0" y="255"/>
                    <a:pt x="92" y="446"/>
                    <a:pt x="299" y="446"/>
                  </a:cubicBezTo>
                  <a:cubicBezTo>
                    <a:pt x="345" y="446"/>
                    <a:pt x="397" y="436"/>
                    <a:pt x="455" y="413"/>
                  </a:cubicBezTo>
                  <a:cubicBezTo>
                    <a:pt x="772" y="286"/>
                    <a:pt x="688" y="1"/>
                    <a:pt x="688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758100" y="3196125"/>
              <a:ext cx="18300" cy="7975"/>
            </a:xfrm>
            <a:custGeom>
              <a:avLst/>
              <a:gdLst/>
              <a:ahLst/>
              <a:cxnLst/>
              <a:rect l="l" t="t" r="r" b="b"/>
              <a:pathLst>
                <a:path w="732" h="319" extrusionOk="0">
                  <a:moveTo>
                    <a:pt x="0" y="0"/>
                  </a:moveTo>
                  <a:cubicBezTo>
                    <a:pt x="0" y="0"/>
                    <a:pt x="11" y="318"/>
                    <a:pt x="350" y="318"/>
                  </a:cubicBezTo>
                  <a:cubicBezTo>
                    <a:pt x="699" y="318"/>
                    <a:pt x="731" y="22"/>
                    <a:pt x="731" y="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"/>
          <p:cNvSpPr/>
          <p:nvPr/>
        </p:nvSpPr>
        <p:spPr>
          <a:xfrm>
            <a:off x="403199" y="2100540"/>
            <a:ext cx="2228400" cy="5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22393" y="3497930"/>
            <a:ext cx="2228400" cy="528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49803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/>
          </p:nvPr>
        </p:nvSpPr>
        <p:spPr>
          <a:xfrm>
            <a:off x="720000" y="47768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lt1"/>
                </a:solidFill>
              </a:rPr>
              <a:t>OBJECTIVES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615149" y="212589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231" name="Google Shape;231;p3"/>
          <p:cNvSpPr txBox="1">
            <a:spLocks noGrp="1"/>
          </p:cNvSpPr>
          <p:nvPr>
            <p:ph type="subTitle" idx="2"/>
          </p:nvPr>
        </p:nvSpPr>
        <p:spPr>
          <a:xfrm>
            <a:off x="284099" y="2659265"/>
            <a:ext cx="4027830" cy="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identify the topic of the unit</a:t>
            </a:r>
            <a:endParaRPr/>
          </a:p>
        </p:txBody>
      </p:sp>
      <p:sp>
        <p:nvSpPr>
          <p:cNvPr id="232" name="Google Shape;232;p3"/>
          <p:cNvSpPr txBox="1">
            <a:spLocks noGrp="1"/>
          </p:cNvSpPr>
          <p:nvPr>
            <p:ph type="subTitle" idx="3"/>
          </p:nvPr>
        </p:nvSpPr>
        <p:spPr>
          <a:xfrm>
            <a:off x="634343" y="3523280"/>
            <a:ext cx="180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233" name="Google Shape;233;p3"/>
          <p:cNvSpPr txBox="1">
            <a:spLocks noGrp="1"/>
          </p:cNvSpPr>
          <p:nvPr>
            <p:ph type="subTitle" idx="4"/>
          </p:nvPr>
        </p:nvSpPr>
        <p:spPr>
          <a:xfrm>
            <a:off x="403199" y="4051280"/>
            <a:ext cx="4027831" cy="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use lexical items related to community activities</a:t>
            </a:r>
            <a:endParaRPr/>
          </a:p>
        </p:txBody>
      </p:sp>
      <p:sp>
        <p:nvSpPr>
          <p:cNvPr id="234" name="Google Shape;234;p3"/>
          <p:cNvSpPr/>
          <p:nvPr/>
        </p:nvSpPr>
        <p:spPr>
          <a:xfrm>
            <a:off x="5864350" y="-102250"/>
            <a:ext cx="3419250" cy="900625"/>
          </a:xfrm>
          <a:custGeom>
            <a:avLst/>
            <a:gdLst/>
            <a:ahLst/>
            <a:cxnLst/>
            <a:rect l="l" t="t" r="r" b="b"/>
            <a:pathLst>
              <a:path w="136770" h="36025" extrusionOk="0">
                <a:moveTo>
                  <a:pt x="0" y="0"/>
                </a:moveTo>
                <a:cubicBezTo>
                  <a:pt x="4982" y="11622"/>
                  <a:pt x="25488" y="21635"/>
                  <a:pt x="35361" y="13735"/>
                </a:cubicBezTo>
                <a:cubicBezTo>
                  <a:pt x="37218" y="12249"/>
                  <a:pt x="33249" y="6571"/>
                  <a:pt x="31270" y="7890"/>
                </a:cubicBezTo>
                <a:cubicBezTo>
                  <a:pt x="26912" y="10794"/>
                  <a:pt x="31202" y="21358"/>
                  <a:pt x="36238" y="22795"/>
                </a:cubicBezTo>
                <a:cubicBezTo>
                  <a:pt x="49691" y="26635"/>
                  <a:pt x="61808" y="6741"/>
                  <a:pt x="75691" y="8475"/>
                </a:cubicBezTo>
                <a:cubicBezTo>
                  <a:pt x="90326" y="10303"/>
                  <a:pt x="96871" y="31019"/>
                  <a:pt x="111053" y="35069"/>
                </a:cubicBezTo>
                <a:cubicBezTo>
                  <a:pt x="117968" y="37044"/>
                  <a:pt x="126287" y="35665"/>
                  <a:pt x="132386" y="31854"/>
                </a:cubicBezTo>
                <a:cubicBezTo>
                  <a:pt x="136462" y="29307"/>
                  <a:pt x="135252" y="22679"/>
                  <a:pt x="136770" y="1811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3"/>
          <p:cNvGrpSpPr/>
          <p:nvPr/>
        </p:nvGrpSpPr>
        <p:grpSpPr>
          <a:xfrm flipH="1">
            <a:off x="7670679" y="102936"/>
            <a:ext cx="1233110" cy="1256957"/>
            <a:chOff x="1856136" y="1549944"/>
            <a:chExt cx="306652" cy="312583"/>
          </a:xfrm>
        </p:grpSpPr>
        <p:sp>
          <p:nvSpPr>
            <p:cNvPr id="236" name="Google Shape;236;p3"/>
            <p:cNvSpPr/>
            <p:nvPr/>
          </p:nvSpPr>
          <p:spPr>
            <a:xfrm>
              <a:off x="1856136" y="1549944"/>
              <a:ext cx="306652" cy="312583"/>
            </a:xfrm>
            <a:custGeom>
              <a:avLst/>
              <a:gdLst/>
              <a:ahLst/>
              <a:cxnLst/>
              <a:rect l="l" t="t" r="r" b="b"/>
              <a:pathLst>
                <a:path w="9773" h="9962" extrusionOk="0">
                  <a:moveTo>
                    <a:pt x="7598" y="3649"/>
                  </a:moveTo>
                  <a:lnTo>
                    <a:pt x="6931" y="4206"/>
                  </a:lnTo>
                  <a:cubicBezTo>
                    <a:pt x="6951" y="4155"/>
                    <a:pt x="6971" y="4105"/>
                    <a:pt x="6981" y="4054"/>
                  </a:cubicBezTo>
                  <a:cubicBezTo>
                    <a:pt x="7062" y="3943"/>
                    <a:pt x="7143" y="3862"/>
                    <a:pt x="7244" y="3801"/>
                  </a:cubicBezTo>
                  <a:cubicBezTo>
                    <a:pt x="7355" y="3720"/>
                    <a:pt x="7477" y="3680"/>
                    <a:pt x="7598" y="3649"/>
                  </a:cubicBezTo>
                  <a:close/>
                  <a:moveTo>
                    <a:pt x="5039" y="4246"/>
                  </a:moveTo>
                  <a:lnTo>
                    <a:pt x="4827" y="4853"/>
                  </a:lnTo>
                  <a:lnTo>
                    <a:pt x="4614" y="4287"/>
                  </a:lnTo>
                  <a:cubicBezTo>
                    <a:pt x="4654" y="4276"/>
                    <a:pt x="4685" y="4267"/>
                    <a:pt x="4715" y="4267"/>
                  </a:cubicBezTo>
                  <a:cubicBezTo>
                    <a:pt x="4827" y="4256"/>
                    <a:pt x="4928" y="4246"/>
                    <a:pt x="5039" y="4246"/>
                  </a:cubicBezTo>
                  <a:close/>
                  <a:moveTo>
                    <a:pt x="5002" y="0"/>
                  </a:moveTo>
                  <a:cubicBezTo>
                    <a:pt x="4913" y="0"/>
                    <a:pt x="4824" y="3"/>
                    <a:pt x="4735" y="8"/>
                  </a:cubicBezTo>
                  <a:cubicBezTo>
                    <a:pt x="4179" y="38"/>
                    <a:pt x="3633" y="160"/>
                    <a:pt x="3117" y="382"/>
                  </a:cubicBezTo>
                  <a:cubicBezTo>
                    <a:pt x="2611" y="594"/>
                    <a:pt x="2145" y="878"/>
                    <a:pt x="1731" y="1242"/>
                  </a:cubicBezTo>
                  <a:cubicBezTo>
                    <a:pt x="1316" y="1616"/>
                    <a:pt x="962" y="2041"/>
                    <a:pt x="679" y="2516"/>
                  </a:cubicBezTo>
                  <a:cubicBezTo>
                    <a:pt x="426" y="2952"/>
                    <a:pt x="234" y="3427"/>
                    <a:pt x="122" y="3923"/>
                  </a:cubicBezTo>
                  <a:lnTo>
                    <a:pt x="113" y="3923"/>
                  </a:lnTo>
                  <a:cubicBezTo>
                    <a:pt x="21" y="4074"/>
                    <a:pt x="1" y="4246"/>
                    <a:pt x="41" y="4418"/>
                  </a:cubicBezTo>
                  <a:cubicBezTo>
                    <a:pt x="82" y="4590"/>
                    <a:pt x="183" y="4732"/>
                    <a:pt x="335" y="4823"/>
                  </a:cubicBezTo>
                  <a:lnTo>
                    <a:pt x="2631" y="6209"/>
                  </a:lnTo>
                  <a:lnTo>
                    <a:pt x="2257" y="6259"/>
                  </a:lnTo>
                  <a:cubicBezTo>
                    <a:pt x="1943" y="6300"/>
                    <a:pt x="1711" y="6563"/>
                    <a:pt x="1721" y="6877"/>
                  </a:cubicBezTo>
                  <a:lnTo>
                    <a:pt x="1781" y="9365"/>
                  </a:lnTo>
                  <a:cubicBezTo>
                    <a:pt x="1792" y="9537"/>
                    <a:pt x="1862" y="9698"/>
                    <a:pt x="1984" y="9810"/>
                  </a:cubicBezTo>
                  <a:cubicBezTo>
                    <a:pt x="2105" y="9911"/>
                    <a:pt x="2247" y="9961"/>
                    <a:pt x="2399" y="9961"/>
                  </a:cubicBezTo>
                  <a:lnTo>
                    <a:pt x="2449" y="9961"/>
                  </a:lnTo>
                  <a:lnTo>
                    <a:pt x="4411" y="9770"/>
                  </a:lnTo>
                  <a:cubicBezTo>
                    <a:pt x="4462" y="9790"/>
                    <a:pt x="4523" y="9790"/>
                    <a:pt x="4573" y="9790"/>
                  </a:cubicBezTo>
                  <a:lnTo>
                    <a:pt x="4624" y="9790"/>
                  </a:lnTo>
                  <a:cubicBezTo>
                    <a:pt x="4705" y="9790"/>
                    <a:pt x="4776" y="9770"/>
                    <a:pt x="4847" y="9729"/>
                  </a:cubicBezTo>
                  <a:lnTo>
                    <a:pt x="8347" y="9395"/>
                  </a:lnTo>
                  <a:cubicBezTo>
                    <a:pt x="8509" y="9385"/>
                    <a:pt x="8660" y="9304"/>
                    <a:pt x="8761" y="9172"/>
                  </a:cubicBezTo>
                  <a:cubicBezTo>
                    <a:pt x="8862" y="9041"/>
                    <a:pt x="8913" y="8879"/>
                    <a:pt x="8893" y="8718"/>
                  </a:cubicBezTo>
                  <a:lnTo>
                    <a:pt x="8559" y="6027"/>
                  </a:lnTo>
                  <a:cubicBezTo>
                    <a:pt x="8539" y="5865"/>
                    <a:pt x="8448" y="5713"/>
                    <a:pt x="8327" y="5622"/>
                  </a:cubicBezTo>
                  <a:cubicBezTo>
                    <a:pt x="8220" y="5541"/>
                    <a:pt x="8095" y="5492"/>
                    <a:pt x="7966" y="5492"/>
                  </a:cubicBezTo>
                  <a:cubicBezTo>
                    <a:pt x="7934" y="5492"/>
                    <a:pt x="7903" y="5495"/>
                    <a:pt x="7871" y="5501"/>
                  </a:cubicBezTo>
                  <a:lnTo>
                    <a:pt x="7315" y="5571"/>
                  </a:lnTo>
                  <a:lnTo>
                    <a:pt x="9460" y="3791"/>
                  </a:lnTo>
                  <a:cubicBezTo>
                    <a:pt x="9732" y="3568"/>
                    <a:pt x="9773" y="3154"/>
                    <a:pt x="9550" y="2880"/>
                  </a:cubicBezTo>
                  <a:cubicBezTo>
                    <a:pt x="9530" y="2860"/>
                    <a:pt x="9520" y="2850"/>
                    <a:pt x="9510" y="2830"/>
                  </a:cubicBezTo>
                  <a:cubicBezTo>
                    <a:pt x="9439" y="2689"/>
                    <a:pt x="9358" y="2547"/>
                    <a:pt x="9267" y="2405"/>
                  </a:cubicBezTo>
                  <a:lnTo>
                    <a:pt x="9267" y="2395"/>
                  </a:lnTo>
                  <a:cubicBezTo>
                    <a:pt x="8781" y="1637"/>
                    <a:pt x="8114" y="1009"/>
                    <a:pt x="7325" y="585"/>
                  </a:cubicBezTo>
                  <a:cubicBezTo>
                    <a:pt x="6606" y="202"/>
                    <a:pt x="5804" y="0"/>
                    <a:pt x="5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1877096" y="1608557"/>
              <a:ext cx="262849" cy="78444"/>
            </a:xfrm>
            <a:custGeom>
              <a:avLst/>
              <a:gdLst/>
              <a:ahLst/>
              <a:cxnLst/>
              <a:rect l="l" t="t" r="r" b="b"/>
              <a:pathLst>
                <a:path w="8377" h="2500" extrusionOk="0">
                  <a:moveTo>
                    <a:pt x="6717" y="1"/>
                  </a:moveTo>
                  <a:lnTo>
                    <a:pt x="861" y="740"/>
                  </a:lnTo>
                  <a:cubicBezTo>
                    <a:pt x="578" y="1286"/>
                    <a:pt x="284" y="1842"/>
                    <a:pt x="1" y="2399"/>
                  </a:cubicBezTo>
                  <a:cubicBezTo>
                    <a:pt x="179" y="2309"/>
                    <a:pt x="586" y="2129"/>
                    <a:pt x="1111" y="2129"/>
                  </a:cubicBezTo>
                  <a:cubicBezTo>
                    <a:pt x="1240" y="2129"/>
                    <a:pt x="1376" y="2140"/>
                    <a:pt x="1518" y="2166"/>
                  </a:cubicBezTo>
                  <a:cubicBezTo>
                    <a:pt x="1902" y="2237"/>
                    <a:pt x="2196" y="2378"/>
                    <a:pt x="2378" y="2500"/>
                  </a:cubicBezTo>
                  <a:cubicBezTo>
                    <a:pt x="2590" y="2318"/>
                    <a:pt x="3136" y="1903"/>
                    <a:pt x="3966" y="1792"/>
                  </a:cubicBezTo>
                  <a:cubicBezTo>
                    <a:pt x="4110" y="1772"/>
                    <a:pt x="4249" y="1764"/>
                    <a:pt x="4380" y="1764"/>
                  </a:cubicBezTo>
                  <a:cubicBezTo>
                    <a:pt x="5002" y="1764"/>
                    <a:pt x="5467" y="1953"/>
                    <a:pt x="5676" y="2044"/>
                  </a:cubicBezTo>
                  <a:cubicBezTo>
                    <a:pt x="5787" y="1852"/>
                    <a:pt x="5959" y="1610"/>
                    <a:pt x="6242" y="1417"/>
                  </a:cubicBezTo>
                  <a:cubicBezTo>
                    <a:pt x="6552" y="1210"/>
                    <a:pt x="6891" y="1141"/>
                    <a:pt x="7205" y="1141"/>
                  </a:cubicBezTo>
                  <a:cubicBezTo>
                    <a:pt x="7813" y="1141"/>
                    <a:pt x="8330" y="1401"/>
                    <a:pt x="8376" y="1428"/>
                  </a:cubicBezTo>
                  <a:lnTo>
                    <a:pt x="8083" y="861"/>
                  </a:lnTo>
                  <a:lnTo>
                    <a:pt x="6717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1877096" y="1569053"/>
              <a:ext cx="262849" cy="114779"/>
            </a:xfrm>
            <a:custGeom>
              <a:avLst/>
              <a:gdLst/>
              <a:ahLst/>
              <a:cxnLst/>
              <a:rect l="l" t="t" r="r" b="b"/>
              <a:pathLst>
                <a:path w="8377" h="3658" extrusionOk="0">
                  <a:moveTo>
                    <a:pt x="4313" y="0"/>
                  </a:moveTo>
                  <a:cubicBezTo>
                    <a:pt x="4241" y="0"/>
                    <a:pt x="4170" y="2"/>
                    <a:pt x="4098" y="6"/>
                  </a:cubicBezTo>
                  <a:cubicBezTo>
                    <a:pt x="2105" y="117"/>
                    <a:pt x="396" y="1614"/>
                    <a:pt x="1" y="3658"/>
                  </a:cubicBezTo>
                  <a:cubicBezTo>
                    <a:pt x="92" y="3465"/>
                    <a:pt x="476" y="2767"/>
                    <a:pt x="1326" y="2433"/>
                  </a:cubicBezTo>
                  <a:cubicBezTo>
                    <a:pt x="1667" y="2298"/>
                    <a:pt x="1987" y="2259"/>
                    <a:pt x="2247" y="2259"/>
                  </a:cubicBezTo>
                  <a:cubicBezTo>
                    <a:pt x="2474" y="2259"/>
                    <a:pt x="2654" y="2289"/>
                    <a:pt x="2763" y="2312"/>
                  </a:cubicBezTo>
                  <a:cubicBezTo>
                    <a:pt x="2853" y="2201"/>
                    <a:pt x="3339" y="1655"/>
                    <a:pt x="4168" y="1574"/>
                  </a:cubicBezTo>
                  <a:cubicBezTo>
                    <a:pt x="4233" y="1568"/>
                    <a:pt x="4296" y="1565"/>
                    <a:pt x="4357" y="1565"/>
                  </a:cubicBezTo>
                  <a:cubicBezTo>
                    <a:pt x="5044" y="1565"/>
                    <a:pt x="5514" y="1906"/>
                    <a:pt x="5635" y="1999"/>
                  </a:cubicBezTo>
                  <a:cubicBezTo>
                    <a:pt x="5805" y="1914"/>
                    <a:pt x="6144" y="1780"/>
                    <a:pt x="6588" y="1780"/>
                  </a:cubicBezTo>
                  <a:cubicBezTo>
                    <a:pt x="6674" y="1780"/>
                    <a:pt x="6765" y="1785"/>
                    <a:pt x="6859" y="1796"/>
                  </a:cubicBezTo>
                  <a:cubicBezTo>
                    <a:pt x="7760" y="1907"/>
                    <a:pt x="8275" y="2545"/>
                    <a:pt x="8376" y="2687"/>
                  </a:cubicBezTo>
                  <a:cubicBezTo>
                    <a:pt x="7648" y="1044"/>
                    <a:pt x="6042" y="0"/>
                    <a:pt x="431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875841" y="1652141"/>
              <a:ext cx="265705" cy="111673"/>
            </a:xfrm>
            <a:custGeom>
              <a:avLst/>
              <a:gdLst/>
              <a:ahLst/>
              <a:cxnLst/>
              <a:rect l="l" t="t" r="r" b="b"/>
              <a:pathLst>
                <a:path w="8468" h="3559" extrusionOk="0">
                  <a:moveTo>
                    <a:pt x="8422" y="1"/>
                  </a:moveTo>
                  <a:cubicBezTo>
                    <a:pt x="8412" y="1"/>
                    <a:pt x="8401" y="3"/>
                    <a:pt x="8396" y="8"/>
                  </a:cubicBezTo>
                  <a:lnTo>
                    <a:pt x="4199" y="3478"/>
                  </a:lnTo>
                  <a:lnTo>
                    <a:pt x="61" y="969"/>
                  </a:lnTo>
                  <a:cubicBezTo>
                    <a:pt x="55" y="966"/>
                    <a:pt x="50" y="965"/>
                    <a:pt x="45" y="965"/>
                  </a:cubicBezTo>
                  <a:cubicBezTo>
                    <a:pt x="30" y="965"/>
                    <a:pt x="18" y="975"/>
                    <a:pt x="11" y="989"/>
                  </a:cubicBezTo>
                  <a:cubicBezTo>
                    <a:pt x="0" y="999"/>
                    <a:pt x="0" y="1030"/>
                    <a:pt x="20" y="1040"/>
                  </a:cubicBezTo>
                  <a:lnTo>
                    <a:pt x="4188" y="3559"/>
                  </a:lnTo>
                  <a:lnTo>
                    <a:pt x="4208" y="3559"/>
                  </a:lnTo>
                  <a:cubicBezTo>
                    <a:pt x="4208" y="3559"/>
                    <a:pt x="4219" y="3559"/>
                    <a:pt x="4228" y="3548"/>
                  </a:cubicBezTo>
                  <a:lnTo>
                    <a:pt x="8447" y="69"/>
                  </a:lnTo>
                  <a:cubicBezTo>
                    <a:pt x="8457" y="48"/>
                    <a:pt x="8467" y="28"/>
                    <a:pt x="8447" y="8"/>
                  </a:cubicBezTo>
                  <a:cubicBezTo>
                    <a:pt x="8442" y="3"/>
                    <a:pt x="8432" y="1"/>
                    <a:pt x="8422" y="1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962506" y="1630365"/>
              <a:ext cx="92689" cy="133449"/>
            </a:xfrm>
            <a:custGeom>
              <a:avLst/>
              <a:gdLst/>
              <a:ahLst/>
              <a:cxnLst/>
              <a:rect l="l" t="t" r="r" b="b"/>
              <a:pathLst>
                <a:path w="2954" h="4253" extrusionOk="0">
                  <a:moveTo>
                    <a:pt x="2907" y="0"/>
                  </a:moveTo>
                  <a:cubicBezTo>
                    <a:pt x="2893" y="0"/>
                    <a:pt x="2880" y="10"/>
                    <a:pt x="2873" y="24"/>
                  </a:cubicBezTo>
                  <a:lnTo>
                    <a:pt x="1446" y="4101"/>
                  </a:lnTo>
                  <a:lnTo>
                    <a:pt x="81" y="348"/>
                  </a:lnTo>
                  <a:cubicBezTo>
                    <a:pt x="71" y="328"/>
                    <a:pt x="50" y="317"/>
                    <a:pt x="30" y="317"/>
                  </a:cubicBezTo>
                  <a:cubicBezTo>
                    <a:pt x="10" y="328"/>
                    <a:pt x="0" y="348"/>
                    <a:pt x="10" y="368"/>
                  </a:cubicBezTo>
                  <a:lnTo>
                    <a:pt x="1406" y="4233"/>
                  </a:lnTo>
                  <a:cubicBezTo>
                    <a:pt x="1416" y="4242"/>
                    <a:pt x="1426" y="4253"/>
                    <a:pt x="1446" y="4253"/>
                  </a:cubicBezTo>
                  <a:cubicBezTo>
                    <a:pt x="1457" y="4253"/>
                    <a:pt x="1477" y="4242"/>
                    <a:pt x="1477" y="4233"/>
                  </a:cubicBezTo>
                  <a:lnTo>
                    <a:pt x="2943" y="54"/>
                  </a:lnTo>
                  <a:cubicBezTo>
                    <a:pt x="2954" y="34"/>
                    <a:pt x="2943" y="14"/>
                    <a:pt x="2923" y="4"/>
                  </a:cubicBezTo>
                  <a:cubicBezTo>
                    <a:pt x="2918" y="1"/>
                    <a:pt x="2912" y="0"/>
                    <a:pt x="2907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1950112" y="1671532"/>
              <a:ext cx="106683" cy="92281"/>
            </a:xfrm>
            <a:custGeom>
              <a:avLst/>
              <a:gdLst/>
              <a:ahLst/>
              <a:cxnLst/>
              <a:rect l="l" t="t" r="r" b="b"/>
              <a:pathLst>
                <a:path w="3400" h="2941" extrusionOk="0">
                  <a:moveTo>
                    <a:pt x="3344" y="0"/>
                  </a:moveTo>
                  <a:cubicBezTo>
                    <a:pt x="3334" y="0"/>
                    <a:pt x="3324" y="5"/>
                    <a:pt x="3318" y="17"/>
                  </a:cubicBezTo>
                  <a:lnTo>
                    <a:pt x="1832" y="2829"/>
                  </a:lnTo>
                  <a:lnTo>
                    <a:pt x="81" y="473"/>
                  </a:lnTo>
                  <a:cubicBezTo>
                    <a:pt x="69" y="461"/>
                    <a:pt x="57" y="456"/>
                    <a:pt x="45" y="456"/>
                  </a:cubicBezTo>
                  <a:cubicBezTo>
                    <a:pt x="37" y="456"/>
                    <a:pt x="29" y="458"/>
                    <a:pt x="20" y="462"/>
                  </a:cubicBezTo>
                  <a:cubicBezTo>
                    <a:pt x="11" y="473"/>
                    <a:pt x="0" y="503"/>
                    <a:pt x="20" y="513"/>
                  </a:cubicBezTo>
                  <a:lnTo>
                    <a:pt x="1811" y="2930"/>
                  </a:lnTo>
                  <a:cubicBezTo>
                    <a:pt x="1811" y="2941"/>
                    <a:pt x="1821" y="2941"/>
                    <a:pt x="1841" y="2941"/>
                  </a:cubicBezTo>
                  <a:cubicBezTo>
                    <a:pt x="1852" y="2941"/>
                    <a:pt x="1861" y="2930"/>
                    <a:pt x="1872" y="2921"/>
                  </a:cubicBezTo>
                  <a:lnTo>
                    <a:pt x="3389" y="57"/>
                  </a:lnTo>
                  <a:cubicBezTo>
                    <a:pt x="3399" y="37"/>
                    <a:pt x="3389" y="17"/>
                    <a:pt x="3369" y="7"/>
                  </a:cubicBezTo>
                  <a:cubicBezTo>
                    <a:pt x="3361" y="3"/>
                    <a:pt x="3352" y="0"/>
                    <a:pt x="3344" y="0"/>
                  </a:cubicBezTo>
                  <a:close/>
                </a:path>
              </a:pathLst>
            </a:custGeom>
            <a:solidFill>
              <a:srgbClr val="343B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1929497" y="1741567"/>
              <a:ext cx="186665" cy="101914"/>
            </a:xfrm>
            <a:custGeom>
              <a:avLst/>
              <a:gdLst/>
              <a:ahLst/>
              <a:cxnLst/>
              <a:rect l="l" t="t" r="r" b="b"/>
              <a:pathLst>
                <a:path w="5949" h="3248" extrusionOk="0">
                  <a:moveTo>
                    <a:pt x="5614" y="1"/>
                  </a:moveTo>
                  <a:lnTo>
                    <a:pt x="0" y="759"/>
                  </a:lnTo>
                  <a:lnTo>
                    <a:pt x="61" y="3247"/>
                  </a:lnTo>
                  <a:lnTo>
                    <a:pt x="5948" y="2681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929497" y="1756189"/>
              <a:ext cx="70160" cy="87292"/>
            </a:xfrm>
            <a:custGeom>
              <a:avLst/>
              <a:gdLst/>
              <a:ahLst/>
              <a:cxnLst/>
              <a:rect l="l" t="t" r="r" b="b"/>
              <a:pathLst>
                <a:path w="2236" h="2782" extrusionOk="0">
                  <a:moveTo>
                    <a:pt x="2124" y="0"/>
                  </a:moveTo>
                  <a:lnTo>
                    <a:pt x="0" y="293"/>
                  </a:lnTo>
                  <a:lnTo>
                    <a:pt x="61" y="2781"/>
                  </a:lnTo>
                  <a:lnTo>
                    <a:pt x="2235" y="2569"/>
                  </a:lnTo>
                  <a:lnTo>
                    <a:pt x="21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994856" y="1754902"/>
              <a:ext cx="6056" cy="83182"/>
            </a:xfrm>
            <a:custGeom>
              <a:avLst/>
              <a:gdLst/>
              <a:ahLst/>
              <a:cxnLst/>
              <a:rect l="l" t="t" r="r" b="b"/>
              <a:pathLst>
                <a:path w="193" h="2651" extrusionOk="0">
                  <a:moveTo>
                    <a:pt x="31" y="1"/>
                  </a:moveTo>
                  <a:cubicBezTo>
                    <a:pt x="11" y="10"/>
                    <a:pt x="1" y="21"/>
                    <a:pt x="1" y="41"/>
                  </a:cubicBezTo>
                  <a:lnTo>
                    <a:pt x="112" y="2610"/>
                  </a:lnTo>
                  <a:cubicBezTo>
                    <a:pt x="112" y="2631"/>
                    <a:pt x="132" y="2651"/>
                    <a:pt x="152" y="2651"/>
                  </a:cubicBezTo>
                  <a:cubicBezTo>
                    <a:pt x="172" y="2651"/>
                    <a:pt x="193" y="2631"/>
                    <a:pt x="193" y="2610"/>
                  </a:cubicBezTo>
                  <a:lnTo>
                    <a:pt x="71" y="41"/>
                  </a:lnTo>
                  <a:cubicBezTo>
                    <a:pt x="71" y="21"/>
                    <a:pt x="62" y="1"/>
                    <a:pt x="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024382" y="1755624"/>
              <a:ext cx="73361" cy="69062"/>
            </a:xfrm>
            <a:custGeom>
              <a:avLst/>
              <a:gdLst/>
              <a:ahLst/>
              <a:cxnLst/>
              <a:rect l="l" t="t" r="r" b="b"/>
              <a:pathLst>
                <a:path w="2338" h="2201" extrusionOk="0">
                  <a:moveTo>
                    <a:pt x="1172" y="0"/>
                  </a:moveTo>
                  <a:cubicBezTo>
                    <a:pt x="1129" y="0"/>
                    <a:pt x="1086" y="3"/>
                    <a:pt x="1043" y="8"/>
                  </a:cubicBezTo>
                  <a:cubicBezTo>
                    <a:pt x="436" y="79"/>
                    <a:pt x="0" y="625"/>
                    <a:pt x="71" y="1232"/>
                  </a:cubicBezTo>
                  <a:cubicBezTo>
                    <a:pt x="137" y="1794"/>
                    <a:pt x="610" y="2200"/>
                    <a:pt x="1162" y="2200"/>
                  </a:cubicBezTo>
                  <a:cubicBezTo>
                    <a:pt x="1206" y="2200"/>
                    <a:pt x="1250" y="2198"/>
                    <a:pt x="1295" y="2193"/>
                  </a:cubicBezTo>
                  <a:cubicBezTo>
                    <a:pt x="1902" y="2122"/>
                    <a:pt x="2337" y="1576"/>
                    <a:pt x="2266" y="979"/>
                  </a:cubicBezTo>
                  <a:cubicBezTo>
                    <a:pt x="2201" y="415"/>
                    <a:pt x="1725" y="0"/>
                    <a:pt x="1172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 flipH="1">
              <a:off x="2039318" y="1767579"/>
              <a:ext cx="40006" cy="42265"/>
            </a:xfrm>
            <a:custGeom>
              <a:avLst/>
              <a:gdLst/>
              <a:ahLst/>
              <a:cxnLst/>
              <a:rect l="l" t="t" r="r" b="b"/>
              <a:pathLst>
                <a:path w="1275" h="1347" extrusionOk="0">
                  <a:moveTo>
                    <a:pt x="982" y="0"/>
                  </a:moveTo>
                  <a:cubicBezTo>
                    <a:pt x="936" y="0"/>
                    <a:pt x="891" y="11"/>
                    <a:pt x="850" y="31"/>
                  </a:cubicBezTo>
                  <a:cubicBezTo>
                    <a:pt x="728" y="72"/>
                    <a:pt x="688" y="183"/>
                    <a:pt x="607" y="264"/>
                  </a:cubicBezTo>
                  <a:cubicBezTo>
                    <a:pt x="544" y="156"/>
                    <a:pt x="553" y="24"/>
                    <a:pt x="414" y="24"/>
                  </a:cubicBezTo>
                  <a:cubicBezTo>
                    <a:pt x="396" y="24"/>
                    <a:pt x="376" y="27"/>
                    <a:pt x="354" y="31"/>
                  </a:cubicBezTo>
                  <a:cubicBezTo>
                    <a:pt x="263" y="42"/>
                    <a:pt x="182" y="112"/>
                    <a:pt x="131" y="193"/>
                  </a:cubicBezTo>
                  <a:cubicBezTo>
                    <a:pt x="0" y="395"/>
                    <a:pt x="50" y="669"/>
                    <a:pt x="172" y="871"/>
                  </a:cubicBezTo>
                  <a:cubicBezTo>
                    <a:pt x="304" y="1073"/>
                    <a:pt x="506" y="1215"/>
                    <a:pt x="698" y="1346"/>
                  </a:cubicBezTo>
                  <a:cubicBezTo>
                    <a:pt x="890" y="1144"/>
                    <a:pt x="1052" y="901"/>
                    <a:pt x="1174" y="649"/>
                  </a:cubicBezTo>
                  <a:cubicBezTo>
                    <a:pt x="1214" y="557"/>
                    <a:pt x="1254" y="456"/>
                    <a:pt x="1264" y="355"/>
                  </a:cubicBezTo>
                  <a:cubicBezTo>
                    <a:pt x="1275" y="254"/>
                    <a:pt x="1244" y="143"/>
                    <a:pt x="1163" y="72"/>
                  </a:cubicBezTo>
                  <a:cubicBezTo>
                    <a:pt x="1115" y="23"/>
                    <a:pt x="1049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" name="Google Shape;247;p3"/>
          <p:cNvSpPr txBox="1"/>
          <p:nvPr/>
        </p:nvSpPr>
        <p:spPr>
          <a:xfrm>
            <a:off x="357621" y="1412042"/>
            <a:ext cx="7169407" cy="69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this lesson, students will be able to:</a:t>
            </a:r>
            <a:endParaRPr/>
          </a:p>
        </p:txBody>
      </p:sp>
      <p:grpSp>
        <p:nvGrpSpPr>
          <p:cNvPr id="248" name="Google Shape;248;p3"/>
          <p:cNvGrpSpPr/>
          <p:nvPr/>
        </p:nvGrpSpPr>
        <p:grpSpPr>
          <a:xfrm>
            <a:off x="4523879" y="1939824"/>
            <a:ext cx="3875398" cy="2884985"/>
            <a:chOff x="4643575" y="1869575"/>
            <a:chExt cx="861525" cy="641350"/>
          </a:xfrm>
        </p:grpSpPr>
        <p:sp>
          <p:nvSpPr>
            <p:cNvPr id="249" name="Google Shape;249;p3"/>
            <p:cNvSpPr/>
            <p:nvPr/>
          </p:nvSpPr>
          <p:spPr>
            <a:xfrm>
              <a:off x="4643575" y="1869575"/>
              <a:ext cx="861525" cy="641350"/>
            </a:xfrm>
            <a:custGeom>
              <a:avLst/>
              <a:gdLst/>
              <a:ahLst/>
              <a:cxnLst/>
              <a:rect l="l" t="t" r="r" b="b"/>
              <a:pathLst>
                <a:path w="34461" h="25654" extrusionOk="0">
                  <a:moveTo>
                    <a:pt x="21343" y="12970"/>
                  </a:moveTo>
                  <a:cubicBezTo>
                    <a:pt x="21417" y="13001"/>
                    <a:pt x="21513" y="13033"/>
                    <a:pt x="21640" y="13044"/>
                  </a:cubicBezTo>
                  <a:cubicBezTo>
                    <a:pt x="21608" y="13171"/>
                    <a:pt x="21576" y="13287"/>
                    <a:pt x="21544" y="13404"/>
                  </a:cubicBezTo>
                  <a:cubicBezTo>
                    <a:pt x="21227" y="14516"/>
                    <a:pt x="21153" y="16643"/>
                    <a:pt x="21205" y="17744"/>
                  </a:cubicBezTo>
                  <a:cubicBezTo>
                    <a:pt x="21216" y="17882"/>
                    <a:pt x="21238" y="18019"/>
                    <a:pt x="21269" y="18146"/>
                  </a:cubicBezTo>
                  <a:cubicBezTo>
                    <a:pt x="21248" y="18200"/>
                    <a:pt x="21248" y="18252"/>
                    <a:pt x="21238" y="18316"/>
                  </a:cubicBezTo>
                  <a:cubicBezTo>
                    <a:pt x="21216" y="18708"/>
                    <a:pt x="21174" y="19205"/>
                    <a:pt x="21121" y="19756"/>
                  </a:cubicBezTo>
                  <a:cubicBezTo>
                    <a:pt x="20899" y="19343"/>
                    <a:pt x="20591" y="19026"/>
                    <a:pt x="20200" y="18814"/>
                  </a:cubicBezTo>
                  <a:lnTo>
                    <a:pt x="20422" y="13182"/>
                  </a:lnTo>
                  <a:cubicBezTo>
                    <a:pt x="20443" y="13171"/>
                    <a:pt x="20454" y="13171"/>
                    <a:pt x="20464" y="13160"/>
                  </a:cubicBezTo>
                  <a:cubicBezTo>
                    <a:pt x="20602" y="13107"/>
                    <a:pt x="20718" y="13044"/>
                    <a:pt x="20814" y="12980"/>
                  </a:cubicBezTo>
                  <a:cubicBezTo>
                    <a:pt x="20889" y="12999"/>
                    <a:pt x="20968" y="13007"/>
                    <a:pt x="21047" y="13007"/>
                  </a:cubicBezTo>
                  <a:cubicBezTo>
                    <a:pt x="21147" y="13007"/>
                    <a:pt x="21249" y="12994"/>
                    <a:pt x="21343" y="12970"/>
                  </a:cubicBezTo>
                  <a:close/>
                  <a:moveTo>
                    <a:pt x="15542" y="12970"/>
                  </a:moveTo>
                  <a:cubicBezTo>
                    <a:pt x="16685" y="13224"/>
                    <a:pt x="18104" y="13330"/>
                    <a:pt x="18443" y="13351"/>
                  </a:cubicBezTo>
                  <a:cubicBezTo>
                    <a:pt x="18495" y="13372"/>
                    <a:pt x="18580" y="13393"/>
                    <a:pt x="18686" y="13415"/>
                  </a:cubicBezTo>
                  <a:lnTo>
                    <a:pt x="18612" y="18591"/>
                  </a:lnTo>
                  <a:cubicBezTo>
                    <a:pt x="18083" y="18676"/>
                    <a:pt x="17701" y="18941"/>
                    <a:pt x="17458" y="19163"/>
                  </a:cubicBezTo>
                  <a:cubicBezTo>
                    <a:pt x="17320" y="19290"/>
                    <a:pt x="17214" y="19428"/>
                    <a:pt x="17130" y="19534"/>
                  </a:cubicBezTo>
                  <a:cubicBezTo>
                    <a:pt x="16876" y="19565"/>
                    <a:pt x="16632" y="19629"/>
                    <a:pt x="16410" y="19713"/>
                  </a:cubicBezTo>
                  <a:cubicBezTo>
                    <a:pt x="16102" y="19840"/>
                    <a:pt x="15848" y="20021"/>
                    <a:pt x="15626" y="20243"/>
                  </a:cubicBezTo>
                  <a:cubicBezTo>
                    <a:pt x="15552" y="20327"/>
                    <a:pt x="15478" y="20412"/>
                    <a:pt x="15415" y="20497"/>
                  </a:cubicBezTo>
                  <a:cubicBezTo>
                    <a:pt x="15446" y="17946"/>
                    <a:pt x="15457" y="14759"/>
                    <a:pt x="15415" y="13340"/>
                  </a:cubicBezTo>
                  <a:cubicBezTo>
                    <a:pt x="15478" y="13224"/>
                    <a:pt x="15510" y="13097"/>
                    <a:pt x="15542" y="12970"/>
                  </a:cubicBezTo>
                  <a:close/>
                  <a:moveTo>
                    <a:pt x="8766" y="19640"/>
                  </a:moveTo>
                  <a:lnTo>
                    <a:pt x="8766" y="19640"/>
                  </a:lnTo>
                  <a:cubicBezTo>
                    <a:pt x="8755" y="20042"/>
                    <a:pt x="8745" y="20433"/>
                    <a:pt x="8745" y="20793"/>
                  </a:cubicBezTo>
                  <a:cubicBezTo>
                    <a:pt x="8703" y="20772"/>
                    <a:pt x="8649" y="20741"/>
                    <a:pt x="8607" y="20720"/>
                  </a:cubicBezTo>
                  <a:cubicBezTo>
                    <a:pt x="8597" y="20709"/>
                    <a:pt x="8597" y="20698"/>
                    <a:pt x="8597" y="20687"/>
                  </a:cubicBezTo>
                  <a:cubicBezTo>
                    <a:pt x="8554" y="20560"/>
                    <a:pt x="8491" y="20465"/>
                    <a:pt x="8448" y="20402"/>
                  </a:cubicBezTo>
                  <a:cubicBezTo>
                    <a:pt x="8437" y="20381"/>
                    <a:pt x="8427" y="20370"/>
                    <a:pt x="8427" y="20349"/>
                  </a:cubicBezTo>
                  <a:cubicBezTo>
                    <a:pt x="8437" y="20264"/>
                    <a:pt x="8533" y="20084"/>
                    <a:pt x="8597" y="19978"/>
                  </a:cubicBezTo>
                  <a:cubicBezTo>
                    <a:pt x="8649" y="19873"/>
                    <a:pt x="8713" y="19767"/>
                    <a:pt x="8766" y="19640"/>
                  </a:cubicBezTo>
                  <a:close/>
                  <a:moveTo>
                    <a:pt x="24562" y="17130"/>
                  </a:moveTo>
                  <a:cubicBezTo>
                    <a:pt x="24774" y="17565"/>
                    <a:pt x="24985" y="17967"/>
                    <a:pt x="25155" y="18295"/>
                  </a:cubicBezTo>
                  <a:cubicBezTo>
                    <a:pt x="25207" y="18379"/>
                    <a:pt x="25250" y="18454"/>
                    <a:pt x="25303" y="18528"/>
                  </a:cubicBezTo>
                  <a:lnTo>
                    <a:pt x="25440" y="18814"/>
                  </a:lnTo>
                  <a:cubicBezTo>
                    <a:pt x="25652" y="19375"/>
                    <a:pt x="26192" y="20814"/>
                    <a:pt x="26595" y="22075"/>
                  </a:cubicBezTo>
                  <a:cubicBezTo>
                    <a:pt x="26362" y="22011"/>
                    <a:pt x="26118" y="21979"/>
                    <a:pt x="25853" y="21979"/>
                  </a:cubicBezTo>
                  <a:lnTo>
                    <a:pt x="25769" y="21979"/>
                  </a:lnTo>
                  <a:cubicBezTo>
                    <a:pt x="25504" y="21990"/>
                    <a:pt x="25261" y="22021"/>
                    <a:pt x="25059" y="22064"/>
                  </a:cubicBezTo>
                  <a:cubicBezTo>
                    <a:pt x="24932" y="21905"/>
                    <a:pt x="24774" y="21799"/>
                    <a:pt x="24647" y="21736"/>
                  </a:cubicBezTo>
                  <a:cubicBezTo>
                    <a:pt x="24432" y="21621"/>
                    <a:pt x="24186" y="21563"/>
                    <a:pt x="23907" y="21563"/>
                  </a:cubicBezTo>
                  <a:cubicBezTo>
                    <a:pt x="23828" y="21563"/>
                    <a:pt x="23746" y="21567"/>
                    <a:pt x="23662" y="21577"/>
                  </a:cubicBezTo>
                  <a:cubicBezTo>
                    <a:pt x="23598" y="21439"/>
                    <a:pt x="23524" y="21312"/>
                    <a:pt x="23440" y="21196"/>
                  </a:cubicBezTo>
                  <a:cubicBezTo>
                    <a:pt x="23778" y="20317"/>
                    <a:pt x="23979" y="19650"/>
                    <a:pt x="24043" y="19216"/>
                  </a:cubicBezTo>
                  <a:cubicBezTo>
                    <a:pt x="24106" y="18845"/>
                    <a:pt x="24117" y="18485"/>
                    <a:pt x="24106" y="18157"/>
                  </a:cubicBezTo>
                  <a:cubicBezTo>
                    <a:pt x="24254" y="17850"/>
                    <a:pt x="24403" y="17501"/>
                    <a:pt x="24562" y="17130"/>
                  </a:cubicBezTo>
                  <a:close/>
                  <a:moveTo>
                    <a:pt x="8766" y="22043"/>
                  </a:moveTo>
                  <a:cubicBezTo>
                    <a:pt x="8787" y="22413"/>
                    <a:pt x="8808" y="22741"/>
                    <a:pt x="8830" y="23006"/>
                  </a:cubicBezTo>
                  <a:cubicBezTo>
                    <a:pt x="8755" y="23017"/>
                    <a:pt x="8670" y="23017"/>
                    <a:pt x="8586" y="23017"/>
                  </a:cubicBezTo>
                  <a:cubicBezTo>
                    <a:pt x="8575" y="23006"/>
                    <a:pt x="8554" y="22995"/>
                    <a:pt x="8533" y="22985"/>
                  </a:cubicBezTo>
                  <a:lnTo>
                    <a:pt x="8670" y="22106"/>
                  </a:lnTo>
                  <a:lnTo>
                    <a:pt x="8766" y="22043"/>
                  </a:lnTo>
                  <a:close/>
                  <a:moveTo>
                    <a:pt x="28616" y="21016"/>
                  </a:moveTo>
                  <a:lnTo>
                    <a:pt x="28616" y="21016"/>
                  </a:lnTo>
                  <a:cubicBezTo>
                    <a:pt x="28712" y="21185"/>
                    <a:pt x="28849" y="21301"/>
                    <a:pt x="28934" y="21386"/>
                  </a:cubicBezTo>
                  <a:cubicBezTo>
                    <a:pt x="28924" y="21482"/>
                    <a:pt x="28891" y="21609"/>
                    <a:pt x="28913" y="21757"/>
                  </a:cubicBezTo>
                  <a:cubicBezTo>
                    <a:pt x="28860" y="21842"/>
                    <a:pt x="28839" y="21948"/>
                    <a:pt x="28839" y="22054"/>
                  </a:cubicBezTo>
                  <a:lnTo>
                    <a:pt x="28839" y="22233"/>
                  </a:lnTo>
                  <a:cubicBezTo>
                    <a:pt x="28839" y="22466"/>
                    <a:pt x="28955" y="22668"/>
                    <a:pt x="29135" y="22773"/>
                  </a:cubicBezTo>
                  <a:lnTo>
                    <a:pt x="29188" y="23133"/>
                  </a:lnTo>
                  <a:cubicBezTo>
                    <a:pt x="29124" y="23133"/>
                    <a:pt x="29061" y="23133"/>
                    <a:pt x="28997" y="23122"/>
                  </a:cubicBezTo>
                  <a:cubicBezTo>
                    <a:pt x="28976" y="23028"/>
                    <a:pt x="28945" y="22943"/>
                    <a:pt x="28881" y="22868"/>
                  </a:cubicBezTo>
                  <a:cubicBezTo>
                    <a:pt x="28818" y="22445"/>
                    <a:pt x="28701" y="21746"/>
                    <a:pt x="28616" y="21016"/>
                  </a:cubicBezTo>
                  <a:close/>
                  <a:moveTo>
                    <a:pt x="21060" y="1"/>
                  </a:moveTo>
                  <a:cubicBezTo>
                    <a:pt x="20753" y="1"/>
                    <a:pt x="20576" y="38"/>
                    <a:pt x="20454" y="75"/>
                  </a:cubicBezTo>
                  <a:cubicBezTo>
                    <a:pt x="19998" y="212"/>
                    <a:pt x="19617" y="647"/>
                    <a:pt x="19290" y="1398"/>
                  </a:cubicBezTo>
                  <a:cubicBezTo>
                    <a:pt x="19120" y="1811"/>
                    <a:pt x="19151" y="2277"/>
                    <a:pt x="19374" y="2647"/>
                  </a:cubicBezTo>
                  <a:lnTo>
                    <a:pt x="19925" y="3547"/>
                  </a:lnTo>
                  <a:cubicBezTo>
                    <a:pt x="19956" y="3600"/>
                    <a:pt x="19998" y="3653"/>
                    <a:pt x="20052" y="3696"/>
                  </a:cubicBezTo>
                  <a:cubicBezTo>
                    <a:pt x="20062" y="3727"/>
                    <a:pt x="20083" y="3759"/>
                    <a:pt x="20104" y="3790"/>
                  </a:cubicBezTo>
                  <a:cubicBezTo>
                    <a:pt x="20104" y="3802"/>
                    <a:pt x="20115" y="3802"/>
                    <a:pt x="20115" y="3812"/>
                  </a:cubicBezTo>
                  <a:cubicBezTo>
                    <a:pt x="20115" y="3812"/>
                    <a:pt x="20391" y="4235"/>
                    <a:pt x="20581" y="4616"/>
                  </a:cubicBezTo>
                  <a:cubicBezTo>
                    <a:pt x="20751" y="4976"/>
                    <a:pt x="21036" y="5263"/>
                    <a:pt x="21375" y="5442"/>
                  </a:cubicBezTo>
                  <a:cubicBezTo>
                    <a:pt x="21343" y="5495"/>
                    <a:pt x="21322" y="5548"/>
                    <a:pt x="21290" y="5601"/>
                  </a:cubicBezTo>
                  <a:cubicBezTo>
                    <a:pt x="21269" y="5654"/>
                    <a:pt x="21216" y="5771"/>
                    <a:pt x="21099" y="6300"/>
                  </a:cubicBezTo>
                  <a:cubicBezTo>
                    <a:pt x="21036" y="6618"/>
                    <a:pt x="20962" y="6999"/>
                    <a:pt x="20899" y="7369"/>
                  </a:cubicBezTo>
                  <a:cubicBezTo>
                    <a:pt x="20782" y="8110"/>
                    <a:pt x="20718" y="8682"/>
                    <a:pt x="20708" y="9074"/>
                  </a:cubicBezTo>
                  <a:cubicBezTo>
                    <a:pt x="20274" y="9444"/>
                    <a:pt x="19586" y="9973"/>
                    <a:pt x="19099" y="10333"/>
                  </a:cubicBezTo>
                  <a:cubicBezTo>
                    <a:pt x="18749" y="10609"/>
                    <a:pt x="18537" y="10757"/>
                    <a:pt x="18443" y="10841"/>
                  </a:cubicBezTo>
                  <a:lnTo>
                    <a:pt x="18305" y="10958"/>
                  </a:lnTo>
                  <a:cubicBezTo>
                    <a:pt x="18231" y="10926"/>
                    <a:pt x="18156" y="10884"/>
                    <a:pt x="18072" y="10841"/>
                  </a:cubicBezTo>
                  <a:cubicBezTo>
                    <a:pt x="17648" y="10620"/>
                    <a:pt x="17203" y="10397"/>
                    <a:pt x="16770" y="10291"/>
                  </a:cubicBezTo>
                  <a:cubicBezTo>
                    <a:pt x="16738" y="10111"/>
                    <a:pt x="16685" y="9921"/>
                    <a:pt x="16632" y="9719"/>
                  </a:cubicBezTo>
                  <a:cubicBezTo>
                    <a:pt x="16600" y="9592"/>
                    <a:pt x="16484" y="9063"/>
                    <a:pt x="16304" y="8512"/>
                  </a:cubicBezTo>
                  <a:cubicBezTo>
                    <a:pt x="16156" y="8046"/>
                    <a:pt x="15997" y="7687"/>
                    <a:pt x="15827" y="7422"/>
                  </a:cubicBezTo>
                  <a:lnTo>
                    <a:pt x="15827" y="7422"/>
                  </a:lnTo>
                  <a:cubicBezTo>
                    <a:pt x="15923" y="7432"/>
                    <a:pt x="16018" y="7443"/>
                    <a:pt x="16124" y="7443"/>
                  </a:cubicBezTo>
                  <a:cubicBezTo>
                    <a:pt x="16643" y="7443"/>
                    <a:pt x="17140" y="7221"/>
                    <a:pt x="17500" y="6829"/>
                  </a:cubicBezTo>
                  <a:cubicBezTo>
                    <a:pt x="17892" y="6406"/>
                    <a:pt x="18061" y="5834"/>
                    <a:pt x="17966" y="5273"/>
                  </a:cubicBezTo>
                  <a:cubicBezTo>
                    <a:pt x="17892" y="4849"/>
                    <a:pt x="17871" y="4352"/>
                    <a:pt x="17871" y="4341"/>
                  </a:cubicBezTo>
                  <a:lnTo>
                    <a:pt x="17871" y="4320"/>
                  </a:lnTo>
                  <a:cubicBezTo>
                    <a:pt x="17860" y="4310"/>
                    <a:pt x="17860" y="4289"/>
                    <a:pt x="17860" y="4277"/>
                  </a:cubicBezTo>
                  <a:cubicBezTo>
                    <a:pt x="17913" y="4161"/>
                    <a:pt x="17934" y="4034"/>
                    <a:pt x="17923" y="3907"/>
                  </a:cubicBezTo>
                  <a:cubicBezTo>
                    <a:pt x="17913" y="3663"/>
                    <a:pt x="17796" y="3431"/>
                    <a:pt x="17606" y="3251"/>
                  </a:cubicBezTo>
                  <a:cubicBezTo>
                    <a:pt x="17532" y="3176"/>
                    <a:pt x="17352" y="2997"/>
                    <a:pt x="17055" y="2838"/>
                  </a:cubicBezTo>
                  <a:cubicBezTo>
                    <a:pt x="16738" y="2658"/>
                    <a:pt x="16378" y="2552"/>
                    <a:pt x="15997" y="2510"/>
                  </a:cubicBezTo>
                  <a:cubicBezTo>
                    <a:pt x="15827" y="2192"/>
                    <a:pt x="15563" y="1959"/>
                    <a:pt x="15213" y="1821"/>
                  </a:cubicBezTo>
                  <a:cubicBezTo>
                    <a:pt x="14975" y="1728"/>
                    <a:pt x="14726" y="1696"/>
                    <a:pt x="14492" y="1696"/>
                  </a:cubicBezTo>
                  <a:cubicBezTo>
                    <a:pt x="14248" y="1696"/>
                    <a:pt x="14020" y="1731"/>
                    <a:pt x="13837" y="1769"/>
                  </a:cubicBezTo>
                  <a:cubicBezTo>
                    <a:pt x="13413" y="1864"/>
                    <a:pt x="13022" y="2033"/>
                    <a:pt x="12747" y="2245"/>
                  </a:cubicBezTo>
                  <a:cubicBezTo>
                    <a:pt x="12122" y="2722"/>
                    <a:pt x="11931" y="3303"/>
                    <a:pt x="11963" y="3759"/>
                  </a:cubicBezTo>
                  <a:cubicBezTo>
                    <a:pt x="11762" y="3981"/>
                    <a:pt x="11540" y="4320"/>
                    <a:pt x="11444" y="4754"/>
                  </a:cubicBezTo>
                  <a:cubicBezTo>
                    <a:pt x="11370" y="5124"/>
                    <a:pt x="11402" y="5506"/>
                    <a:pt x="11529" y="5877"/>
                  </a:cubicBezTo>
                  <a:cubicBezTo>
                    <a:pt x="11752" y="6501"/>
                    <a:pt x="12154" y="6776"/>
                    <a:pt x="12460" y="6893"/>
                  </a:cubicBezTo>
                  <a:cubicBezTo>
                    <a:pt x="12588" y="6945"/>
                    <a:pt x="12715" y="6978"/>
                    <a:pt x="12853" y="6999"/>
                  </a:cubicBezTo>
                  <a:cubicBezTo>
                    <a:pt x="12853" y="7009"/>
                    <a:pt x="12863" y="7020"/>
                    <a:pt x="12863" y="7030"/>
                  </a:cubicBezTo>
                  <a:cubicBezTo>
                    <a:pt x="12620" y="7274"/>
                    <a:pt x="12376" y="7602"/>
                    <a:pt x="12133" y="8015"/>
                  </a:cubicBezTo>
                  <a:cubicBezTo>
                    <a:pt x="11688" y="8756"/>
                    <a:pt x="11296" y="9667"/>
                    <a:pt x="11116" y="10196"/>
                  </a:cubicBezTo>
                  <a:cubicBezTo>
                    <a:pt x="10989" y="10598"/>
                    <a:pt x="10788" y="10852"/>
                    <a:pt x="10661" y="11022"/>
                  </a:cubicBezTo>
                  <a:cubicBezTo>
                    <a:pt x="10608" y="11085"/>
                    <a:pt x="10566" y="11149"/>
                    <a:pt x="10523" y="11212"/>
                  </a:cubicBezTo>
                  <a:cubicBezTo>
                    <a:pt x="10364" y="11467"/>
                    <a:pt x="10396" y="11699"/>
                    <a:pt x="10439" y="11837"/>
                  </a:cubicBezTo>
                  <a:cubicBezTo>
                    <a:pt x="10460" y="11900"/>
                    <a:pt x="10491" y="11964"/>
                    <a:pt x="10534" y="12017"/>
                  </a:cubicBezTo>
                  <a:cubicBezTo>
                    <a:pt x="10449" y="12218"/>
                    <a:pt x="10375" y="12419"/>
                    <a:pt x="10343" y="12641"/>
                  </a:cubicBezTo>
                  <a:cubicBezTo>
                    <a:pt x="10110" y="13022"/>
                    <a:pt x="9962" y="13457"/>
                    <a:pt x="9920" y="13584"/>
                  </a:cubicBezTo>
                  <a:cubicBezTo>
                    <a:pt x="9571" y="14473"/>
                    <a:pt x="9284" y="15490"/>
                    <a:pt x="9094" y="16612"/>
                  </a:cubicBezTo>
                  <a:cubicBezTo>
                    <a:pt x="8978" y="17236"/>
                    <a:pt x="8893" y="17892"/>
                    <a:pt x="8840" y="18570"/>
                  </a:cubicBezTo>
                  <a:cubicBezTo>
                    <a:pt x="8776" y="18412"/>
                    <a:pt x="8681" y="18306"/>
                    <a:pt x="8618" y="18231"/>
                  </a:cubicBezTo>
                  <a:cubicBezTo>
                    <a:pt x="8618" y="18221"/>
                    <a:pt x="8618" y="18221"/>
                    <a:pt x="8607" y="18221"/>
                  </a:cubicBezTo>
                  <a:cubicBezTo>
                    <a:pt x="8618" y="18179"/>
                    <a:pt x="8639" y="18115"/>
                    <a:pt x="8649" y="18073"/>
                  </a:cubicBezTo>
                  <a:cubicBezTo>
                    <a:pt x="8681" y="17914"/>
                    <a:pt x="8734" y="17713"/>
                    <a:pt x="8724" y="17490"/>
                  </a:cubicBezTo>
                  <a:lnTo>
                    <a:pt x="8724" y="17480"/>
                  </a:lnTo>
                  <a:cubicBezTo>
                    <a:pt x="8734" y="17459"/>
                    <a:pt x="8755" y="17427"/>
                    <a:pt x="8776" y="17405"/>
                  </a:cubicBezTo>
                  <a:lnTo>
                    <a:pt x="8776" y="17395"/>
                  </a:lnTo>
                  <a:cubicBezTo>
                    <a:pt x="8903" y="17162"/>
                    <a:pt x="8914" y="16876"/>
                    <a:pt x="8808" y="16612"/>
                  </a:cubicBezTo>
                  <a:cubicBezTo>
                    <a:pt x="8797" y="16580"/>
                    <a:pt x="8787" y="16548"/>
                    <a:pt x="8776" y="16537"/>
                  </a:cubicBezTo>
                  <a:cubicBezTo>
                    <a:pt x="8670" y="16294"/>
                    <a:pt x="8512" y="16125"/>
                    <a:pt x="8385" y="15987"/>
                  </a:cubicBezTo>
                  <a:cubicBezTo>
                    <a:pt x="8343" y="15944"/>
                    <a:pt x="8300" y="15892"/>
                    <a:pt x="8268" y="15850"/>
                  </a:cubicBezTo>
                  <a:cubicBezTo>
                    <a:pt x="8237" y="15807"/>
                    <a:pt x="8173" y="15711"/>
                    <a:pt x="8183" y="15638"/>
                  </a:cubicBezTo>
                  <a:cubicBezTo>
                    <a:pt x="8183" y="15627"/>
                    <a:pt x="8194" y="15595"/>
                    <a:pt x="8194" y="15574"/>
                  </a:cubicBezTo>
                  <a:cubicBezTo>
                    <a:pt x="8237" y="15415"/>
                    <a:pt x="8289" y="15161"/>
                    <a:pt x="8173" y="14876"/>
                  </a:cubicBezTo>
                  <a:cubicBezTo>
                    <a:pt x="8004" y="14505"/>
                    <a:pt x="7654" y="14410"/>
                    <a:pt x="7538" y="14378"/>
                  </a:cubicBezTo>
                  <a:lnTo>
                    <a:pt x="7527" y="14378"/>
                  </a:lnTo>
                  <a:cubicBezTo>
                    <a:pt x="7358" y="14334"/>
                    <a:pt x="7136" y="14279"/>
                    <a:pt x="6884" y="14279"/>
                  </a:cubicBezTo>
                  <a:cubicBezTo>
                    <a:pt x="6711" y="14279"/>
                    <a:pt x="6525" y="14305"/>
                    <a:pt x="6331" y="14378"/>
                  </a:cubicBezTo>
                  <a:cubicBezTo>
                    <a:pt x="6077" y="14483"/>
                    <a:pt x="5844" y="14674"/>
                    <a:pt x="5664" y="14918"/>
                  </a:cubicBezTo>
                  <a:cubicBezTo>
                    <a:pt x="5473" y="15193"/>
                    <a:pt x="5378" y="15511"/>
                    <a:pt x="5410" y="15817"/>
                  </a:cubicBezTo>
                  <a:cubicBezTo>
                    <a:pt x="5421" y="15966"/>
                    <a:pt x="5463" y="16093"/>
                    <a:pt x="5505" y="16198"/>
                  </a:cubicBezTo>
                  <a:cubicBezTo>
                    <a:pt x="5357" y="16294"/>
                    <a:pt x="5209" y="16410"/>
                    <a:pt x="5071" y="16569"/>
                  </a:cubicBezTo>
                  <a:cubicBezTo>
                    <a:pt x="4743" y="16972"/>
                    <a:pt x="4605" y="17511"/>
                    <a:pt x="4722" y="17998"/>
                  </a:cubicBezTo>
                  <a:cubicBezTo>
                    <a:pt x="4732" y="18062"/>
                    <a:pt x="4753" y="18115"/>
                    <a:pt x="4764" y="18168"/>
                  </a:cubicBezTo>
                  <a:cubicBezTo>
                    <a:pt x="4774" y="18189"/>
                    <a:pt x="4785" y="18231"/>
                    <a:pt x="4785" y="18242"/>
                  </a:cubicBezTo>
                  <a:cubicBezTo>
                    <a:pt x="4796" y="18285"/>
                    <a:pt x="4743" y="18433"/>
                    <a:pt x="4711" y="18517"/>
                  </a:cubicBezTo>
                  <a:cubicBezTo>
                    <a:pt x="4690" y="18581"/>
                    <a:pt x="4668" y="18644"/>
                    <a:pt x="4647" y="18718"/>
                  </a:cubicBezTo>
                  <a:cubicBezTo>
                    <a:pt x="4584" y="18930"/>
                    <a:pt x="4563" y="19174"/>
                    <a:pt x="4595" y="19386"/>
                  </a:cubicBezTo>
                  <a:cubicBezTo>
                    <a:pt x="4637" y="19767"/>
                    <a:pt x="4817" y="19978"/>
                    <a:pt x="4976" y="20094"/>
                  </a:cubicBezTo>
                  <a:cubicBezTo>
                    <a:pt x="4912" y="20275"/>
                    <a:pt x="4838" y="20508"/>
                    <a:pt x="4891" y="20762"/>
                  </a:cubicBezTo>
                  <a:cubicBezTo>
                    <a:pt x="4701" y="20878"/>
                    <a:pt x="4574" y="21080"/>
                    <a:pt x="4574" y="21312"/>
                  </a:cubicBezTo>
                  <a:lnTo>
                    <a:pt x="4574" y="21545"/>
                  </a:lnTo>
                  <a:cubicBezTo>
                    <a:pt x="4574" y="21778"/>
                    <a:pt x="4711" y="21990"/>
                    <a:pt x="4912" y="22106"/>
                  </a:cubicBezTo>
                  <a:cubicBezTo>
                    <a:pt x="4880" y="22148"/>
                    <a:pt x="4849" y="22202"/>
                    <a:pt x="4828" y="22254"/>
                  </a:cubicBezTo>
                  <a:cubicBezTo>
                    <a:pt x="4785" y="22254"/>
                    <a:pt x="4743" y="22265"/>
                    <a:pt x="4701" y="22275"/>
                  </a:cubicBezTo>
                  <a:cubicBezTo>
                    <a:pt x="4351" y="22350"/>
                    <a:pt x="4076" y="22530"/>
                    <a:pt x="3896" y="22784"/>
                  </a:cubicBezTo>
                  <a:cubicBezTo>
                    <a:pt x="3769" y="22795"/>
                    <a:pt x="3642" y="22826"/>
                    <a:pt x="3515" y="22889"/>
                  </a:cubicBezTo>
                  <a:cubicBezTo>
                    <a:pt x="3473" y="22911"/>
                    <a:pt x="3430" y="22932"/>
                    <a:pt x="3388" y="22964"/>
                  </a:cubicBezTo>
                  <a:cubicBezTo>
                    <a:pt x="3335" y="22953"/>
                    <a:pt x="3282" y="22953"/>
                    <a:pt x="3229" y="22953"/>
                  </a:cubicBezTo>
                  <a:cubicBezTo>
                    <a:pt x="3213" y="22953"/>
                    <a:pt x="3197" y="22952"/>
                    <a:pt x="3182" y="22952"/>
                  </a:cubicBezTo>
                  <a:cubicBezTo>
                    <a:pt x="2779" y="22952"/>
                    <a:pt x="2435" y="23080"/>
                    <a:pt x="2181" y="23334"/>
                  </a:cubicBezTo>
                  <a:cubicBezTo>
                    <a:pt x="1683" y="23376"/>
                    <a:pt x="1292" y="23419"/>
                    <a:pt x="1016" y="23472"/>
                  </a:cubicBezTo>
                  <a:cubicBezTo>
                    <a:pt x="815" y="23504"/>
                    <a:pt x="667" y="23546"/>
                    <a:pt x="551" y="23588"/>
                  </a:cubicBezTo>
                  <a:cubicBezTo>
                    <a:pt x="53" y="23769"/>
                    <a:pt x="0" y="24129"/>
                    <a:pt x="0" y="24277"/>
                  </a:cubicBezTo>
                  <a:cubicBezTo>
                    <a:pt x="0" y="24383"/>
                    <a:pt x="31" y="24753"/>
                    <a:pt x="476" y="24943"/>
                  </a:cubicBezTo>
                  <a:cubicBezTo>
                    <a:pt x="572" y="24986"/>
                    <a:pt x="688" y="25018"/>
                    <a:pt x="847" y="25049"/>
                  </a:cubicBezTo>
                  <a:cubicBezTo>
                    <a:pt x="1090" y="25103"/>
                    <a:pt x="1429" y="25155"/>
                    <a:pt x="1873" y="25197"/>
                  </a:cubicBezTo>
                  <a:cubicBezTo>
                    <a:pt x="2731" y="25293"/>
                    <a:pt x="3938" y="25367"/>
                    <a:pt x="5473" y="25430"/>
                  </a:cubicBezTo>
                  <a:cubicBezTo>
                    <a:pt x="8607" y="25568"/>
                    <a:pt x="12778" y="25653"/>
                    <a:pt x="17214" y="25653"/>
                  </a:cubicBezTo>
                  <a:cubicBezTo>
                    <a:pt x="21650" y="25653"/>
                    <a:pt x="25821" y="25568"/>
                    <a:pt x="28966" y="25430"/>
                  </a:cubicBezTo>
                  <a:cubicBezTo>
                    <a:pt x="30501" y="25367"/>
                    <a:pt x="31708" y="25293"/>
                    <a:pt x="32555" y="25197"/>
                  </a:cubicBezTo>
                  <a:cubicBezTo>
                    <a:pt x="32999" y="25155"/>
                    <a:pt x="33338" y="25103"/>
                    <a:pt x="33582" y="25049"/>
                  </a:cubicBezTo>
                  <a:cubicBezTo>
                    <a:pt x="33740" y="25018"/>
                    <a:pt x="33857" y="24986"/>
                    <a:pt x="33952" y="24943"/>
                  </a:cubicBezTo>
                  <a:cubicBezTo>
                    <a:pt x="34397" y="24753"/>
                    <a:pt x="34429" y="24383"/>
                    <a:pt x="34429" y="24277"/>
                  </a:cubicBezTo>
                  <a:cubicBezTo>
                    <a:pt x="34429" y="24044"/>
                    <a:pt x="34302" y="23821"/>
                    <a:pt x="34090" y="23694"/>
                  </a:cubicBezTo>
                  <a:cubicBezTo>
                    <a:pt x="34016" y="23642"/>
                    <a:pt x="33931" y="23599"/>
                    <a:pt x="33825" y="23567"/>
                  </a:cubicBezTo>
                  <a:cubicBezTo>
                    <a:pt x="33688" y="23525"/>
                    <a:pt x="33507" y="23482"/>
                    <a:pt x="33275" y="23451"/>
                  </a:cubicBezTo>
                  <a:cubicBezTo>
                    <a:pt x="32999" y="23409"/>
                    <a:pt x="32639" y="23366"/>
                    <a:pt x="32195" y="23324"/>
                  </a:cubicBezTo>
                  <a:lnTo>
                    <a:pt x="32279" y="22752"/>
                  </a:lnTo>
                  <a:cubicBezTo>
                    <a:pt x="32439" y="22635"/>
                    <a:pt x="32544" y="22445"/>
                    <a:pt x="32544" y="22233"/>
                  </a:cubicBezTo>
                  <a:lnTo>
                    <a:pt x="32544" y="22054"/>
                  </a:lnTo>
                  <a:cubicBezTo>
                    <a:pt x="32544" y="21969"/>
                    <a:pt x="32533" y="21873"/>
                    <a:pt x="32491" y="21799"/>
                  </a:cubicBezTo>
                  <a:lnTo>
                    <a:pt x="32502" y="21788"/>
                  </a:lnTo>
                  <a:cubicBezTo>
                    <a:pt x="32862" y="21513"/>
                    <a:pt x="32989" y="21238"/>
                    <a:pt x="33031" y="21026"/>
                  </a:cubicBezTo>
                  <a:cubicBezTo>
                    <a:pt x="33634" y="20868"/>
                    <a:pt x="33804" y="20497"/>
                    <a:pt x="33846" y="20275"/>
                  </a:cubicBezTo>
                  <a:cubicBezTo>
                    <a:pt x="33867" y="20190"/>
                    <a:pt x="33867" y="20116"/>
                    <a:pt x="33867" y="20052"/>
                  </a:cubicBezTo>
                  <a:cubicBezTo>
                    <a:pt x="34016" y="19967"/>
                    <a:pt x="34291" y="19777"/>
                    <a:pt x="34397" y="19459"/>
                  </a:cubicBezTo>
                  <a:cubicBezTo>
                    <a:pt x="34460" y="19259"/>
                    <a:pt x="34450" y="19047"/>
                    <a:pt x="34354" y="18866"/>
                  </a:cubicBezTo>
                  <a:cubicBezTo>
                    <a:pt x="34238" y="18655"/>
                    <a:pt x="34069" y="18560"/>
                    <a:pt x="34005" y="18528"/>
                  </a:cubicBezTo>
                  <a:cubicBezTo>
                    <a:pt x="33791" y="18416"/>
                    <a:pt x="33519" y="18294"/>
                    <a:pt x="33178" y="18294"/>
                  </a:cubicBezTo>
                  <a:cubicBezTo>
                    <a:pt x="33164" y="18294"/>
                    <a:pt x="33151" y="18294"/>
                    <a:pt x="33137" y="18295"/>
                  </a:cubicBezTo>
                  <a:cubicBezTo>
                    <a:pt x="33031" y="18295"/>
                    <a:pt x="32926" y="18306"/>
                    <a:pt x="32830" y="18337"/>
                  </a:cubicBezTo>
                  <a:cubicBezTo>
                    <a:pt x="32777" y="18252"/>
                    <a:pt x="32703" y="18179"/>
                    <a:pt x="32597" y="18115"/>
                  </a:cubicBezTo>
                  <a:cubicBezTo>
                    <a:pt x="32362" y="17947"/>
                    <a:pt x="32089" y="17864"/>
                    <a:pt x="31817" y="17864"/>
                  </a:cubicBezTo>
                  <a:cubicBezTo>
                    <a:pt x="31661" y="17864"/>
                    <a:pt x="31506" y="17892"/>
                    <a:pt x="31359" y="17946"/>
                  </a:cubicBezTo>
                  <a:cubicBezTo>
                    <a:pt x="31348" y="17892"/>
                    <a:pt x="31338" y="17850"/>
                    <a:pt x="31316" y="17798"/>
                  </a:cubicBezTo>
                  <a:cubicBezTo>
                    <a:pt x="31221" y="17617"/>
                    <a:pt x="31072" y="17469"/>
                    <a:pt x="30882" y="17405"/>
                  </a:cubicBezTo>
                  <a:cubicBezTo>
                    <a:pt x="30797" y="17377"/>
                    <a:pt x="30716" y="17367"/>
                    <a:pt x="30646" y="17367"/>
                  </a:cubicBezTo>
                  <a:cubicBezTo>
                    <a:pt x="30534" y="17367"/>
                    <a:pt x="30449" y="17392"/>
                    <a:pt x="30416" y="17405"/>
                  </a:cubicBezTo>
                  <a:cubicBezTo>
                    <a:pt x="30289" y="17438"/>
                    <a:pt x="30152" y="17490"/>
                    <a:pt x="30004" y="17565"/>
                  </a:cubicBezTo>
                  <a:cubicBezTo>
                    <a:pt x="29982" y="17448"/>
                    <a:pt x="29940" y="17311"/>
                    <a:pt x="29834" y="17183"/>
                  </a:cubicBezTo>
                  <a:cubicBezTo>
                    <a:pt x="29683" y="17003"/>
                    <a:pt x="29476" y="16907"/>
                    <a:pt x="29220" y="16907"/>
                  </a:cubicBezTo>
                  <a:cubicBezTo>
                    <a:pt x="29206" y="16907"/>
                    <a:pt x="29192" y="16908"/>
                    <a:pt x="29178" y="16908"/>
                  </a:cubicBezTo>
                  <a:cubicBezTo>
                    <a:pt x="28976" y="16918"/>
                    <a:pt x="28637" y="16929"/>
                    <a:pt x="28320" y="17162"/>
                  </a:cubicBezTo>
                  <a:cubicBezTo>
                    <a:pt x="28161" y="17278"/>
                    <a:pt x="28045" y="17438"/>
                    <a:pt x="27971" y="17617"/>
                  </a:cubicBezTo>
                  <a:cubicBezTo>
                    <a:pt x="27960" y="17607"/>
                    <a:pt x="27960" y="17607"/>
                    <a:pt x="27960" y="17596"/>
                  </a:cubicBezTo>
                  <a:cubicBezTo>
                    <a:pt x="27981" y="15828"/>
                    <a:pt x="27759" y="13160"/>
                    <a:pt x="27494" y="11921"/>
                  </a:cubicBezTo>
                  <a:lnTo>
                    <a:pt x="27494" y="11911"/>
                  </a:lnTo>
                  <a:lnTo>
                    <a:pt x="27494" y="11678"/>
                  </a:lnTo>
                  <a:cubicBezTo>
                    <a:pt x="27505" y="11328"/>
                    <a:pt x="27484" y="10778"/>
                    <a:pt x="27409" y="10111"/>
                  </a:cubicBezTo>
                  <a:cubicBezTo>
                    <a:pt x="27409" y="9867"/>
                    <a:pt x="27378" y="9613"/>
                    <a:pt x="27314" y="9307"/>
                  </a:cubicBezTo>
                  <a:cubicBezTo>
                    <a:pt x="27209" y="8523"/>
                    <a:pt x="26922" y="6691"/>
                    <a:pt x="26456" y="5601"/>
                  </a:cubicBezTo>
                  <a:cubicBezTo>
                    <a:pt x="26383" y="5220"/>
                    <a:pt x="26340" y="5103"/>
                    <a:pt x="26287" y="4997"/>
                  </a:cubicBezTo>
                  <a:cubicBezTo>
                    <a:pt x="26129" y="4733"/>
                    <a:pt x="25790" y="4458"/>
                    <a:pt x="25355" y="4267"/>
                  </a:cubicBezTo>
                  <a:cubicBezTo>
                    <a:pt x="25070" y="4150"/>
                    <a:pt x="24657" y="4013"/>
                    <a:pt x="24117" y="4002"/>
                  </a:cubicBezTo>
                  <a:lnTo>
                    <a:pt x="24138" y="3854"/>
                  </a:lnTo>
                  <a:cubicBezTo>
                    <a:pt x="24233" y="3738"/>
                    <a:pt x="24329" y="3569"/>
                    <a:pt x="24392" y="3336"/>
                  </a:cubicBezTo>
                  <a:cubicBezTo>
                    <a:pt x="24435" y="3187"/>
                    <a:pt x="24530" y="2838"/>
                    <a:pt x="24593" y="2489"/>
                  </a:cubicBezTo>
                  <a:cubicBezTo>
                    <a:pt x="24657" y="2044"/>
                    <a:pt x="24699" y="1494"/>
                    <a:pt x="24339" y="1155"/>
                  </a:cubicBezTo>
                  <a:cubicBezTo>
                    <a:pt x="24117" y="953"/>
                    <a:pt x="23800" y="826"/>
                    <a:pt x="23386" y="784"/>
                  </a:cubicBezTo>
                  <a:cubicBezTo>
                    <a:pt x="23186" y="456"/>
                    <a:pt x="22847" y="212"/>
                    <a:pt x="22444" y="149"/>
                  </a:cubicBezTo>
                  <a:cubicBezTo>
                    <a:pt x="21804" y="38"/>
                    <a:pt x="21367" y="1"/>
                    <a:pt x="2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4659700" y="2458200"/>
              <a:ext cx="828725" cy="36550"/>
            </a:xfrm>
            <a:custGeom>
              <a:avLst/>
              <a:gdLst/>
              <a:ahLst/>
              <a:cxnLst/>
              <a:rect l="l" t="t" r="r" b="b"/>
              <a:pathLst>
                <a:path w="33149" h="1462" extrusionOk="0">
                  <a:moveTo>
                    <a:pt x="16569" y="1"/>
                  </a:moveTo>
                  <a:cubicBezTo>
                    <a:pt x="7422" y="1"/>
                    <a:pt x="0" y="329"/>
                    <a:pt x="0" y="732"/>
                  </a:cubicBezTo>
                  <a:cubicBezTo>
                    <a:pt x="0" y="1134"/>
                    <a:pt x="7422" y="1462"/>
                    <a:pt x="16569" y="1462"/>
                  </a:cubicBezTo>
                  <a:cubicBezTo>
                    <a:pt x="25727" y="1462"/>
                    <a:pt x="33149" y="1134"/>
                    <a:pt x="33149" y="732"/>
                  </a:cubicBezTo>
                  <a:cubicBezTo>
                    <a:pt x="33149" y="329"/>
                    <a:pt x="25727" y="1"/>
                    <a:pt x="16569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961700" y="2349425"/>
              <a:ext cx="373475" cy="118875"/>
            </a:xfrm>
            <a:custGeom>
              <a:avLst/>
              <a:gdLst/>
              <a:ahLst/>
              <a:cxnLst/>
              <a:rect l="l" t="t" r="r" b="b"/>
              <a:pathLst>
                <a:path w="14939" h="4755" extrusionOk="0">
                  <a:moveTo>
                    <a:pt x="6324" y="1"/>
                  </a:moveTo>
                  <a:cubicBezTo>
                    <a:pt x="5182" y="1"/>
                    <a:pt x="4786" y="964"/>
                    <a:pt x="4786" y="964"/>
                  </a:cubicBezTo>
                  <a:cubicBezTo>
                    <a:pt x="2732" y="964"/>
                    <a:pt x="2827" y="2997"/>
                    <a:pt x="2827" y="2997"/>
                  </a:cubicBezTo>
                  <a:cubicBezTo>
                    <a:pt x="2797" y="2996"/>
                    <a:pt x="2768" y="2996"/>
                    <a:pt x="2740" y="2996"/>
                  </a:cubicBezTo>
                  <a:cubicBezTo>
                    <a:pt x="290" y="2996"/>
                    <a:pt x="1" y="4754"/>
                    <a:pt x="1" y="4754"/>
                  </a:cubicBezTo>
                  <a:lnTo>
                    <a:pt x="14938" y="4723"/>
                  </a:lnTo>
                  <a:cubicBezTo>
                    <a:pt x="14573" y="3675"/>
                    <a:pt x="13786" y="3425"/>
                    <a:pt x="13120" y="3425"/>
                  </a:cubicBezTo>
                  <a:cubicBezTo>
                    <a:pt x="12513" y="3425"/>
                    <a:pt x="12006" y="3632"/>
                    <a:pt x="12006" y="3632"/>
                  </a:cubicBezTo>
                  <a:cubicBezTo>
                    <a:pt x="11890" y="3135"/>
                    <a:pt x="11517" y="3010"/>
                    <a:pt x="11173" y="3010"/>
                  </a:cubicBezTo>
                  <a:cubicBezTo>
                    <a:pt x="10828" y="3010"/>
                    <a:pt x="10513" y="3135"/>
                    <a:pt x="10513" y="3135"/>
                  </a:cubicBezTo>
                  <a:cubicBezTo>
                    <a:pt x="10284" y="1899"/>
                    <a:pt x="9196" y="1713"/>
                    <a:pt x="8562" y="1713"/>
                  </a:cubicBezTo>
                  <a:cubicBezTo>
                    <a:pt x="8288" y="1713"/>
                    <a:pt x="8099" y="1747"/>
                    <a:pt x="8099" y="1747"/>
                  </a:cubicBezTo>
                  <a:cubicBezTo>
                    <a:pt x="8099" y="1747"/>
                    <a:pt x="8015" y="213"/>
                    <a:pt x="6628" y="22"/>
                  </a:cubicBezTo>
                  <a:cubicBezTo>
                    <a:pt x="6521" y="7"/>
                    <a:pt x="6420" y="1"/>
                    <a:pt x="63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703900" y="2423075"/>
              <a:ext cx="157775" cy="50250"/>
            </a:xfrm>
            <a:custGeom>
              <a:avLst/>
              <a:gdLst/>
              <a:ahLst/>
              <a:cxnLst/>
              <a:rect l="l" t="t" r="r" b="b"/>
              <a:pathLst>
                <a:path w="6311" h="2010" extrusionOk="0">
                  <a:moveTo>
                    <a:pt x="3624" y="1"/>
                  </a:moveTo>
                  <a:cubicBezTo>
                    <a:pt x="3586" y="1"/>
                    <a:pt x="3547" y="3"/>
                    <a:pt x="3505" y="8"/>
                  </a:cubicBezTo>
                  <a:cubicBezTo>
                    <a:pt x="2923" y="93"/>
                    <a:pt x="2891" y="749"/>
                    <a:pt x="2891" y="749"/>
                  </a:cubicBezTo>
                  <a:cubicBezTo>
                    <a:pt x="2891" y="749"/>
                    <a:pt x="2805" y="733"/>
                    <a:pt x="2683" y="733"/>
                  </a:cubicBezTo>
                  <a:cubicBezTo>
                    <a:pt x="2411" y="733"/>
                    <a:pt x="1959" y="814"/>
                    <a:pt x="1864" y="1332"/>
                  </a:cubicBezTo>
                  <a:cubicBezTo>
                    <a:pt x="1864" y="1332"/>
                    <a:pt x="1732" y="1279"/>
                    <a:pt x="1586" y="1279"/>
                  </a:cubicBezTo>
                  <a:cubicBezTo>
                    <a:pt x="1441" y="1279"/>
                    <a:pt x="1282" y="1332"/>
                    <a:pt x="1229" y="1544"/>
                  </a:cubicBezTo>
                  <a:cubicBezTo>
                    <a:pt x="1229" y="1544"/>
                    <a:pt x="1011" y="1453"/>
                    <a:pt x="753" y="1453"/>
                  </a:cubicBezTo>
                  <a:cubicBezTo>
                    <a:pt x="474" y="1453"/>
                    <a:pt x="149" y="1559"/>
                    <a:pt x="1" y="1999"/>
                  </a:cubicBezTo>
                  <a:lnTo>
                    <a:pt x="6311" y="2010"/>
                  </a:lnTo>
                  <a:cubicBezTo>
                    <a:pt x="6311" y="2010"/>
                    <a:pt x="6186" y="1269"/>
                    <a:pt x="5137" y="1269"/>
                  </a:cubicBezTo>
                  <a:cubicBezTo>
                    <a:pt x="5129" y="1269"/>
                    <a:pt x="5122" y="1269"/>
                    <a:pt x="5114" y="1269"/>
                  </a:cubicBezTo>
                  <a:cubicBezTo>
                    <a:pt x="5114" y="1269"/>
                    <a:pt x="5156" y="411"/>
                    <a:pt x="4288" y="411"/>
                  </a:cubicBezTo>
                  <a:cubicBezTo>
                    <a:pt x="4288" y="411"/>
                    <a:pt x="4115" y="1"/>
                    <a:pt x="3624" y="1"/>
                  </a:cubicBezTo>
                  <a:close/>
                </a:path>
              </a:pathLst>
            </a:custGeom>
            <a:solidFill>
              <a:srgbClr val="CC9D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5393125" y="2319800"/>
              <a:ext cx="24900" cy="83375"/>
            </a:xfrm>
            <a:custGeom>
              <a:avLst/>
              <a:gdLst/>
              <a:ahLst/>
              <a:cxnLst/>
              <a:rect l="l" t="t" r="r" b="b"/>
              <a:pathLst>
                <a:path w="996" h="3335" extrusionOk="0">
                  <a:moveTo>
                    <a:pt x="667" y="0"/>
                  </a:moveTo>
                  <a:cubicBezTo>
                    <a:pt x="646" y="0"/>
                    <a:pt x="625" y="10"/>
                    <a:pt x="603" y="10"/>
                  </a:cubicBezTo>
                  <a:cubicBezTo>
                    <a:pt x="455" y="53"/>
                    <a:pt x="297" y="106"/>
                    <a:pt x="180" y="233"/>
                  </a:cubicBezTo>
                  <a:cubicBezTo>
                    <a:pt x="106" y="297"/>
                    <a:pt x="53" y="392"/>
                    <a:pt x="22" y="487"/>
                  </a:cubicBezTo>
                  <a:cubicBezTo>
                    <a:pt x="53" y="530"/>
                    <a:pt x="74" y="582"/>
                    <a:pt x="64" y="635"/>
                  </a:cubicBezTo>
                  <a:cubicBezTo>
                    <a:pt x="53" y="678"/>
                    <a:pt x="22" y="699"/>
                    <a:pt x="11" y="741"/>
                  </a:cubicBezTo>
                  <a:cubicBezTo>
                    <a:pt x="0" y="805"/>
                    <a:pt x="32" y="857"/>
                    <a:pt x="53" y="921"/>
                  </a:cubicBezTo>
                  <a:cubicBezTo>
                    <a:pt x="106" y="1090"/>
                    <a:pt x="53" y="1313"/>
                    <a:pt x="138" y="1450"/>
                  </a:cubicBezTo>
                  <a:cubicBezTo>
                    <a:pt x="201" y="1556"/>
                    <a:pt x="318" y="1577"/>
                    <a:pt x="382" y="1673"/>
                  </a:cubicBezTo>
                  <a:cubicBezTo>
                    <a:pt x="561" y="1948"/>
                    <a:pt x="222" y="2424"/>
                    <a:pt x="371" y="2721"/>
                  </a:cubicBezTo>
                  <a:cubicBezTo>
                    <a:pt x="424" y="2816"/>
                    <a:pt x="509" y="2859"/>
                    <a:pt x="561" y="2943"/>
                  </a:cubicBezTo>
                  <a:cubicBezTo>
                    <a:pt x="636" y="3049"/>
                    <a:pt x="657" y="3187"/>
                    <a:pt x="646" y="3335"/>
                  </a:cubicBezTo>
                  <a:cubicBezTo>
                    <a:pt x="688" y="3261"/>
                    <a:pt x="709" y="3176"/>
                    <a:pt x="678" y="3071"/>
                  </a:cubicBezTo>
                  <a:cubicBezTo>
                    <a:pt x="646" y="2922"/>
                    <a:pt x="519" y="2838"/>
                    <a:pt x="466" y="2689"/>
                  </a:cubicBezTo>
                  <a:cubicBezTo>
                    <a:pt x="403" y="2488"/>
                    <a:pt x="530" y="2287"/>
                    <a:pt x="667" y="2170"/>
                  </a:cubicBezTo>
                  <a:cubicBezTo>
                    <a:pt x="741" y="2107"/>
                    <a:pt x="836" y="2054"/>
                    <a:pt x="900" y="1969"/>
                  </a:cubicBezTo>
                  <a:cubicBezTo>
                    <a:pt x="890" y="1916"/>
                    <a:pt x="869" y="1864"/>
                    <a:pt x="826" y="1831"/>
                  </a:cubicBezTo>
                  <a:cubicBezTo>
                    <a:pt x="794" y="1810"/>
                    <a:pt x="763" y="1800"/>
                    <a:pt x="730" y="1768"/>
                  </a:cubicBezTo>
                  <a:cubicBezTo>
                    <a:pt x="636" y="1673"/>
                    <a:pt x="720" y="1471"/>
                    <a:pt x="805" y="1355"/>
                  </a:cubicBezTo>
                  <a:cubicBezTo>
                    <a:pt x="890" y="1228"/>
                    <a:pt x="996" y="1048"/>
                    <a:pt x="911" y="921"/>
                  </a:cubicBezTo>
                  <a:cubicBezTo>
                    <a:pt x="858" y="836"/>
                    <a:pt x="741" y="847"/>
                    <a:pt x="678" y="763"/>
                  </a:cubicBezTo>
                  <a:cubicBezTo>
                    <a:pt x="614" y="657"/>
                    <a:pt x="678" y="487"/>
                    <a:pt x="730" y="370"/>
                  </a:cubicBezTo>
                  <a:cubicBezTo>
                    <a:pt x="784" y="243"/>
                    <a:pt x="794" y="43"/>
                    <a:pt x="688" y="10"/>
                  </a:cubicBezTo>
                  <a:cubicBezTo>
                    <a:pt x="678" y="0"/>
                    <a:pt x="678" y="0"/>
                    <a:pt x="6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401850" y="2342800"/>
              <a:ext cx="87900" cy="95600"/>
            </a:xfrm>
            <a:custGeom>
              <a:avLst/>
              <a:gdLst/>
              <a:ahLst/>
              <a:cxnLst/>
              <a:rect l="l" t="t" r="r" b="b"/>
              <a:pathLst>
                <a:path w="3516" h="3824" extrusionOk="0">
                  <a:moveTo>
                    <a:pt x="2816" y="1"/>
                  </a:moveTo>
                  <a:cubicBezTo>
                    <a:pt x="2605" y="12"/>
                    <a:pt x="2362" y="118"/>
                    <a:pt x="2224" y="308"/>
                  </a:cubicBezTo>
                  <a:cubicBezTo>
                    <a:pt x="2181" y="361"/>
                    <a:pt x="2150" y="435"/>
                    <a:pt x="2108" y="488"/>
                  </a:cubicBezTo>
                  <a:cubicBezTo>
                    <a:pt x="2054" y="551"/>
                    <a:pt x="2002" y="594"/>
                    <a:pt x="1938" y="626"/>
                  </a:cubicBezTo>
                  <a:cubicBezTo>
                    <a:pt x="1948" y="742"/>
                    <a:pt x="1981" y="859"/>
                    <a:pt x="2033" y="965"/>
                  </a:cubicBezTo>
                  <a:cubicBezTo>
                    <a:pt x="2129" y="1187"/>
                    <a:pt x="2150" y="1452"/>
                    <a:pt x="2033" y="1642"/>
                  </a:cubicBezTo>
                  <a:cubicBezTo>
                    <a:pt x="1938" y="1791"/>
                    <a:pt x="1790" y="1864"/>
                    <a:pt x="1652" y="1970"/>
                  </a:cubicBezTo>
                  <a:cubicBezTo>
                    <a:pt x="1515" y="2066"/>
                    <a:pt x="1388" y="2214"/>
                    <a:pt x="1377" y="2426"/>
                  </a:cubicBezTo>
                  <a:cubicBezTo>
                    <a:pt x="1377" y="2521"/>
                    <a:pt x="1409" y="2616"/>
                    <a:pt x="1440" y="2711"/>
                  </a:cubicBezTo>
                  <a:cubicBezTo>
                    <a:pt x="1494" y="2563"/>
                    <a:pt x="1652" y="2457"/>
                    <a:pt x="1790" y="2351"/>
                  </a:cubicBezTo>
                  <a:cubicBezTo>
                    <a:pt x="1938" y="2235"/>
                    <a:pt x="2086" y="2076"/>
                    <a:pt x="2065" y="1928"/>
                  </a:cubicBezTo>
                  <a:cubicBezTo>
                    <a:pt x="2054" y="1885"/>
                    <a:pt x="2033" y="1854"/>
                    <a:pt x="2033" y="1801"/>
                  </a:cubicBezTo>
                  <a:cubicBezTo>
                    <a:pt x="2023" y="1642"/>
                    <a:pt x="2266" y="1525"/>
                    <a:pt x="2446" y="1494"/>
                  </a:cubicBezTo>
                  <a:cubicBezTo>
                    <a:pt x="2616" y="1462"/>
                    <a:pt x="2859" y="1388"/>
                    <a:pt x="2891" y="1219"/>
                  </a:cubicBezTo>
                  <a:cubicBezTo>
                    <a:pt x="2912" y="1092"/>
                    <a:pt x="2795" y="1007"/>
                    <a:pt x="2827" y="880"/>
                  </a:cubicBezTo>
                  <a:cubicBezTo>
                    <a:pt x="2859" y="732"/>
                    <a:pt x="3039" y="647"/>
                    <a:pt x="3187" y="573"/>
                  </a:cubicBezTo>
                  <a:cubicBezTo>
                    <a:pt x="3336" y="509"/>
                    <a:pt x="3515" y="351"/>
                    <a:pt x="3452" y="234"/>
                  </a:cubicBezTo>
                  <a:cubicBezTo>
                    <a:pt x="3442" y="203"/>
                    <a:pt x="3399" y="181"/>
                    <a:pt x="3367" y="160"/>
                  </a:cubicBezTo>
                  <a:cubicBezTo>
                    <a:pt x="3209" y="75"/>
                    <a:pt x="3039" y="1"/>
                    <a:pt x="2838" y="1"/>
                  </a:cubicBezTo>
                  <a:close/>
                  <a:moveTo>
                    <a:pt x="138" y="3304"/>
                  </a:moveTo>
                  <a:cubicBezTo>
                    <a:pt x="85" y="3484"/>
                    <a:pt x="0" y="3791"/>
                    <a:pt x="54" y="3812"/>
                  </a:cubicBezTo>
                  <a:cubicBezTo>
                    <a:pt x="64" y="3823"/>
                    <a:pt x="64" y="3823"/>
                    <a:pt x="75" y="3823"/>
                  </a:cubicBezTo>
                  <a:cubicBezTo>
                    <a:pt x="160" y="3823"/>
                    <a:pt x="308" y="3633"/>
                    <a:pt x="371" y="3590"/>
                  </a:cubicBezTo>
                  <a:cubicBezTo>
                    <a:pt x="520" y="3473"/>
                    <a:pt x="774" y="3400"/>
                    <a:pt x="996" y="33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355000" y="2308150"/>
              <a:ext cx="54550" cy="117275"/>
            </a:xfrm>
            <a:custGeom>
              <a:avLst/>
              <a:gdLst/>
              <a:ahLst/>
              <a:cxnLst/>
              <a:rect l="l" t="t" r="r" b="b"/>
              <a:pathLst>
                <a:path w="2182" h="4691" extrusionOk="0">
                  <a:moveTo>
                    <a:pt x="742" y="0"/>
                  </a:moveTo>
                  <a:cubicBezTo>
                    <a:pt x="573" y="11"/>
                    <a:pt x="392" y="22"/>
                    <a:pt x="255" y="127"/>
                  </a:cubicBezTo>
                  <a:cubicBezTo>
                    <a:pt x="107" y="244"/>
                    <a:pt x="1" y="487"/>
                    <a:pt x="75" y="678"/>
                  </a:cubicBezTo>
                  <a:cubicBezTo>
                    <a:pt x="138" y="836"/>
                    <a:pt x="297" y="900"/>
                    <a:pt x="371" y="1048"/>
                  </a:cubicBezTo>
                  <a:cubicBezTo>
                    <a:pt x="456" y="1218"/>
                    <a:pt x="424" y="1450"/>
                    <a:pt x="382" y="1652"/>
                  </a:cubicBezTo>
                  <a:cubicBezTo>
                    <a:pt x="350" y="1853"/>
                    <a:pt x="340" y="2107"/>
                    <a:pt x="467" y="2234"/>
                  </a:cubicBezTo>
                  <a:cubicBezTo>
                    <a:pt x="509" y="2287"/>
                    <a:pt x="573" y="2319"/>
                    <a:pt x="615" y="2372"/>
                  </a:cubicBezTo>
                  <a:cubicBezTo>
                    <a:pt x="731" y="2541"/>
                    <a:pt x="615" y="2817"/>
                    <a:pt x="667" y="3028"/>
                  </a:cubicBezTo>
                  <a:cubicBezTo>
                    <a:pt x="731" y="3346"/>
                    <a:pt x="1144" y="3420"/>
                    <a:pt x="1144" y="3758"/>
                  </a:cubicBezTo>
                  <a:cubicBezTo>
                    <a:pt x="1144" y="3918"/>
                    <a:pt x="1038" y="4108"/>
                    <a:pt x="1123" y="4235"/>
                  </a:cubicBezTo>
                  <a:cubicBezTo>
                    <a:pt x="1197" y="4351"/>
                    <a:pt x="1398" y="4309"/>
                    <a:pt x="1420" y="4468"/>
                  </a:cubicBezTo>
                  <a:cubicBezTo>
                    <a:pt x="1420" y="4478"/>
                    <a:pt x="1420" y="4500"/>
                    <a:pt x="1409" y="4511"/>
                  </a:cubicBezTo>
                  <a:cubicBezTo>
                    <a:pt x="1409" y="4574"/>
                    <a:pt x="1377" y="4627"/>
                    <a:pt x="1366" y="4690"/>
                  </a:cubicBezTo>
                  <a:lnTo>
                    <a:pt x="1959" y="4690"/>
                  </a:lnTo>
                  <a:cubicBezTo>
                    <a:pt x="1980" y="4627"/>
                    <a:pt x="2001" y="4574"/>
                    <a:pt x="2012" y="4511"/>
                  </a:cubicBezTo>
                  <a:cubicBezTo>
                    <a:pt x="2034" y="4468"/>
                    <a:pt x="2044" y="4426"/>
                    <a:pt x="2055" y="4383"/>
                  </a:cubicBezTo>
                  <a:cubicBezTo>
                    <a:pt x="2076" y="4309"/>
                    <a:pt x="2086" y="4235"/>
                    <a:pt x="2107" y="4151"/>
                  </a:cubicBezTo>
                  <a:cubicBezTo>
                    <a:pt x="2139" y="4045"/>
                    <a:pt x="2161" y="3918"/>
                    <a:pt x="2171" y="3801"/>
                  </a:cubicBezTo>
                  <a:cubicBezTo>
                    <a:pt x="2182" y="3653"/>
                    <a:pt x="2161" y="3515"/>
                    <a:pt x="2086" y="3409"/>
                  </a:cubicBezTo>
                  <a:cubicBezTo>
                    <a:pt x="2034" y="3325"/>
                    <a:pt x="1949" y="3282"/>
                    <a:pt x="1896" y="3187"/>
                  </a:cubicBezTo>
                  <a:cubicBezTo>
                    <a:pt x="1747" y="2890"/>
                    <a:pt x="2086" y="2414"/>
                    <a:pt x="1907" y="2139"/>
                  </a:cubicBezTo>
                  <a:cubicBezTo>
                    <a:pt x="1843" y="2043"/>
                    <a:pt x="1726" y="2022"/>
                    <a:pt x="1663" y="1916"/>
                  </a:cubicBezTo>
                  <a:cubicBezTo>
                    <a:pt x="1578" y="1779"/>
                    <a:pt x="1631" y="1556"/>
                    <a:pt x="1578" y="1387"/>
                  </a:cubicBezTo>
                  <a:cubicBezTo>
                    <a:pt x="1557" y="1323"/>
                    <a:pt x="1525" y="1271"/>
                    <a:pt x="1536" y="1207"/>
                  </a:cubicBezTo>
                  <a:cubicBezTo>
                    <a:pt x="1547" y="1165"/>
                    <a:pt x="1578" y="1144"/>
                    <a:pt x="1589" y="1101"/>
                  </a:cubicBezTo>
                  <a:cubicBezTo>
                    <a:pt x="1599" y="1048"/>
                    <a:pt x="1578" y="996"/>
                    <a:pt x="1547" y="953"/>
                  </a:cubicBezTo>
                  <a:cubicBezTo>
                    <a:pt x="1536" y="953"/>
                    <a:pt x="1536" y="942"/>
                    <a:pt x="1525" y="942"/>
                  </a:cubicBezTo>
                  <a:cubicBezTo>
                    <a:pt x="1430" y="826"/>
                    <a:pt x="1303" y="763"/>
                    <a:pt x="1176" y="678"/>
                  </a:cubicBezTo>
                  <a:cubicBezTo>
                    <a:pt x="1060" y="603"/>
                    <a:pt x="954" y="476"/>
                    <a:pt x="933" y="297"/>
                  </a:cubicBezTo>
                  <a:cubicBezTo>
                    <a:pt x="922" y="212"/>
                    <a:pt x="933" y="106"/>
                    <a:pt x="879" y="53"/>
                  </a:cubicBezTo>
                  <a:cubicBezTo>
                    <a:pt x="848" y="0"/>
                    <a:pt x="784" y="0"/>
                    <a:pt x="742" y="0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5398150" y="2332050"/>
              <a:ext cx="57450" cy="93375"/>
            </a:xfrm>
            <a:custGeom>
              <a:avLst/>
              <a:gdLst/>
              <a:ahLst/>
              <a:cxnLst/>
              <a:rect l="l" t="t" r="r" b="b"/>
              <a:pathLst>
                <a:path w="2298" h="3735" extrusionOk="0">
                  <a:moveTo>
                    <a:pt x="1634" y="1"/>
                  </a:moveTo>
                  <a:cubicBezTo>
                    <a:pt x="1504" y="1"/>
                    <a:pt x="1376" y="38"/>
                    <a:pt x="1260" y="113"/>
                  </a:cubicBezTo>
                  <a:cubicBezTo>
                    <a:pt x="1027" y="273"/>
                    <a:pt x="868" y="590"/>
                    <a:pt x="847" y="939"/>
                  </a:cubicBezTo>
                  <a:cubicBezTo>
                    <a:pt x="847" y="1056"/>
                    <a:pt x="847" y="1172"/>
                    <a:pt x="816" y="1289"/>
                  </a:cubicBezTo>
                  <a:cubicBezTo>
                    <a:pt x="795" y="1363"/>
                    <a:pt x="752" y="1426"/>
                    <a:pt x="699" y="1479"/>
                  </a:cubicBezTo>
                  <a:cubicBezTo>
                    <a:pt x="635" y="1564"/>
                    <a:pt x="540" y="1617"/>
                    <a:pt x="466" y="1680"/>
                  </a:cubicBezTo>
                  <a:cubicBezTo>
                    <a:pt x="329" y="1797"/>
                    <a:pt x="202" y="1998"/>
                    <a:pt x="265" y="2199"/>
                  </a:cubicBezTo>
                  <a:cubicBezTo>
                    <a:pt x="318" y="2348"/>
                    <a:pt x="445" y="2432"/>
                    <a:pt x="477" y="2581"/>
                  </a:cubicBezTo>
                  <a:cubicBezTo>
                    <a:pt x="508" y="2686"/>
                    <a:pt x="487" y="2771"/>
                    <a:pt x="445" y="2845"/>
                  </a:cubicBezTo>
                  <a:cubicBezTo>
                    <a:pt x="381" y="2962"/>
                    <a:pt x="265" y="3057"/>
                    <a:pt x="181" y="3162"/>
                  </a:cubicBezTo>
                  <a:cubicBezTo>
                    <a:pt x="75" y="3279"/>
                    <a:pt x="0" y="3395"/>
                    <a:pt x="32" y="3555"/>
                  </a:cubicBezTo>
                  <a:lnTo>
                    <a:pt x="32" y="3565"/>
                  </a:lnTo>
                  <a:cubicBezTo>
                    <a:pt x="53" y="3618"/>
                    <a:pt x="85" y="3671"/>
                    <a:pt x="96" y="3734"/>
                  </a:cubicBezTo>
                  <a:lnTo>
                    <a:pt x="1419" y="3734"/>
                  </a:lnTo>
                  <a:cubicBezTo>
                    <a:pt x="1440" y="3724"/>
                    <a:pt x="1461" y="3713"/>
                    <a:pt x="1472" y="3703"/>
                  </a:cubicBezTo>
                  <a:cubicBezTo>
                    <a:pt x="1525" y="3671"/>
                    <a:pt x="1578" y="3618"/>
                    <a:pt x="1609" y="3555"/>
                  </a:cubicBezTo>
                  <a:cubicBezTo>
                    <a:pt x="1609" y="3544"/>
                    <a:pt x="1620" y="3533"/>
                    <a:pt x="1620" y="3522"/>
                  </a:cubicBezTo>
                  <a:cubicBezTo>
                    <a:pt x="1694" y="3322"/>
                    <a:pt x="1525" y="3078"/>
                    <a:pt x="1525" y="2856"/>
                  </a:cubicBezTo>
                  <a:cubicBezTo>
                    <a:pt x="1536" y="2644"/>
                    <a:pt x="1663" y="2496"/>
                    <a:pt x="1800" y="2400"/>
                  </a:cubicBezTo>
                  <a:cubicBezTo>
                    <a:pt x="1938" y="2294"/>
                    <a:pt x="2086" y="2221"/>
                    <a:pt x="2181" y="2072"/>
                  </a:cubicBezTo>
                  <a:cubicBezTo>
                    <a:pt x="2298" y="1882"/>
                    <a:pt x="2277" y="1617"/>
                    <a:pt x="2181" y="1395"/>
                  </a:cubicBezTo>
                  <a:cubicBezTo>
                    <a:pt x="2065" y="1130"/>
                    <a:pt x="2033" y="833"/>
                    <a:pt x="2139" y="558"/>
                  </a:cubicBezTo>
                  <a:cubicBezTo>
                    <a:pt x="2139" y="537"/>
                    <a:pt x="2150" y="516"/>
                    <a:pt x="2150" y="505"/>
                  </a:cubicBezTo>
                  <a:cubicBezTo>
                    <a:pt x="2171" y="442"/>
                    <a:pt x="2192" y="367"/>
                    <a:pt x="2181" y="304"/>
                  </a:cubicBezTo>
                  <a:cubicBezTo>
                    <a:pt x="2160" y="230"/>
                    <a:pt x="2107" y="177"/>
                    <a:pt x="2054" y="134"/>
                  </a:cubicBezTo>
                  <a:cubicBezTo>
                    <a:pt x="1921" y="46"/>
                    <a:pt x="1776" y="1"/>
                    <a:pt x="1634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367725" y="2317675"/>
              <a:ext cx="31250" cy="100600"/>
            </a:xfrm>
            <a:custGeom>
              <a:avLst/>
              <a:gdLst/>
              <a:ahLst/>
              <a:cxnLst/>
              <a:rect l="l" t="t" r="r" b="b"/>
              <a:pathLst>
                <a:path w="1250" h="402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1" y="149"/>
                    <a:pt x="0" y="371"/>
                    <a:pt x="53" y="561"/>
                  </a:cubicBezTo>
                  <a:cubicBezTo>
                    <a:pt x="85" y="657"/>
                    <a:pt x="137" y="731"/>
                    <a:pt x="191" y="794"/>
                  </a:cubicBezTo>
                  <a:cubicBezTo>
                    <a:pt x="243" y="858"/>
                    <a:pt x="307" y="911"/>
                    <a:pt x="349" y="975"/>
                  </a:cubicBezTo>
                  <a:cubicBezTo>
                    <a:pt x="445" y="1102"/>
                    <a:pt x="518" y="1271"/>
                    <a:pt x="540" y="1451"/>
                  </a:cubicBezTo>
                  <a:cubicBezTo>
                    <a:pt x="572" y="1620"/>
                    <a:pt x="540" y="1832"/>
                    <a:pt x="614" y="2022"/>
                  </a:cubicBezTo>
                  <a:cubicBezTo>
                    <a:pt x="699" y="2213"/>
                    <a:pt x="857" y="2276"/>
                    <a:pt x="911" y="2436"/>
                  </a:cubicBezTo>
                  <a:cubicBezTo>
                    <a:pt x="932" y="2509"/>
                    <a:pt x="921" y="2594"/>
                    <a:pt x="911" y="2690"/>
                  </a:cubicBezTo>
                  <a:cubicBezTo>
                    <a:pt x="900" y="2742"/>
                    <a:pt x="900" y="2796"/>
                    <a:pt x="900" y="2848"/>
                  </a:cubicBezTo>
                  <a:cubicBezTo>
                    <a:pt x="911" y="2901"/>
                    <a:pt x="921" y="2954"/>
                    <a:pt x="953" y="2996"/>
                  </a:cubicBezTo>
                  <a:cubicBezTo>
                    <a:pt x="1005" y="3071"/>
                    <a:pt x="1048" y="3134"/>
                    <a:pt x="1090" y="3208"/>
                  </a:cubicBezTo>
                  <a:cubicBezTo>
                    <a:pt x="1122" y="3283"/>
                    <a:pt x="1154" y="3367"/>
                    <a:pt x="1175" y="3462"/>
                  </a:cubicBezTo>
                  <a:cubicBezTo>
                    <a:pt x="1228" y="3632"/>
                    <a:pt x="1228" y="3833"/>
                    <a:pt x="1207" y="4024"/>
                  </a:cubicBezTo>
                  <a:cubicBezTo>
                    <a:pt x="1249" y="3833"/>
                    <a:pt x="1249" y="3632"/>
                    <a:pt x="1217" y="3441"/>
                  </a:cubicBezTo>
                  <a:cubicBezTo>
                    <a:pt x="1196" y="3346"/>
                    <a:pt x="1165" y="3261"/>
                    <a:pt x="1132" y="3177"/>
                  </a:cubicBezTo>
                  <a:cubicBezTo>
                    <a:pt x="1090" y="3092"/>
                    <a:pt x="1038" y="3017"/>
                    <a:pt x="995" y="2944"/>
                  </a:cubicBezTo>
                  <a:cubicBezTo>
                    <a:pt x="953" y="2880"/>
                    <a:pt x="963" y="2796"/>
                    <a:pt x="974" y="2700"/>
                  </a:cubicBezTo>
                  <a:cubicBezTo>
                    <a:pt x="984" y="2615"/>
                    <a:pt x="1005" y="2499"/>
                    <a:pt x="974" y="2393"/>
                  </a:cubicBezTo>
                  <a:cubicBezTo>
                    <a:pt x="942" y="2298"/>
                    <a:pt x="878" y="2224"/>
                    <a:pt x="815" y="2170"/>
                  </a:cubicBezTo>
                  <a:cubicBezTo>
                    <a:pt x="762" y="2107"/>
                    <a:pt x="709" y="2054"/>
                    <a:pt x="688" y="1980"/>
                  </a:cubicBezTo>
                  <a:cubicBezTo>
                    <a:pt x="624" y="1822"/>
                    <a:pt x="645" y="1620"/>
                    <a:pt x="614" y="1429"/>
                  </a:cubicBezTo>
                  <a:cubicBezTo>
                    <a:pt x="582" y="1229"/>
                    <a:pt x="497" y="1048"/>
                    <a:pt x="391" y="921"/>
                  </a:cubicBezTo>
                  <a:cubicBezTo>
                    <a:pt x="285" y="784"/>
                    <a:pt x="148" y="709"/>
                    <a:pt x="85" y="540"/>
                  </a:cubicBezTo>
                  <a:cubicBezTo>
                    <a:pt x="21" y="371"/>
                    <a:pt x="31" y="159"/>
                    <a:pt x="116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5407950" y="2344150"/>
              <a:ext cx="33900" cy="81275"/>
            </a:xfrm>
            <a:custGeom>
              <a:avLst/>
              <a:gdLst/>
              <a:ahLst/>
              <a:cxnLst/>
              <a:rect l="l" t="t" r="r" b="b"/>
              <a:pathLst>
                <a:path w="1356" h="3251" extrusionOk="0">
                  <a:moveTo>
                    <a:pt x="1355" y="0"/>
                  </a:moveTo>
                  <a:lnTo>
                    <a:pt x="1355" y="0"/>
                  </a:lnTo>
                  <a:cubicBezTo>
                    <a:pt x="1175" y="74"/>
                    <a:pt x="1059" y="328"/>
                    <a:pt x="1090" y="582"/>
                  </a:cubicBezTo>
                  <a:cubicBezTo>
                    <a:pt x="1090" y="699"/>
                    <a:pt x="1111" y="826"/>
                    <a:pt x="1090" y="932"/>
                  </a:cubicBezTo>
                  <a:cubicBezTo>
                    <a:pt x="1080" y="1038"/>
                    <a:pt x="1017" y="1111"/>
                    <a:pt x="942" y="1165"/>
                  </a:cubicBezTo>
                  <a:cubicBezTo>
                    <a:pt x="857" y="1207"/>
                    <a:pt x="773" y="1250"/>
                    <a:pt x="688" y="1323"/>
                  </a:cubicBezTo>
                  <a:cubicBezTo>
                    <a:pt x="646" y="1355"/>
                    <a:pt x="614" y="1408"/>
                    <a:pt x="582" y="1471"/>
                  </a:cubicBezTo>
                  <a:cubicBezTo>
                    <a:pt x="561" y="1535"/>
                    <a:pt x="551" y="1610"/>
                    <a:pt x="551" y="1673"/>
                  </a:cubicBezTo>
                  <a:lnTo>
                    <a:pt x="593" y="2043"/>
                  </a:lnTo>
                  <a:cubicBezTo>
                    <a:pt x="603" y="2160"/>
                    <a:pt x="593" y="2255"/>
                    <a:pt x="540" y="2318"/>
                  </a:cubicBezTo>
                  <a:cubicBezTo>
                    <a:pt x="487" y="2372"/>
                    <a:pt x="413" y="2382"/>
                    <a:pt x="328" y="2403"/>
                  </a:cubicBezTo>
                  <a:cubicBezTo>
                    <a:pt x="318" y="2414"/>
                    <a:pt x="307" y="2414"/>
                    <a:pt x="297" y="2414"/>
                  </a:cubicBezTo>
                  <a:cubicBezTo>
                    <a:pt x="191" y="2456"/>
                    <a:pt x="106" y="2562"/>
                    <a:pt x="74" y="2689"/>
                  </a:cubicBezTo>
                  <a:cubicBezTo>
                    <a:pt x="43" y="2816"/>
                    <a:pt x="32" y="2954"/>
                    <a:pt x="21" y="3071"/>
                  </a:cubicBezTo>
                  <a:lnTo>
                    <a:pt x="21" y="3081"/>
                  </a:lnTo>
                  <a:cubicBezTo>
                    <a:pt x="10" y="3144"/>
                    <a:pt x="10" y="3198"/>
                    <a:pt x="0" y="3250"/>
                  </a:cubicBezTo>
                  <a:lnTo>
                    <a:pt x="85" y="3250"/>
                  </a:lnTo>
                  <a:cubicBezTo>
                    <a:pt x="95" y="3219"/>
                    <a:pt x="95" y="3187"/>
                    <a:pt x="106" y="3155"/>
                  </a:cubicBezTo>
                  <a:cubicBezTo>
                    <a:pt x="106" y="3123"/>
                    <a:pt x="106" y="3102"/>
                    <a:pt x="116" y="3071"/>
                  </a:cubicBezTo>
                  <a:cubicBezTo>
                    <a:pt x="127" y="2954"/>
                    <a:pt x="137" y="2838"/>
                    <a:pt x="170" y="2742"/>
                  </a:cubicBezTo>
                  <a:cubicBezTo>
                    <a:pt x="191" y="2689"/>
                    <a:pt x="212" y="2636"/>
                    <a:pt x="233" y="2605"/>
                  </a:cubicBezTo>
                  <a:cubicBezTo>
                    <a:pt x="265" y="2573"/>
                    <a:pt x="297" y="2551"/>
                    <a:pt x="328" y="2541"/>
                  </a:cubicBezTo>
                  <a:cubicBezTo>
                    <a:pt x="413" y="2509"/>
                    <a:pt x="508" y="2509"/>
                    <a:pt x="603" y="2424"/>
                  </a:cubicBezTo>
                  <a:cubicBezTo>
                    <a:pt x="646" y="2372"/>
                    <a:pt x="678" y="2308"/>
                    <a:pt x="688" y="2234"/>
                  </a:cubicBezTo>
                  <a:cubicBezTo>
                    <a:pt x="699" y="2170"/>
                    <a:pt x="699" y="2097"/>
                    <a:pt x="688" y="2033"/>
                  </a:cubicBezTo>
                  <a:cubicBezTo>
                    <a:pt x="678" y="1906"/>
                    <a:pt x="657" y="1789"/>
                    <a:pt x="657" y="1683"/>
                  </a:cubicBezTo>
                  <a:cubicBezTo>
                    <a:pt x="646" y="1567"/>
                    <a:pt x="678" y="1471"/>
                    <a:pt x="741" y="1419"/>
                  </a:cubicBezTo>
                  <a:cubicBezTo>
                    <a:pt x="805" y="1355"/>
                    <a:pt x="900" y="1313"/>
                    <a:pt x="974" y="1250"/>
                  </a:cubicBezTo>
                  <a:cubicBezTo>
                    <a:pt x="1059" y="1186"/>
                    <a:pt x="1144" y="1090"/>
                    <a:pt x="1154" y="953"/>
                  </a:cubicBezTo>
                  <a:cubicBezTo>
                    <a:pt x="1175" y="826"/>
                    <a:pt x="1144" y="699"/>
                    <a:pt x="1133" y="582"/>
                  </a:cubicBezTo>
                  <a:cubicBezTo>
                    <a:pt x="1101" y="349"/>
                    <a:pt x="1186" y="106"/>
                    <a:pt x="1355" y="0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5385700" y="2423275"/>
              <a:ext cx="51100" cy="51375"/>
            </a:xfrm>
            <a:custGeom>
              <a:avLst/>
              <a:gdLst/>
              <a:ahLst/>
              <a:cxnLst/>
              <a:rect l="l" t="t" r="r" b="b"/>
              <a:pathLst>
                <a:path w="2044" h="2055" extrusionOk="0">
                  <a:moveTo>
                    <a:pt x="1" y="0"/>
                  </a:moveTo>
                  <a:lnTo>
                    <a:pt x="319" y="2054"/>
                  </a:lnTo>
                  <a:lnTo>
                    <a:pt x="1726" y="205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5385700" y="2423275"/>
              <a:ext cx="51100" cy="6125"/>
            </a:xfrm>
            <a:custGeom>
              <a:avLst/>
              <a:gdLst/>
              <a:ahLst/>
              <a:cxnLst/>
              <a:rect l="l" t="t" r="r" b="b"/>
              <a:pathLst>
                <a:path w="2044" h="245" extrusionOk="0">
                  <a:moveTo>
                    <a:pt x="1" y="0"/>
                  </a:moveTo>
                  <a:lnTo>
                    <a:pt x="43" y="244"/>
                  </a:lnTo>
                  <a:lnTo>
                    <a:pt x="2001" y="244"/>
                  </a:lnTo>
                  <a:lnTo>
                    <a:pt x="204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5380425" y="2420900"/>
              <a:ext cx="60900" cy="4525"/>
            </a:xfrm>
            <a:custGeom>
              <a:avLst/>
              <a:gdLst/>
              <a:ahLst/>
              <a:cxnLst/>
              <a:rect l="l" t="t" r="r" b="b"/>
              <a:pathLst>
                <a:path w="2436" h="181" extrusionOk="0">
                  <a:moveTo>
                    <a:pt x="0" y="1"/>
                  </a:moveTo>
                  <a:lnTo>
                    <a:pt x="0" y="180"/>
                  </a:lnTo>
                  <a:lnTo>
                    <a:pt x="2435" y="180"/>
                  </a:lnTo>
                  <a:lnTo>
                    <a:pt x="2435" y="1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773250" y="2283000"/>
              <a:ext cx="33100" cy="143475"/>
            </a:xfrm>
            <a:custGeom>
              <a:avLst/>
              <a:gdLst/>
              <a:ahLst/>
              <a:cxnLst/>
              <a:rect l="l" t="t" r="r" b="b"/>
              <a:pathLst>
                <a:path w="1324" h="5739" extrusionOk="0">
                  <a:moveTo>
                    <a:pt x="1144" y="0"/>
                  </a:moveTo>
                  <a:cubicBezTo>
                    <a:pt x="1102" y="0"/>
                    <a:pt x="1070" y="11"/>
                    <a:pt x="1027" y="21"/>
                  </a:cubicBezTo>
                  <a:cubicBezTo>
                    <a:pt x="794" y="117"/>
                    <a:pt x="561" y="233"/>
                    <a:pt x="371" y="445"/>
                  </a:cubicBezTo>
                  <a:cubicBezTo>
                    <a:pt x="191" y="668"/>
                    <a:pt x="85" y="1006"/>
                    <a:pt x="149" y="1313"/>
                  </a:cubicBezTo>
                  <a:cubicBezTo>
                    <a:pt x="180" y="1409"/>
                    <a:pt x="212" y="1504"/>
                    <a:pt x="234" y="1609"/>
                  </a:cubicBezTo>
                  <a:cubicBezTo>
                    <a:pt x="276" y="1864"/>
                    <a:pt x="149" y="2118"/>
                    <a:pt x="74" y="2362"/>
                  </a:cubicBezTo>
                  <a:cubicBezTo>
                    <a:pt x="1" y="2616"/>
                    <a:pt x="11" y="2965"/>
                    <a:pt x="201" y="3060"/>
                  </a:cubicBezTo>
                  <a:cubicBezTo>
                    <a:pt x="276" y="3103"/>
                    <a:pt x="361" y="3082"/>
                    <a:pt x="434" y="3145"/>
                  </a:cubicBezTo>
                  <a:cubicBezTo>
                    <a:pt x="551" y="3251"/>
                    <a:pt x="509" y="3494"/>
                    <a:pt x="434" y="3653"/>
                  </a:cubicBezTo>
                  <a:cubicBezTo>
                    <a:pt x="371" y="3823"/>
                    <a:pt x="286" y="4013"/>
                    <a:pt x="350" y="4183"/>
                  </a:cubicBezTo>
                  <a:cubicBezTo>
                    <a:pt x="434" y="4362"/>
                    <a:pt x="657" y="4383"/>
                    <a:pt x="688" y="4585"/>
                  </a:cubicBezTo>
                  <a:cubicBezTo>
                    <a:pt x="710" y="4701"/>
                    <a:pt x="646" y="4818"/>
                    <a:pt x="625" y="4934"/>
                  </a:cubicBezTo>
                  <a:cubicBezTo>
                    <a:pt x="540" y="5251"/>
                    <a:pt x="784" y="5601"/>
                    <a:pt x="1027" y="5601"/>
                  </a:cubicBezTo>
                  <a:cubicBezTo>
                    <a:pt x="1070" y="5601"/>
                    <a:pt x="1102" y="5601"/>
                    <a:pt x="1144" y="5580"/>
                  </a:cubicBezTo>
                  <a:lnTo>
                    <a:pt x="1144" y="5580"/>
                  </a:lnTo>
                  <a:cubicBezTo>
                    <a:pt x="1133" y="5601"/>
                    <a:pt x="1123" y="5622"/>
                    <a:pt x="1123" y="5654"/>
                  </a:cubicBezTo>
                  <a:cubicBezTo>
                    <a:pt x="1186" y="5675"/>
                    <a:pt x="1239" y="5707"/>
                    <a:pt x="1281" y="5738"/>
                  </a:cubicBezTo>
                  <a:lnTo>
                    <a:pt x="1281" y="5717"/>
                  </a:lnTo>
                  <a:cubicBezTo>
                    <a:pt x="1324" y="5463"/>
                    <a:pt x="985" y="5453"/>
                    <a:pt x="921" y="5230"/>
                  </a:cubicBezTo>
                  <a:cubicBezTo>
                    <a:pt x="858" y="4997"/>
                    <a:pt x="1102" y="4754"/>
                    <a:pt x="1165" y="4500"/>
                  </a:cubicBezTo>
                  <a:cubicBezTo>
                    <a:pt x="1313" y="3971"/>
                    <a:pt x="710" y="3685"/>
                    <a:pt x="742" y="3155"/>
                  </a:cubicBezTo>
                  <a:cubicBezTo>
                    <a:pt x="763" y="2795"/>
                    <a:pt x="1059" y="2414"/>
                    <a:pt x="953" y="2107"/>
                  </a:cubicBezTo>
                  <a:cubicBezTo>
                    <a:pt x="921" y="1991"/>
                    <a:pt x="826" y="1927"/>
                    <a:pt x="784" y="1821"/>
                  </a:cubicBezTo>
                  <a:cubicBezTo>
                    <a:pt x="646" y="1567"/>
                    <a:pt x="773" y="1186"/>
                    <a:pt x="921" y="879"/>
                  </a:cubicBezTo>
                  <a:cubicBezTo>
                    <a:pt x="1048" y="593"/>
                    <a:pt x="1197" y="287"/>
                    <a:pt x="11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801025" y="2424325"/>
              <a:ext cx="18550" cy="25175"/>
            </a:xfrm>
            <a:custGeom>
              <a:avLst/>
              <a:gdLst/>
              <a:ahLst/>
              <a:cxnLst/>
              <a:rect l="l" t="t" r="r" b="b"/>
              <a:pathLst>
                <a:path w="742" h="1007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85"/>
                    <a:pt x="22" y="181"/>
                    <a:pt x="75" y="266"/>
                  </a:cubicBezTo>
                  <a:cubicBezTo>
                    <a:pt x="97" y="223"/>
                    <a:pt x="128" y="181"/>
                    <a:pt x="149" y="139"/>
                  </a:cubicBezTo>
                  <a:cubicBezTo>
                    <a:pt x="160" y="128"/>
                    <a:pt x="170" y="107"/>
                    <a:pt x="170" y="85"/>
                  </a:cubicBezTo>
                  <a:cubicBezTo>
                    <a:pt x="128" y="54"/>
                    <a:pt x="75" y="22"/>
                    <a:pt x="12" y="1"/>
                  </a:cubicBezTo>
                  <a:close/>
                  <a:moveTo>
                    <a:pt x="213" y="456"/>
                  </a:moveTo>
                  <a:lnTo>
                    <a:pt x="213" y="456"/>
                  </a:lnTo>
                  <a:cubicBezTo>
                    <a:pt x="340" y="657"/>
                    <a:pt x="562" y="1007"/>
                    <a:pt x="657" y="1007"/>
                  </a:cubicBezTo>
                  <a:lnTo>
                    <a:pt x="668" y="1007"/>
                  </a:lnTo>
                  <a:cubicBezTo>
                    <a:pt x="742" y="965"/>
                    <a:pt x="732" y="753"/>
                    <a:pt x="721" y="605"/>
                  </a:cubicBezTo>
                  <a:lnTo>
                    <a:pt x="213" y="456"/>
                  </a:lnTo>
                  <a:close/>
                </a:path>
              </a:pathLst>
            </a:custGeom>
            <a:solidFill>
              <a:srgbClr val="BD7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789400" y="2242675"/>
              <a:ext cx="64875" cy="198100"/>
            </a:xfrm>
            <a:custGeom>
              <a:avLst/>
              <a:gdLst/>
              <a:ahLst/>
              <a:cxnLst/>
              <a:rect l="l" t="t" r="r" b="b"/>
              <a:pathLst>
                <a:path w="2595" h="7924" extrusionOk="0">
                  <a:moveTo>
                    <a:pt x="1050" y="1"/>
                  </a:moveTo>
                  <a:cubicBezTo>
                    <a:pt x="944" y="1"/>
                    <a:pt x="838" y="16"/>
                    <a:pt x="731" y="57"/>
                  </a:cubicBezTo>
                  <a:cubicBezTo>
                    <a:pt x="456" y="163"/>
                    <a:pt x="180" y="502"/>
                    <a:pt x="212" y="830"/>
                  </a:cubicBezTo>
                  <a:cubicBezTo>
                    <a:pt x="244" y="1116"/>
                    <a:pt x="456" y="1274"/>
                    <a:pt x="519" y="1540"/>
                  </a:cubicBezTo>
                  <a:cubicBezTo>
                    <a:pt x="572" y="1836"/>
                    <a:pt x="413" y="2185"/>
                    <a:pt x="275" y="2492"/>
                  </a:cubicBezTo>
                  <a:cubicBezTo>
                    <a:pt x="127" y="2799"/>
                    <a:pt x="0" y="3180"/>
                    <a:pt x="138" y="3434"/>
                  </a:cubicBezTo>
                  <a:cubicBezTo>
                    <a:pt x="180" y="3540"/>
                    <a:pt x="275" y="3604"/>
                    <a:pt x="307" y="3720"/>
                  </a:cubicBezTo>
                  <a:cubicBezTo>
                    <a:pt x="413" y="4027"/>
                    <a:pt x="117" y="4408"/>
                    <a:pt x="96" y="4768"/>
                  </a:cubicBezTo>
                  <a:cubicBezTo>
                    <a:pt x="64" y="5298"/>
                    <a:pt x="667" y="5584"/>
                    <a:pt x="519" y="6113"/>
                  </a:cubicBezTo>
                  <a:cubicBezTo>
                    <a:pt x="456" y="6367"/>
                    <a:pt x="212" y="6610"/>
                    <a:pt x="275" y="6843"/>
                  </a:cubicBezTo>
                  <a:cubicBezTo>
                    <a:pt x="339" y="7066"/>
                    <a:pt x="678" y="7076"/>
                    <a:pt x="635" y="7330"/>
                  </a:cubicBezTo>
                  <a:cubicBezTo>
                    <a:pt x="635" y="7362"/>
                    <a:pt x="625" y="7384"/>
                    <a:pt x="614" y="7405"/>
                  </a:cubicBezTo>
                  <a:cubicBezTo>
                    <a:pt x="572" y="7500"/>
                    <a:pt x="498" y="7574"/>
                    <a:pt x="466" y="7659"/>
                  </a:cubicBezTo>
                  <a:lnTo>
                    <a:pt x="1387" y="7923"/>
                  </a:lnTo>
                  <a:cubicBezTo>
                    <a:pt x="1440" y="7838"/>
                    <a:pt x="1503" y="7765"/>
                    <a:pt x="1557" y="7669"/>
                  </a:cubicBezTo>
                  <a:cubicBezTo>
                    <a:pt x="1588" y="7617"/>
                    <a:pt x="1630" y="7553"/>
                    <a:pt x="1663" y="7489"/>
                  </a:cubicBezTo>
                  <a:cubicBezTo>
                    <a:pt x="1736" y="7373"/>
                    <a:pt x="1800" y="7267"/>
                    <a:pt x="1853" y="7151"/>
                  </a:cubicBezTo>
                  <a:cubicBezTo>
                    <a:pt x="1948" y="6991"/>
                    <a:pt x="2044" y="6812"/>
                    <a:pt x="2107" y="6632"/>
                  </a:cubicBezTo>
                  <a:cubicBezTo>
                    <a:pt x="2192" y="6410"/>
                    <a:pt x="2223" y="6177"/>
                    <a:pt x="2160" y="5975"/>
                  </a:cubicBezTo>
                  <a:cubicBezTo>
                    <a:pt x="2107" y="5827"/>
                    <a:pt x="1990" y="5721"/>
                    <a:pt x="1959" y="5552"/>
                  </a:cubicBezTo>
                  <a:cubicBezTo>
                    <a:pt x="1853" y="5022"/>
                    <a:pt x="2594" y="4419"/>
                    <a:pt x="2425" y="3932"/>
                  </a:cubicBezTo>
                  <a:cubicBezTo>
                    <a:pt x="2372" y="3752"/>
                    <a:pt x="2202" y="3657"/>
                    <a:pt x="2150" y="3477"/>
                  </a:cubicBezTo>
                  <a:cubicBezTo>
                    <a:pt x="2075" y="3212"/>
                    <a:pt x="2266" y="2884"/>
                    <a:pt x="2244" y="2598"/>
                  </a:cubicBezTo>
                  <a:cubicBezTo>
                    <a:pt x="2244" y="2503"/>
                    <a:pt x="2213" y="2397"/>
                    <a:pt x="2266" y="2302"/>
                  </a:cubicBezTo>
                  <a:cubicBezTo>
                    <a:pt x="2298" y="2248"/>
                    <a:pt x="2350" y="2217"/>
                    <a:pt x="2383" y="2164"/>
                  </a:cubicBezTo>
                  <a:cubicBezTo>
                    <a:pt x="2425" y="2079"/>
                    <a:pt x="2414" y="1994"/>
                    <a:pt x="2383" y="1921"/>
                  </a:cubicBezTo>
                  <a:cubicBezTo>
                    <a:pt x="2383" y="1910"/>
                    <a:pt x="2372" y="1900"/>
                    <a:pt x="2372" y="1889"/>
                  </a:cubicBezTo>
                  <a:cubicBezTo>
                    <a:pt x="2266" y="1667"/>
                    <a:pt x="2086" y="1507"/>
                    <a:pt x="1938" y="1328"/>
                  </a:cubicBezTo>
                  <a:cubicBezTo>
                    <a:pt x="1790" y="1147"/>
                    <a:pt x="1673" y="893"/>
                    <a:pt x="1715" y="618"/>
                  </a:cubicBezTo>
                  <a:cubicBezTo>
                    <a:pt x="1736" y="481"/>
                    <a:pt x="1800" y="322"/>
                    <a:pt x="1747" y="206"/>
                  </a:cubicBezTo>
                  <a:cubicBezTo>
                    <a:pt x="1715" y="121"/>
                    <a:pt x="1630" y="100"/>
                    <a:pt x="1546" y="79"/>
                  </a:cubicBezTo>
                  <a:cubicBezTo>
                    <a:pt x="1384" y="40"/>
                    <a:pt x="1218" y="1"/>
                    <a:pt x="1050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810850" y="2257850"/>
              <a:ext cx="15900" cy="168900"/>
            </a:xfrm>
            <a:custGeom>
              <a:avLst/>
              <a:gdLst/>
              <a:ahLst/>
              <a:cxnLst/>
              <a:rect l="l" t="t" r="r" b="b"/>
              <a:pathLst>
                <a:path w="636" h="6756" extrusionOk="0">
                  <a:moveTo>
                    <a:pt x="349" y="1"/>
                  </a:moveTo>
                  <a:cubicBezTo>
                    <a:pt x="127" y="202"/>
                    <a:pt x="0" y="540"/>
                    <a:pt x="0" y="848"/>
                  </a:cubicBezTo>
                  <a:cubicBezTo>
                    <a:pt x="0" y="1006"/>
                    <a:pt x="53" y="1154"/>
                    <a:pt x="116" y="1271"/>
                  </a:cubicBezTo>
                  <a:cubicBezTo>
                    <a:pt x="169" y="1398"/>
                    <a:pt x="233" y="1504"/>
                    <a:pt x="285" y="1631"/>
                  </a:cubicBezTo>
                  <a:cubicBezTo>
                    <a:pt x="370" y="1874"/>
                    <a:pt x="412" y="2161"/>
                    <a:pt x="370" y="2457"/>
                  </a:cubicBezTo>
                  <a:cubicBezTo>
                    <a:pt x="349" y="2743"/>
                    <a:pt x="212" y="3050"/>
                    <a:pt x="233" y="3389"/>
                  </a:cubicBezTo>
                  <a:cubicBezTo>
                    <a:pt x="275" y="3717"/>
                    <a:pt x="497" y="3886"/>
                    <a:pt x="508" y="4151"/>
                  </a:cubicBezTo>
                  <a:cubicBezTo>
                    <a:pt x="518" y="4278"/>
                    <a:pt x="455" y="4415"/>
                    <a:pt x="391" y="4553"/>
                  </a:cubicBezTo>
                  <a:cubicBezTo>
                    <a:pt x="360" y="4627"/>
                    <a:pt x="328" y="4712"/>
                    <a:pt x="318" y="4796"/>
                  </a:cubicBezTo>
                  <a:cubicBezTo>
                    <a:pt x="296" y="4881"/>
                    <a:pt x="307" y="4977"/>
                    <a:pt x="328" y="5050"/>
                  </a:cubicBezTo>
                  <a:cubicBezTo>
                    <a:pt x="370" y="5189"/>
                    <a:pt x="423" y="5305"/>
                    <a:pt x="445" y="5443"/>
                  </a:cubicBezTo>
                  <a:cubicBezTo>
                    <a:pt x="476" y="5580"/>
                    <a:pt x="487" y="5728"/>
                    <a:pt x="476" y="5866"/>
                  </a:cubicBezTo>
                  <a:cubicBezTo>
                    <a:pt x="476" y="6163"/>
                    <a:pt x="402" y="6469"/>
                    <a:pt x="275" y="6755"/>
                  </a:cubicBezTo>
                  <a:cubicBezTo>
                    <a:pt x="423" y="6490"/>
                    <a:pt x="518" y="6173"/>
                    <a:pt x="540" y="5866"/>
                  </a:cubicBezTo>
                  <a:cubicBezTo>
                    <a:pt x="551" y="5707"/>
                    <a:pt x="551" y="5559"/>
                    <a:pt x="529" y="5410"/>
                  </a:cubicBezTo>
                  <a:cubicBezTo>
                    <a:pt x="508" y="5262"/>
                    <a:pt x="455" y="5114"/>
                    <a:pt x="423" y="4998"/>
                  </a:cubicBezTo>
                  <a:cubicBezTo>
                    <a:pt x="391" y="4871"/>
                    <a:pt x="434" y="4744"/>
                    <a:pt x="487" y="4606"/>
                  </a:cubicBezTo>
                  <a:cubicBezTo>
                    <a:pt x="551" y="4469"/>
                    <a:pt x="635" y="4299"/>
                    <a:pt x="624" y="4119"/>
                  </a:cubicBezTo>
                  <a:cubicBezTo>
                    <a:pt x="614" y="3949"/>
                    <a:pt x="551" y="3822"/>
                    <a:pt x="487" y="3695"/>
                  </a:cubicBezTo>
                  <a:cubicBezTo>
                    <a:pt x="434" y="3579"/>
                    <a:pt x="370" y="3462"/>
                    <a:pt x="360" y="3335"/>
                  </a:cubicBezTo>
                  <a:cubicBezTo>
                    <a:pt x="328" y="3071"/>
                    <a:pt x="455" y="2775"/>
                    <a:pt x="487" y="2446"/>
                  </a:cubicBezTo>
                  <a:cubicBezTo>
                    <a:pt x="518" y="2139"/>
                    <a:pt x="487" y="1822"/>
                    <a:pt x="370" y="1568"/>
                  </a:cubicBezTo>
                  <a:cubicBezTo>
                    <a:pt x="264" y="1314"/>
                    <a:pt x="85" y="1123"/>
                    <a:pt x="64" y="837"/>
                  </a:cubicBezTo>
                  <a:cubicBezTo>
                    <a:pt x="42" y="551"/>
                    <a:pt x="148" y="223"/>
                    <a:pt x="349" y="1"/>
                  </a:cubicBezTo>
                  <a:close/>
                </a:path>
              </a:pathLst>
            </a:custGeom>
            <a:solidFill>
              <a:srgbClr val="68C6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4780925" y="2405275"/>
              <a:ext cx="65650" cy="66725"/>
            </a:xfrm>
            <a:custGeom>
              <a:avLst/>
              <a:gdLst/>
              <a:ahLst/>
              <a:cxnLst/>
              <a:rect l="l" t="t" r="r" b="b"/>
              <a:pathLst>
                <a:path w="2626" h="2669" extrusionOk="0">
                  <a:moveTo>
                    <a:pt x="0" y="0"/>
                  </a:moveTo>
                  <a:lnTo>
                    <a:pt x="414" y="2668"/>
                  </a:lnTo>
                  <a:lnTo>
                    <a:pt x="2224" y="266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4780925" y="2405275"/>
              <a:ext cx="65650" cy="7975"/>
            </a:xfrm>
            <a:custGeom>
              <a:avLst/>
              <a:gdLst/>
              <a:ahLst/>
              <a:cxnLst/>
              <a:rect l="l" t="t" r="r" b="b"/>
              <a:pathLst>
                <a:path w="2626" h="319" extrusionOk="0">
                  <a:moveTo>
                    <a:pt x="0" y="0"/>
                  </a:moveTo>
                  <a:lnTo>
                    <a:pt x="54" y="318"/>
                  </a:lnTo>
                  <a:lnTo>
                    <a:pt x="2583" y="318"/>
                  </a:lnTo>
                  <a:lnTo>
                    <a:pt x="2626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4774025" y="2402375"/>
              <a:ext cx="78650" cy="5850"/>
            </a:xfrm>
            <a:custGeom>
              <a:avLst/>
              <a:gdLst/>
              <a:ahLst/>
              <a:cxnLst/>
              <a:rect l="l" t="t" r="r" b="b"/>
              <a:pathLst>
                <a:path w="3146" h="234" extrusionOk="0">
                  <a:moveTo>
                    <a:pt x="1" y="0"/>
                  </a:moveTo>
                  <a:lnTo>
                    <a:pt x="1" y="233"/>
                  </a:lnTo>
                  <a:lnTo>
                    <a:pt x="3146" y="233"/>
                  </a:lnTo>
                  <a:lnTo>
                    <a:pt x="3146" y="0"/>
                  </a:ln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41450" y="2141200"/>
              <a:ext cx="85775" cy="193150"/>
            </a:xfrm>
            <a:custGeom>
              <a:avLst/>
              <a:gdLst/>
              <a:ahLst/>
              <a:cxnLst/>
              <a:rect l="l" t="t" r="r" b="b"/>
              <a:pathLst>
                <a:path w="3431" h="7726" extrusionOk="0">
                  <a:moveTo>
                    <a:pt x="801" y="0"/>
                  </a:moveTo>
                  <a:cubicBezTo>
                    <a:pt x="727" y="0"/>
                    <a:pt x="664" y="9"/>
                    <a:pt x="615" y="30"/>
                  </a:cubicBezTo>
                  <a:cubicBezTo>
                    <a:pt x="149" y="231"/>
                    <a:pt x="1" y="1946"/>
                    <a:pt x="245" y="3407"/>
                  </a:cubicBezTo>
                  <a:cubicBezTo>
                    <a:pt x="403" y="4402"/>
                    <a:pt x="1271" y="6128"/>
                    <a:pt x="1811" y="7123"/>
                  </a:cubicBezTo>
                  <a:cubicBezTo>
                    <a:pt x="2004" y="7484"/>
                    <a:pt x="2277" y="7725"/>
                    <a:pt x="2609" y="7725"/>
                  </a:cubicBezTo>
                  <a:cubicBezTo>
                    <a:pt x="2696" y="7725"/>
                    <a:pt x="2786" y="7709"/>
                    <a:pt x="2880" y="7674"/>
                  </a:cubicBezTo>
                  <a:cubicBezTo>
                    <a:pt x="3346" y="7514"/>
                    <a:pt x="3388" y="7292"/>
                    <a:pt x="3399" y="6773"/>
                  </a:cubicBezTo>
                  <a:cubicBezTo>
                    <a:pt x="3431" y="4762"/>
                    <a:pt x="3124" y="1289"/>
                    <a:pt x="2785" y="633"/>
                  </a:cubicBezTo>
                  <a:cubicBezTo>
                    <a:pt x="2785" y="633"/>
                    <a:pt x="1418" y="0"/>
                    <a:pt x="801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5290150" y="2307850"/>
              <a:ext cx="61425" cy="145900"/>
            </a:xfrm>
            <a:custGeom>
              <a:avLst/>
              <a:gdLst/>
              <a:ahLst/>
              <a:cxnLst/>
              <a:rect l="l" t="t" r="r" b="b"/>
              <a:pathLst>
                <a:path w="2457" h="5836" extrusionOk="0">
                  <a:moveTo>
                    <a:pt x="870" y="1"/>
                  </a:moveTo>
                  <a:cubicBezTo>
                    <a:pt x="810" y="1"/>
                    <a:pt x="749" y="8"/>
                    <a:pt x="689" y="23"/>
                  </a:cubicBezTo>
                  <a:cubicBezTo>
                    <a:pt x="245" y="139"/>
                    <a:pt x="1" y="605"/>
                    <a:pt x="160" y="1039"/>
                  </a:cubicBezTo>
                  <a:cubicBezTo>
                    <a:pt x="636" y="2267"/>
                    <a:pt x="1504" y="4639"/>
                    <a:pt x="1758" y="5835"/>
                  </a:cubicBezTo>
                  <a:lnTo>
                    <a:pt x="2457" y="5835"/>
                  </a:lnTo>
                  <a:cubicBezTo>
                    <a:pt x="2457" y="5835"/>
                    <a:pt x="2129" y="3982"/>
                    <a:pt x="2012" y="2563"/>
                  </a:cubicBezTo>
                  <a:cubicBezTo>
                    <a:pt x="1938" y="1547"/>
                    <a:pt x="1790" y="923"/>
                    <a:pt x="1557" y="436"/>
                  </a:cubicBezTo>
                  <a:cubicBezTo>
                    <a:pt x="1435" y="164"/>
                    <a:pt x="1159" y="1"/>
                    <a:pt x="870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5188275" y="2118375"/>
              <a:ext cx="93175" cy="218075"/>
            </a:xfrm>
            <a:custGeom>
              <a:avLst/>
              <a:gdLst/>
              <a:ahLst/>
              <a:cxnLst/>
              <a:rect l="l" t="t" r="r" b="b"/>
              <a:pathLst>
                <a:path w="3727" h="8723" extrusionOk="0">
                  <a:moveTo>
                    <a:pt x="1510" y="0"/>
                  </a:moveTo>
                  <a:cubicBezTo>
                    <a:pt x="1015" y="0"/>
                    <a:pt x="772" y="2206"/>
                    <a:pt x="370" y="3632"/>
                  </a:cubicBezTo>
                  <a:cubicBezTo>
                    <a:pt x="95" y="4595"/>
                    <a:pt x="0" y="6628"/>
                    <a:pt x="64" y="7761"/>
                  </a:cubicBezTo>
                  <a:cubicBezTo>
                    <a:pt x="85" y="8269"/>
                    <a:pt x="318" y="8671"/>
                    <a:pt x="794" y="8714"/>
                  </a:cubicBezTo>
                  <a:cubicBezTo>
                    <a:pt x="849" y="8720"/>
                    <a:pt x="900" y="8722"/>
                    <a:pt x="947" y="8722"/>
                  </a:cubicBezTo>
                  <a:cubicBezTo>
                    <a:pt x="1321" y="8722"/>
                    <a:pt x="1445" y="8534"/>
                    <a:pt x="1652" y="8110"/>
                  </a:cubicBezTo>
                  <a:cubicBezTo>
                    <a:pt x="2530" y="6300"/>
                    <a:pt x="3727" y="3039"/>
                    <a:pt x="3694" y="2298"/>
                  </a:cubicBezTo>
                  <a:cubicBezTo>
                    <a:pt x="3694" y="2298"/>
                    <a:pt x="2022" y="21"/>
                    <a:pt x="1514" y="0"/>
                  </a:cubicBezTo>
                  <a:cubicBezTo>
                    <a:pt x="1512" y="0"/>
                    <a:pt x="1511" y="0"/>
                    <a:pt x="1510" y="0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140625" y="2475675"/>
              <a:ext cx="56650" cy="3200"/>
            </a:xfrm>
            <a:custGeom>
              <a:avLst/>
              <a:gdLst/>
              <a:ahLst/>
              <a:cxnLst/>
              <a:rect l="l" t="t" r="r" b="b"/>
              <a:pathLst>
                <a:path w="2266" h="128" extrusionOk="0">
                  <a:moveTo>
                    <a:pt x="1732" y="1"/>
                  </a:moveTo>
                  <a:cubicBezTo>
                    <a:pt x="1108" y="1"/>
                    <a:pt x="85" y="33"/>
                    <a:pt x="85" y="33"/>
                  </a:cubicBezTo>
                  <a:cubicBezTo>
                    <a:pt x="0" y="75"/>
                    <a:pt x="53" y="128"/>
                    <a:pt x="53" y="128"/>
                  </a:cubicBezTo>
                  <a:lnTo>
                    <a:pt x="2234" y="128"/>
                  </a:lnTo>
                  <a:cubicBezTo>
                    <a:pt x="2234" y="128"/>
                    <a:pt x="2266" y="75"/>
                    <a:pt x="2202" y="22"/>
                  </a:cubicBezTo>
                  <a:cubicBezTo>
                    <a:pt x="2181" y="6"/>
                    <a:pt x="1991" y="1"/>
                    <a:pt x="1732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76100" y="2449475"/>
              <a:ext cx="7675" cy="5050"/>
            </a:xfrm>
            <a:custGeom>
              <a:avLst/>
              <a:gdLst/>
              <a:ahLst/>
              <a:cxnLst/>
              <a:rect l="l" t="t" r="r" b="b"/>
              <a:pathLst>
                <a:path w="307" h="202" extrusionOk="0">
                  <a:moveTo>
                    <a:pt x="95" y="1"/>
                  </a:moveTo>
                  <a:cubicBezTo>
                    <a:pt x="53" y="53"/>
                    <a:pt x="0" y="159"/>
                    <a:pt x="0" y="159"/>
                  </a:cubicBezTo>
                  <a:lnTo>
                    <a:pt x="127" y="202"/>
                  </a:lnTo>
                  <a:cubicBezTo>
                    <a:pt x="127" y="202"/>
                    <a:pt x="307" y="75"/>
                    <a:pt x="264" y="43"/>
                  </a:cubicBezTo>
                  <a:cubicBezTo>
                    <a:pt x="233" y="11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62575" y="2449475"/>
              <a:ext cx="33650" cy="20050"/>
            </a:xfrm>
            <a:custGeom>
              <a:avLst/>
              <a:gdLst/>
              <a:ahLst/>
              <a:cxnLst/>
              <a:rect l="l" t="t" r="r" b="b"/>
              <a:pathLst>
                <a:path w="1346" h="802" extrusionOk="0">
                  <a:moveTo>
                    <a:pt x="826" y="1"/>
                  </a:moveTo>
                  <a:cubicBezTo>
                    <a:pt x="710" y="64"/>
                    <a:pt x="636" y="170"/>
                    <a:pt x="636" y="170"/>
                  </a:cubicBezTo>
                  <a:lnTo>
                    <a:pt x="562" y="107"/>
                  </a:lnTo>
                  <a:lnTo>
                    <a:pt x="43" y="456"/>
                  </a:lnTo>
                  <a:lnTo>
                    <a:pt x="1" y="477"/>
                  </a:lnTo>
                  <a:lnTo>
                    <a:pt x="12" y="488"/>
                  </a:lnTo>
                  <a:cubicBezTo>
                    <a:pt x="43" y="551"/>
                    <a:pt x="139" y="636"/>
                    <a:pt x="223" y="700"/>
                  </a:cubicBezTo>
                  <a:cubicBezTo>
                    <a:pt x="245" y="710"/>
                    <a:pt x="255" y="721"/>
                    <a:pt x="266" y="731"/>
                  </a:cubicBezTo>
                  <a:cubicBezTo>
                    <a:pt x="324" y="773"/>
                    <a:pt x="388" y="801"/>
                    <a:pt x="460" y="801"/>
                  </a:cubicBezTo>
                  <a:cubicBezTo>
                    <a:pt x="479" y="801"/>
                    <a:pt x="499" y="799"/>
                    <a:pt x="520" y="795"/>
                  </a:cubicBezTo>
                  <a:lnTo>
                    <a:pt x="1303" y="657"/>
                  </a:lnTo>
                  <a:cubicBezTo>
                    <a:pt x="1346" y="604"/>
                    <a:pt x="1346" y="403"/>
                    <a:pt x="1303" y="86"/>
                  </a:cubicBezTo>
                  <a:cubicBezTo>
                    <a:pt x="1208" y="32"/>
                    <a:pt x="826" y="1"/>
                    <a:pt x="826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163950" y="2458200"/>
              <a:ext cx="33050" cy="13600"/>
            </a:xfrm>
            <a:custGeom>
              <a:avLst/>
              <a:gdLst/>
              <a:ahLst/>
              <a:cxnLst/>
              <a:rect l="l" t="t" r="r" b="b"/>
              <a:pathLst>
                <a:path w="1322" h="544" extrusionOk="0">
                  <a:moveTo>
                    <a:pt x="1269" y="1"/>
                  </a:moveTo>
                  <a:cubicBezTo>
                    <a:pt x="1269" y="224"/>
                    <a:pt x="910" y="318"/>
                    <a:pt x="698" y="340"/>
                  </a:cubicBezTo>
                  <a:cubicBezTo>
                    <a:pt x="589" y="356"/>
                    <a:pt x="471" y="378"/>
                    <a:pt x="364" y="378"/>
                  </a:cubicBezTo>
                  <a:cubicBezTo>
                    <a:pt x="263" y="378"/>
                    <a:pt x="171" y="359"/>
                    <a:pt x="105" y="297"/>
                  </a:cubicBezTo>
                  <a:cubicBezTo>
                    <a:pt x="85" y="279"/>
                    <a:pt x="70" y="271"/>
                    <a:pt x="60" y="271"/>
                  </a:cubicBezTo>
                  <a:cubicBezTo>
                    <a:pt x="1" y="271"/>
                    <a:pt x="107" y="541"/>
                    <a:pt x="306" y="541"/>
                  </a:cubicBezTo>
                  <a:cubicBezTo>
                    <a:pt x="343" y="543"/>
                    <a:pt x="382" y="544"/>
                    <a:pt x="421" y="544"/>
                  </a:cubicBezTo>
                  <a:cubicBezTo>
                    <a:pt x="617" y="544"/>
                    <a:pt x="824" y="523"/>
                    <a:pt x="877" y="488"/>
                  </a:cubicBezTo>
                  <a:cubicBezTo>
                    <a:pt x="952" y="457"/>
                    <a:pt x="1248" y="308"/>
                    <a:pt x="1248" y="308"/>
                  </a:cubicBezTo>
                  <a:cubicBezTo>
                    <a:pt x="1248" y="308"/>
                    <a:pt x="1322" y="191"/>
                    <a:pt x="1269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141400" y="2461650"/>
              <a:ext cx="56150" cy="14850"/>
            </a:xfrm>
            <a:custGeom>
              <a:avLst/>
              <a:gdLst/>
              <a:ahLst/>
              <a:cxnLst/>
              <a:rect l="l" t="t" r="r" b="b"/>
              <a:pathLst>
                <a:path w="2246" h="594" extrusionOk="0">
                  <a:moveTo>
                    <a:pt x="859" y="1"/>
                  </a:moveTo>
                  <a:cubicBezTo>
                    <a:pt x="827" y="11"/>
                    <a:pt x="774" y="32"/>
                    <a:pt x="721" y="64"/>
                  </a:cubicBezTo>
                  <a:cubicBezTo>
                    <a:pt x="605" y="128"/>
                    <a:pt x="594" y="191"/>
                    <a:pt x="382" y="213"/>
                  </a:cubicBezTo>
                  <a:cubicBezTo>
                    <a:pt x="160" y="244"/>
                    <a:pt x="1" y="371"/>
                    <a:pt x="43" y="594"/>
                  </a:cubicBezTo>
                  <a:lnTo>
                    <a:pt x="2182" y="594"/>
                  </a:lnTo>
                  <a:cubicBezTo>
                    <a:pt x="2182" y="594"/>
                    <a:pt x="2245" y="297"/>
                    <a:pt x="2150" y="170"/>
                  </a:cubicBezTo>
                  <a:lnTo>
                    <a:pt x="1367" y="308"/>
                  </a:lnTo>
                  <a:cubicBezTo>
                    <a:pt x="1346" y="312"/>
                    <a:pt x="1326" y="314"/>
                    <a:pt x="1307" y="314"/>
                  </a:cubicBezTo>
                  <a:cubicBezTo>
                    <a:pt x="1235" y="314"/>
                    <a:pt x="1171" y="286"/>
                    <a:pt x="1113" y="244"/>
                  </a:cubicBezTo>
                  <a:cubicBezTo>
                    <a:pt x="1028" y="180"/>
                    <a:pt x="901" y="75"/>
                    <a:pt x="859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44325" y="2465900"/>
              <a:ext cx="14325" cy="6900"/>
            </a:xfrm>
            <a:custGeom>
              <a:avLst/>
              <a:gdLst/>
              <a:ahLst/>
              <a:cxnLst/>
              <a:rect l="l" t="t" r="r" b="b"/>
              <a:pathLst>
                <a:path w="573" h="276" extrusionOk="0">
                  <a:moveTo>
                    <a:pt x="519" y="0"/>
                  </a:moveTo>
                  <a:cubicBezTo>
                    <a:pt x="477" y="0"/>
                    <a:pt x="434" y="43"/>
                    <a:pt x="328" y="74"/>
                  </a:cubicBezTo>
                  <a:cubicBezTo>
                    <a:pt x="201" y="116"/>
                    <a:pt x="106" y="74"/>
                    <a:pt x="22" y="212"/>
                  </a:cubicBezTo>
                  <a:cubicBezTo>
                    <a:pt x="1" y="265"/>
                    <a:pt x="1" y="276"/>
                    <a:pt x="32" y="276"/>
                  </a:cubicBezTo>
                  <a:cubicBezTo>
                    <a:pt x="74" y="276"/>
                    <a:pt x="170" y="233"/>
                    <a:pt x="286" y="191"/>
                  </a:cubicBezTo>
                  <a:cubicBezTo>
                    <a:pt x="477" y="127"/>
                    <a:pt x="572" y="10"/>
                    <a:pt x="530" y="0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58625" y="2465900"/>
              <a:ext cx="40250" cy="10600"/>
            </a:xfrm>
            <a:custGeom>
              <a:avLst/>
              <a:gdLst/>
              <a:ahLst/>
              <a:cxnLst/>
              <a:rect l="l" t="t" r="r" b="b"/>
              <a:pathLst>
                <a:path w="1610" h="424" extrusionOk="0">
                  <a:moveTo>
                    <a:pt x="1461" y="0"/>
                  </a:moveTo>
                  <a:lnTo>
                    <a:pt x="699" y="138"/>
                  </a:lnTo>
                  <a:cubicBezTo>
                    <a:pt x="738" y="134"/>
                    <a:pt x="773" y="133"/>
                    <a:pt x="806" y="133"/>
                  </a:cubicBezTo>
                  <a:cubicBezTo>
                    <a:pt x="1178" y="133"/>
                    <a:pt x="1118" y="340"/>
                    <a:pt x="826" y="349"/>
                  </a:cubicBezTo>
                  <a:cubicBezTo>
                    <a:pt x="508" y="370"/>
                    <a:pt x="0" y="424"/>
                    <a:pt x="0" y="424"/>
                  </a:cubicBezTo>
                  <a:lnTo>
                    <a:pt x="1493" y="424"/>
                  </a:lnTo>
                  <a:cubicBezTo>
                    <a:pt x="1493" y="424"/>
                    <a:pt x="1610" y="254"/>
                    <a:pt x="1461" y="0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176100" y="2310975"/>
              <a:ext cx="52425" cy="142775"/>
            </a:xfrm>
            <a:custGeom>
              <a:avLst/>
              <a:gdLst/>
              <a:ahLst/>
              <a:cxnLst/>
              <a:rect l="l" t="t" r="r" b="b"/>
              <a:pathLst>
                <a:path w="2097" h="5711" extrusionOk="0">
                  <a:moveTo>
                    <a:pt x="1338" y="1"/>
                  </a:moveTo>
                  <a:cubicBezTo>
                    <a:pt x="950" y="1"/>
                    <a:pt x="611" y="297"/>
                    <a:pt x="582" y="702"/>
                  </a:cubicBezTo>
                  <a:cubicBezTo>
                    <a:pt x="487" y="2026"/>
                    <a:pt x="275" y="4525"/>
                    <a:pt x="0" y="5710"/>
                  </a:cubicBezTo>
                  <a:lnTo>
                    <a:pt x="762" y="5710"/>
                  </a:lnTo>
                  <a:cubicBezTo>
                    <a:pt x="762" y="5710"/>
                    <a:pt x="1101" y="4207"/>
                    <a:pt x="1609" y="2873"/>
                  </a:cubicBezTo>
                  <a:cubicBezTo>
                    <a:pt x="1969" y="1920"/>
                    <a:pt x="2096" y="1295"/>
                    <a:pt x="2096" y="756"/>
                  </a:cubicBezTo>
                  <a:cubicBezTo>
                    <a:pt x="2096" y="396"/>
                    <a:pt x="1842" y="78"/>
                    <a:pt x="1482" y="14"/>
                  </a:cubicBezTo>
                  <a:cubicBezTo>
                    <a:pt x="1434" y="5"/>
                    <a:pt x="1385" y="1"/>
                    <a:pt x="1338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174500" y="1990550"/>
              <a:ext cx="56925" cy="129425"/>
            </a:xfrm>
            <a:custGeom>
              <a:avLst/>
              <a:gdLst/>
              <a:ahLst/>
              <a:cxnLst/>
              <a:rect l="l" t="t" r="r" b="b"/>
              <a:pathLst>
                <a:path w="2277" h="5177" extrusionOk="0">
                  <a:moveTo>
                    <a:pt x="2107" y="0"/>
                  </a:moveTo>
                  <a:cubicBezTo>
                    <a:pt x="2107" y="0"/>
                    <a:pt x="900" y="476"/>
                    <a:pt x="636" y="1038"/>
                  </a:cubicBezTo>
                  <a:cubicBezTo>
                    <a:pt x="509" y="1302"/>
                    <a:pt x="1" y="4002"/>
                    <a:pt x="128" y="4563"/>
                  </a:cubicBezTo>
                  <a:cubicBezTo>
                    <a:pt x="222" y="4943"/>
                    <a:pt x="429" y="5177"/>
                    <a:pt x="652" y="5177"/>
                  </a:cubicBezTo>
                  <a:cubicBezTo>
                    <a:pt x="752" y="5177"/>
                    <a:pt x="855" y="5130"/>
                    <a:pt x="953" y="5028"/>
                  </a:cubicBezTo>
                  <a:cubicBezTo>
                    <a:pt x="1281" y="4690"/>
                    <a:pt x="2276" y="911"/>
                    <a:pt x="2276" y="476"/>
                  </a:cubicBezTo>
                  <a:cubicBezTo>
                    <a:pt x="2276" y="42"/>
                    <a:pt x="2107" y="0"/>
                    <a:pt x="2107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199625" y="2063050"/>
              <a:ext cx="4800" cy="51100"/>
            </a:xfrm>
            <a:custGeom>
              <a:avLst/>
              <a:gdLst/>
              <a:ahLst/>
              <a:cxnLst/>
              <a:rect l="l" t="t" r="r" b="b"/>
              <a:pathLst>
                <a:path w="192" h="2044" extrusionOk="0">
                  <a:moveTo>
                    <a:pt x="128" y="1"/>
                  </a:moveTo>
                  <a:lnTo>
                    <a:pt x="1" y="2044"/>
                  </a:lnTo>
                  <a:lnTo>
                    <a:pt x="191" y="1620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103575" y="2095875"/>
              <a:ext cx="101375" cy="71750"/>
            </a:xfrm>
            <a:custGeom>
              <a:avLst/>
              <a:gdLst/>
              <a:ahLst/>
              <a:cxnLst/>
              <a:rect l="l" t="t" r="r" b="b"/>
              <a:pathLst>
                <a:path w="4055" h="2870" extrusionOk="0">
                  <a:moveTo>
                    <a:pt x="3325" y="1"/>
                  </a:moveTo>
                  <a:lnTo>
                    <a:pt x="3155" y="96"/>
                  </a:lnTo>
                  <a:cubicBezTo>
                    <a:pt x="2816" y="530"/>
                    <a:pt x="773" y="2012"/>
                    <a:pt x="455" y="2276"/>
                  </a:cubicBezTo>
                  <a:lnTo>
                    <a:pt x="0" y="2679"/>
                  </a:lnTo>
                  <a:lnTo>
                    <a:pt x="624" y="2869"/>
                  </a:lnTo>
                  <a:cubicBezTo>
                    <a:pt x="624" y="2869"/>
                    <a:pt x="3525" y="1377"/>
                    <a:pt x="3790" y="815"/>
                  </a:cubicBezTo>
                  <a:cubicBezTo>
                    <a:pt x="4055" y="244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04150" y="1990550"/>
              <a:ext cx="112250" cy="171000"/>
            </a:xfrm>
            <a:custGeom>
              <a:avLst/>
              <a:gdLst/>
              <a:ahLst/>
              <a:cxnLst/>
              <a:rect l="l" t="t" r="r" b="b"/>
              <a:pathLst>
                <a:path w="4490" h="6840" extrusionOk="0">
                  <a:moveTo>
                    <a:pt x="1842" y="0"/>
                  </a:moveTo>
                  <a:cubicBezTo>
                    <a:pt x="1842" y="0"/>
                    <a:pt x="657" y="212"/>
                    <a:pt x="328" y="572"/>
                  </a:cubicBezTo>
                  <a:cubicBezTo>
                    <a:pt x="0" y="932"/>
                    <a:pt x="10" y="2096"/>
                    <a:pt x="10" y="2096"/>
                  </a:cubicBezTo>
                  <a:lnTo>
                    <a:pt x="95" y="6839"/>
                  </a:lnTo>
                  <a:lnTo>
                    <a:pt x="4426" y="6839"/>
                  </a:lnTo>
                  <a:cubicBezTo>
                    <a:pt x="4489" y="5675"/>
                    <a:pt x="3949" y="1588"/>
                    <a:pt x="3208" y="572"/>
                  </a:cubicBezTo>
                  <a:lnTo>
                    <a:pt x="1842" y="0"/>
                  </a:ln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202800" y="1990550"/>
              <a:ext cx="36300" cy="12975"/>
            </a:xfrm>
            <a:custGeom>
              <a:avLst/>
              <a:gdLst/>
              <a:ahLst/>
              <a:cxnLst/>
              <a:rect l="l" t="t" r="r" b="b"/>
              <a:pathLst>
                <a:path w="1452" h="519" extrusionOk="0">
                  <a:moveTo>
                    <a:pt x="975" y="0"/>
                  </a:moveTo>
                  <a:cubicBezTo>
                    <a:pt x="975" y="0"/>
                    <a:pt x="1060" y="21"/>
                    <a:pt x="1113" y="201"/>
                  </a:cubicBezTo>
                  <a:cubicBezTo>
                    <a:pt x="1229" y="158"/>
                    <a:pt x="1346" y="127"/>
                    <a:pt x="1452" y="95"/>
                  </a:cubicBezTo>
                  <a:lnTo>
                    <a:pt x="975" y="0"/>
                  </a:lnTo>
                  <a:close/>
                  <a:moveTo>
                    <a:pt x="975" y="0"/>
                  </a:moveTo>
                  <a:cubicBezTo>
                    <a:pt x="975" y="0"/>
                    <a:pt x="160" y="264"/>
                    <a:pt x="1" y="518"/>
                  </a:cubicBezTo>
                  <a:cubicBezTo>
                    <a:pt x="435" y="212"/>
                    <a:pt x="975" y="0"/>
                    <a:pt x="975" y="0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200700" y="1990550"/>
              <a:ext cx="29925" cy="23300"/>
            </a:xfrm>
            <a:custGeom>
              <a:avLst/>
              <a:gdLst/>
              <a:ahLst/>
              <a:cxnLst/>
              <a:rect l="l" t="t" r="r" b="b"/>
              <a:pathLst>
                <a:path w="1197" h="932" extrusionOk="0">
                  <a:moveTo>
                    <a:pt x="1059" y="0"/>
                  </a:moveTo>
                  <a:cubicBezTo>
                    <a:pt x="1059" y="0"/>
                    <a:pt x="519" y="212"/>
                    <a:pt x="85" y="518"/>
                  </a:cubicBezTo>
                  <a:cubicBezTo>
                    <a:pt x="0" y="645"/>
                    <a:pt x="106" y="805"/>
                    <a:pt x="286" y="932"/>
                  </a:cubicBezTo>
                  <a:cubicBezTo>
                    <a:pt x="329" y="783"/>
                    <a:pt x="392" y="656"/>
                    <a:pt x="466" y="572"/>
                  </a:cubicBezTo>
                  <a:cubicBezTo>
                    <a:pt x="604" y="424"/>
                    <a:pt x="901" y="296"/>
                    <a:pt x="1197" y="201"/>
                  </a:cubicBezTo>
                  <a:cubicBezTo>
                    <a:pt x="1144" y="21"/>
                    <a:pt x="1059" y="0"/>
                    <a:pt x="1059" y="0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07850" y="1992900"/>
              <a:ext cx="39975" cy="25975"/>
            </a:xfrm>
            <a:custGeom>
              <a:avLst/>
              <a:gdLst/>
              <a:ahLst/>
              <a:cxnLst/>
              <a:rect l="l" t="t" r="r" b="b"/>
              <a:pathLst>
                <a:path w="1599" h="1039" extrusionOk="0">
                  <a:moveTo>
                    <a:pt x="1250" y="1"/>
                  </a:moveTo>
                  <a:cubicBezTo>
                    <a:pt x="1144" y="33"/>
                    <a:pt x="1027" y="64"/>
                    <a:pt x="911" y="107"/>
                  </a:cubicBezTo>
                  <a:cubicBezTo>
                    <a:pt x="615" y="202"/>
                    <a:pt x="318" y="330"/>
                    <a:pt x="180" y="478"/>
                  </a:cubicBezTo>
                  <a:cubicBezTo>
                    <a:pt x="106" y="562"/>
                    <a:pt x="43" y="689"/>
                    <a:pt x="0" y="838"/>
                  </a:cubicBezTo>
                  <a:cubicBezTo>
                    <a:pt x="159" y="954"/>
                    <a:pt x="371" y="1038"/>
                    <a:pt x="572" y="1038"/>
                  </a:cubicBezTo>
                  <a:cubicBezTo>
                    <a:pt x="593" y="1038"/>
                    <a:pt x="625" y="1038"/>
                    <a:pt x="646" y="1028"/>
                  </a:cubicBezTo>
                  <a:cubicBezTo>
                    <a:pt x="1091" y="975"/>
                    <a:pt x="1599" y="393"/>
                    <a:pt x="1345" y="107"/>
                  </a:cubicBezTo>
                  <a:lnTo>
                    <a:pt x="1472" y="54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10550" y="2104875"/>
              <a:ext cx="2400" cy="18550"/>
            </a:xfrm>
            <a:custGeom>
              <a:avLst/>
              <a:gdLst/>
              <a:ahLst/>
              <a:cxnLst/>
              <a:rect l="l" t="t" r="r" b="b"/>
              <a:pathLst>
                <a:path w="96" h="742" extrusionOk="0">
                  <a:moveTo>
                    <a:pt x="0" y="1"/>
                  </a:moveTo>
                  <a:cubicBezTo>
                    <a:pt x="32" y="255"/>
                    <a:pt x="64" y="498"/>
                    <a:pt x="95" y="742"/>
                  </a:cubicBezTo>
                  <a:cubicBezTo>
                    <a:pt x="95" y="498"/>
                    <a:pt x="64" y="276"/>
                    <a:pt x="0" y="1"/>
                  </a:cubicBezTo>
                  <a:close/>
                </a:path>
              </a:pathLst>
            </a:custGeom>
            <a:solidFill>
              <a:srgbClr val="D67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206525" y="2023875"/>
              <a:ext cx="108275" cy="137675"/>
            </a:xfrm>
            <a:custGeom>
              <a:avLst/>
              <a:gdLst/>
              <a:ahLst/>
              <a:cxnLst/>
              <a:rect l="l" t="t" r="r" b="b"/>
              <a:pathLst>
                <a:path w="4331" h="5507" extrusionOk="0">
                  <a:moveTo>
                    <a:pt x="3388" y="1"/>
                  </a:moveTo>
                  <a:lnTo>
                    <a:pt x="3335" y="2351"/>
                  </a:lnTo>
                  <a:lnTo>
                    <a:pt x="2891" y="2690"/>
                  </a:lnTo>
                  <a:cubicBezTo>
                    <a:pt x="2901" y="2743"/>
                    <a:pt x="2922" y="2806"/>
                    <a:pt x="2933" y="2859"/>
                  </a:cubicBezTo>
                  <a:lnTo>
                    <a:pt x="3367" y="2658"/>
                  </a:lnTo>
                  <a:cubicBezTo>
                    <a:pt x="3367" y="2658"/>
                    <a:pt x="3706" y="3335"/>
                    <a:pt x="3430" y="3780"/>
                  </a:cubicBezTo>
                  <a:cubicBezTo>
                    <a:pt x="3166" y="4204"/>
                    <a:pt x="170" y="5400"/>
                    <a:pt x="0" y="5474"/>
                  </a:cubicBezTo>
                  <a:lnTo>
                    <a:pt x="995" y="5485"/>
                  </a:lnTo>
                  <a:lnTo>
                    <a:pt x="995" y="5443"/>
                  </a:lnTo>
                  <a:lnTo>
                    <a:pt x="1514" y="5474"/>
                  </a:lnTo>
                  <a:lnTo>
                    <a:pt x="1514" y="5485"/>
                  </a:lnTo>
                  <a:lnTo>
                    <a:pt x="4331" y="5506"/>
                  </a:lnTo>
                  <a:cubicBezTo>
                    <a:pt x="4331" y="5506"/>
                    <a:pt x="4256" y="5019"/>
                    <a:pt x="4256" y="3982"/>
                  </a:cubicBezTo>
                  <a:cubicBezTo>
                    <a:pt x="4225" y="3738"/>
                    <a:pt x="4193" y="3495"/>
                    <a:pt x="4161" y="3241"/>
                  </a:cubicBezTo>
                  <a:cubicBezTo>
                    <a:pt x="4034" y="2637"/>
                    <a:pt x="3780" y="1780"/>
                    <a:pt x="3388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263675" y="2023875"/>
              <a:ext cx="300" cy="5575"/>
            </a:xfrm>
            <a:custGeom>
              <a:avLst/>
              <a:gdLst/>
              <a:ahLst/>
              <a:cxnLst/>
              <a:rect l="l" t="t" r="r" b="b"/>
              <a:pathLst>
                <a:path w="12" h="223" extrusionOk="0">
                  <a:moveTo>
                    <a:pt x="1" y="1"/>
                  </a:moveTo>
                  <a:lnTo>
                    <a:pt x="1" y="192"/>
                  </a:lnTo>
                  <a:cubicBezTo>
                    <a:pt x="1" y="192"/>
                    <a:pt x="12" y="202"/>
                    <a:pt x="12" y="223"/>
                  </a:cubicBezTo>
                  <a:cubicBezTo>
                    <a:pt x="12" y="149"/>
                    <a:pt x="12" y="75"/>
                    <a:pt x="1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206250" y="2029425"/>
              <a:ext cx="72550" cy="112250"/>
            </a:xfrm>
            <a:custGeom>
              <a:avLst/>
              <a:gdLst/>
              <a:ahLst/>
              <a:cxnLst/>
              <a:rect l="l" t="t" r="r" b="b"/>
              <a:pathLst>
                <a:path w="2902" h="449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372" y="1991"/>
                    <a:pt x="2118" y="2203"/>
                    <a:pt x="1493" y="3092"/>
                  </a:cubicBezTo>
                  <a:cubicBezTo>
                    <a:pt x="922" y="3897"/>
                    <a:pt x="1" y="3971"/>
                    <a:pt x="1" y="3971"/>
                  </a:cubicBezTo>
                  <a:lnTo>
                    <a:pt x="1" y="4490"/>
                  </a:lnTo>
                  <a:cubicBezTo>
                    <a:pt x="382" y="4226"/>
                    <a:pt x="1123" y="3728"/>
                    <a:pt x="1790" y="3304"/>
                  </a:cubicBezTo>
                  <a:lnTo>
                    <a:pt x="2902" y="2468"/>
                  </a:lnTo>
                  <a:cubicBezTo>
                    <a:pt x="2743" y="1737"/>
                    <a:pt x="2372" y="245"/>
                    <a:pt x="2309" y="1"/>
                  </a:cubicBezTo>
                  <a:close/>
                </a:path>
              </a:pathLst>
            </a:custGeom>
            <a:solidFill>
              <a:srgbClr val="CF4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250975" y="2091125"/>
              <a:ext cx="28900" cy="20925"/>
            </a:xfrm>
            <a:custGeom>
              <a:avLst/>
              <a:gdLst/>
              <a:ahLst/>
              <a:cxnLst/>
              <a:rect l="l" t="t" r="r" b="b"/>
              <a:pathLst>
                <a:path w="1156" h="837" extrusionOk="0">
                  <a:moveTo>
                    <a:pt x="1113" y="0"/>
                  </a:moveTo>
                  <a:lnTo>
                    <a:pt x="1" y="836"/>
                  </a:lnTo>
                  <a:cubicBezTo>
                    <a:pt x="414" y="572"/>
                    <a:pt x="805" y="339"/>
                    <a:pt x="1070" y="201"/>
                  </a:cubicBezTo>
                  <a:lnTo>
                    <a:pt x="1155" y="169"/>
                  </a:lnTo>
                  <a:cubicBezTo>
                    <a:pt x="1144" y="116"/>
                    <a:pt x="1123" y="53"/>
                    <a:pt x="1113" y="0"/>
                  </a:cubicBezTo>
                  <a:close/>
                </a:path>
              </a:pathLst>
            </a:custGeom>
            <a:solidFill>
              <a:srgbClr val="C94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228325" y="1985500"/>
              <a:ext cx="76675" cy="133075"/>
            </a:xfrm>
            <a:custGeom>
              <a:avLst/>
              <a:gdLst/>
              <a:ahLst/>
              <a:cxnLst/>
              <a:rect l="l" t="t" r="r" b="b"/>
              <a:pathLst>
                <a:path w="3067" h="5323" extrusionOk="0">
                  <a:moveTo>
                    <a:pt x="623" y="0"/>
                  </a:moveTo>
                  <a:cubicBezTo>
                    <a:pt x="507" y="0"/>
                    <a:pt x="387" y="7"/>
                    <a:pt x="261" y="22"/>
                  </a:cubicBezTo>
                  <a:cubicBezTo>
                    <a:pt x="261" y="22"/>
                    <a:pt x="229" y="8"/>
                    <a:pt x="188" y="8"/>
                  </a:cubicBezTo>
                  <a:cubicBezTo>
                    <a:pt x="110" y="8"/>
                    <a:pt x="0" y="57"/>
                    <a:pt x="7" y="339"/>
                  </a:cubicBezTo>
                  <a:cubicBezTo>
                    <a:pt x="7" y="339"/>
                    <a:pt x="138" y="315"/>
                    <a:pt x="316" y="315"/>
                  </a:cubicBezTo>
                  <a:cubicBezTo>
                    <a:pt x="649" y="315"/>
                    <a:pt x="1146" y="400"/>
                    <a:pt x="1257" y="890"/>
                  </a:cubicBezTo>
                  <a:cubicBezTo>
                    <a:pt x="1415" y="1631"/>
                    <a:pt x="1478" y="3939"/>
                    <a:pt x="1457" y="4691"/>
                  </a:cubicBezTo>
                  <a:cubicBezTo>
                    <a:pt x="1451" y="5163"/>
                    <a:pt x="1814" y="5322"/>
                    <a:pt x="2172" y="5322"/>
                  </a:cubicBezTo>
                  <a:cubicBezTo>
                    <a:pt x="2392" y="5322"/>
                    <a:pt x="2610" y="5262"/>
                    <a:pt x="2739" y="5178"/>
                  </a:cubicBezTo>
                  <a:cubicBezTo>
                    <a:pt x="3066" y="4955"/>
                    <a:pt x="2463" y="901"/>
                    <a:pt x="2336" y="678"/>
                  </a:cubicBezTo>
                  <a:cubicBezTo>
                    <a:pt x="2223" y="470"/>
                    <a:pt x="1594" y="0"/>
                    <a:pt x="623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138225" y="1885675"/>
              <a:ext cx="109875" cy="76550"/>
            </a:xfrm>
            <a:custGeom>
              <a:avLst/>
              <a:gdLst/>
              <a:ahLst/>
              <a:cxnLst/>
              <a:rect l="l" t="t" r="r" b="b"/>
              <a:pathLst>
                <a:path w="4395" h="3062" extrusionOk="0">
                  <a:moveTo>
                    <a:pt x="1277" y="1"/>
                  </a:moveTo>
                  <a:cubicBezTo>
                    <a:pt x="1109" y="1"/>
                    <a:pt x="963" y="13"/>
                    <a:pt x="859" y="45"/>
                  </a:cubicBezTo>
                  <a:cubicBezTo>
                    <a:pt x="520" y="151"/>
                    <a:pt x="255" y="659"/>
                    <a:pt x="96" y="1008"/>
                  </a:cubicBezTo>
                  <a:cubicBezTo>
                    <a:pt x="1" y="1231"/>
                    <a:pt x="22" y="1474"/>
                    <a:pt x="139" y="1675"/>
                  </a:cubicBezTo>
                  <a:lnTo>
                    <a:pt x="689" y="2575"/>
                  </a:lnTo>
                  <a:lnTo>
                    <a:pt x="3082" y="3062"/>
                  </a:lnTo>
                  <a:lnTo>
                    <a:pt x="3971" y="2575"/>
                  </a:lnTo>
                  <a:cubicBezTo>
                    <a:pt x="3971" y="2575"/>
                    <a:pt x="4395" y="1241"/>
                    <a:pt x="4108" y="987"/>
                  </a:cubicBezTo>
                  <a:cubicBezTo>
                    <a:pt x="3900" y="787"/>
                    <a:pt x="3461" y="762"/>
                    <a:pt x="3260" y="762"/>
                  </a:cubicBezTo>
                  <a:cubicBezTo>
                    <a:pt x="3196" y="762"/>
                    <a:pt x="3156" y="765"/>
                    <a:pt x="3156" y="765"/>
                  </a:cubicBezTo>
                  <a:lnTo>
                    <a:pt x="3145" y="722"/>
                  </a:lnTo>
                  <a:cubicBezTo>
                    <a:pt x="3092" y="415"/>
                    <a:pt x="2859" y="182"/>
                    <a:pt x="2553" y="130"/>
                  </a:cubicBezTo>
                  <a:cubicBezTo>
                    <a:pt x="2182" y="70"/>
                    <a:pt x="1670" y="1"/>
                    <a:pt x="1277" y="1"/>
                  </a:cubicBezTo>
                  <a:close/>
                </a:path>
              </a:pathLst>
            </a:custGeom>
            <a:solidFill>
              <a:srgbClr val="7D3C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212350" y="1971725"/>
              <a:ext cx="31250" cy="36725"/>
            </a:xfrm>
            <a:custGeom>
              <a:avLst/>
              <a:gdLst/>
              <a:ahLst/>
              <a:cxnLst/>
              <a:rect l="l" t="t" r="r" b="b"/>
              <a:pathLst>
                <a:path w="1250" h="1469" extrusionOk="0">
                  <a:moveTo>
                    <a:pt x="646" y="1"/>
                  </a:moveTo>
                  <a:lnTo>
                    <a:pt x="0" y="530"/>
                  </a:lnTo>
                  <a:cubicBezTo>
                    <a:pt x="0" y="530"/>
                    <a:pt x="254" y="784"/>
                    <a:pt x="508" y="1293"/>
                  </a:cubicBezTo>
                  <a:cubicBezTo>
                    <a:pt x="558" y="1400"/>
                    <a:pt x="666" y="1469"/>
                    <a:pt x="781" y="1469"/>
                  </a:cubicBezTo>
                  <a:cubicBezTo>
                    <a:pt x="813" y="1469"/>
                    <a:pt x="847" y="1463"/>
                    <a:pt x="879" y="1452"/>
                  </a:cubicBezTo>
                  <a:cubicBezTo>
                    <a:pt x="932" y="1431"/>
                    <a:pt x="995" y="1409"/>
                    <a:pt x="1059" y="1377"/>
                  </a:cubicBezTo>
                  <a:cubicBezTo>
                    <a:pt x="1197" y="1293"/>
                    <a:pt x="1249" y="1102"/>
                    <a:pt x="1165" y="954"/>
                  </a:cubicBezTo>
                  <a:lnTo>
                    <a:pt x="646" y="1"/>
                  </a:lnTo>
                  <a:close/>
                </a:path>
              </a:pathLst>
            </a:custGeom>
            <a:solidFill>
              <a:srgbClr val="DB8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212350" y="1971725"/>
              <a:ext cx="20400" cy="26250"/>
            </a:xfrm>
            <a:custGeom>
              <a:avLst/>
              <a:gdLst/>
              <a:ahLst/>
              <a:cxnLst/>
              <a:rect l="l" t="t" r="r" b="b"/>
              <a:pathLst>
                <a:path w="816" h="1050" extrusionOk="0">
                  <a:moveTo>
                    <a:pt x="710" y="1"/>
                  </a:moveTo>
                  <a:lnTo>
                    <a:pt x="0" y="530"/>
                  </a:lnTo>
                  <a:lnTo>
                    <a:pt x="371" y="1049"/>
                  </a:lnTo>
                  <a:cubicBezTo>
                    <a:pt x="371" y="1049"/>
                    <a:pt x="816" y="605"/>
                    <a:pt x="699" y="107"/>
                  </a:cubicBezTo>
                  <a:lnTo>
                    <a:pt x="710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152000" y="1926075"/>
              <a:ext cx="87475" cy="69050"/>
            </a:xfrm>
            <a:custGeom>
              <a:avLst/>
              <a:gdLst/>
              <a:ahLst/>
              <a:cxnLst/>
              <a:rect l="l" t="t" r="r" b="b"/>
              <a:pathLst>
                <a:path w="3499" h="2762" extrusionOk="0">
                  <a:moveTo>
                    <a:pt x="1760" y="0"/>
                  </a:moveTo>
                  <a:cubicBezTo>
                    <a:pt x="1361" y="0"/>
                    <a:pt x="867" y="37"/>
                    <a:pt x="593" y="197"/>
                  </a:cubicBezTo>
                  <a:cubicBezTo>
                    <a:pt x="96" y="493"/>
                    <a:pt x="0" y="684"/>
                    <a:pt x="318" y="1203"/>
                  </a:cubicBezTo>
                  <a:cubicBezTo>
                    <a:pt x="318" y="1203"/>
                    <a:pt x="604" y="1647"/>
                    <a:pt x="816" y="2081"/>
                  </a:cubicBezTo>
                  <a:cubicBezTo>
                    <a:pt x="985" y="2410"/>
                    <a:pt x="1292" y="2653"/>
                    <a:pt x="1663" y="2737"/>
                  </a:cubicBezTo>
                  <a:cubicBezTo>
                    <a:pt x="1745" y="2754"/>
                    <a:pt x="1828" y="2762"/>
                    <a:pt x="1911" y="2762"/>
                  </a:cubicBezTo>
                  <a:cubicBezTo>
                    <a:pt x="2253" y="2762"/>
                    <a:pt x="2586" y="2623"/>
                    <a:pt x="2816" y="2367"/>
                  </a:cubicBezTo>
                  <a:lnTo>
                    <a:pt x="3103" y="2050"/>
                  </a:lnTo>
                  <a:lnTo>
                    <a:pt x="3187" y="1298"/>
                  </a:lnTo>
                  <a:cubicBezTo>
                    <a:pt x="3187" y="1298"/>
                    <a:pt x="3399" y="1192"/>
                    <a:pt x="3463" y="800"/>
                  </a:cubicBezTo>
                  <a:cubicBezTo>
                    <a:pt x="3498" y="573"/>
                    <a:pt x="3382" y="339"/>
                    <a:pt x="3247" y="339"/>
                  </a:cubicBezTo>
                  <a:cubicBezTo>
                    <a:pt x="3144" y="339"/>
                    <a:pt x="3029" y="477"/>
                    <a:pt x="2965" y="864"/>
                  </a:cubicBezTo>
                  <a:lnTo>
                    <a:pt x="2954" y="1118"/>
                  </a:lnTo>
                  <a:lnTo>
                    <a:pt x="2372" y="27"/>
                  </a:lnTo>
                  <a:cubicBezTo>
                    <a:pt x="2372" y="27"/>
                    <a:pt x="2101" y="0"/>
                    <a:pt x="1760" y="0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176625" y="1957675"/>
              <a:ext cx="5300" cy="7325"/>
            </a:xfrm>
            <a:custGeom>
              <a:avLst/>
              <a:gdLst/>
              <a:ahLst/>
              <a:cxnLst/>
              <a:rect l="l" t="t" r="r" b="b"/>
              <a:pathLst>
                <a:path w="212" h="293" extrusionOk="0">
                  <a:moveTo>
                    <a:pt x="41" y="1"/>
                  </a:moveTo>
                  <a:cubicBezTo>
                    <a:pt x="37" y="1"/>
                    <a:pt x="34" y="1"/>
                    <a:pt x="32" y="2"/>
                  </a:cubicBezTo>
                  <a:cubicBezTo>
                    <a:pt x="0" y="23"/>
                    <a:pt x="0" y="97"/>
                    <a:pt x="43" y="182"/>
                  </a:cubicBezTo>
                  <a:cubicBezTo>
                    <a:pt x="78" y="245"/>
                    <a:pt x="122" y="292"/>
                    <a:pt x="154" y="292"/>
                  </a:cubicBezTo>
                  <a:cubicBezTo>
                    <a:pt x="159" y="292"/>
                    <a:pt x="165" y="291"/>
                    <a:pt x="170" y="288"/>
                  </a:cubicBezTo>
                  <a:cubicBezTo>
                    <a:pt x="212" y="278"/>
                    <a:pt x="201" y="193"/>
                    <a:pt x="170" y="118"/>
                  </a:cubicBezTo>
                  <a:cubicBezTo>
                    <a:pt x="131" y="51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200175" y="1947025"/>
              <a:ext cx="5300" cy="7300"/>
            </a:xfrm>
            <a:custGeom>
              <a:avLst/>
              <a:gdLst/>
              <a:ahLst/>
              <a:cxnLst/>
              <a:rect l="l" t="t" r="r" b="b"/>
              <a:pathLst>
                <a:path w="212" h="292" extrusionOk="0">
                  <a:moveTo>
                    <a:pt x="52" y="0"/>
                  </a:moveTo>
                  <a:cubicBezTo>
                    <a:pt x="45" y="0"/>
                    <a:pt x="39" y="2"/>
                    <a:pt x="32" y="5"/>
                  </a:cubicBezTo>
                  <a:cubicBezTo>
                    <a:pt x="0" y="15"/>
                    <a:pt x="11" y="100"/>
                    <a:pt x="42" y="174"/>
                  </a:cubicBezTo>
                  <a:cubicBezTo>
                    <a:pt x="80" y="250"/>
                    <a:pt x="127" y="292"/>
                    <a:pt x="167" y="292"/>
                  </a:cubicBezTo>
                  <a:cubicBezTo>
                    <a:pt x="171" y="292"/>
                    <a:pt x="176" y="291"/>
                    <a:pt x="180" y="290"/>
                  </a:cubicBezTo>
                  <a:cubicBezTo>
                    <a:pt x="212" y="269"/>
                    <a:pt x="212" y="195"/>
                    <a:pt x="169" y="111"/>
                  </a:cubicBezTo>
                  <a:cubicBezTo>
                    <a:pt x="134" y="47"/>
                    <a:pt x="90" y="0"/>
                    <a:pt x="52" y="0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192750" y="1962200"/>
              <a:ext cx="27300" cy="19250"/>
            </a:xfrm>
            <a:custGeom>
              <a:avLst/>
              <a:gdLst/>
              <a:ahLst/>
              <a:cxnLst/>
              <a:rect l="l" t="t" r="r" b="b"/>
              <a:pathLst>
                <a:path w="1092" h="770" extrusionOk="0">
                  <a:moveTo>
                    <a:pt x="869" y="1"/>
                  </a:moveTo>
                  <a:lnTo>
                    <a:pt x="1" y="594"/>
                  </a:lnTo>
                  <a:cubicBezTo>
                    <a:pt x="1" y="594"/>
                    <a:pt x="143" y="769"/>
                    <a:pt x="373" y="769"/>
                  </a:cubicBezTo>
                  <a:cubicBezTo>
                    <a:pt x="462" y="769"/>
                    <a:pt x="565" y="742"/>
                    <a:pt x="678" y="668"/>
                  </a:cubicBezTo>
                  <a:cubicBezTo>
                    <a:pt x="1091" y="393"/>
                    <a:pt x="869" y="1"/>
                    <a:pt x="869" y="1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191450" y="1961425"/>
              <a:ext cx="3725" cy="8750"/>
            </a:xfrm>
            <a:custGeom>
              <a:avLst/>
              <a:gdLst/>
              <a:ahLst/>
              <a:cxnLst/>
              <a:rect l="l" t="t" r="r" b="b"/>
              <a:pathLst>
                <a:path w="149" h="350" extrusionOk="0">
                  <a:moveTo>
                    <a:pt x="0" y="0"/>
                  </a:moveTo>
                  <a:lnTo>
                    <a:pt x="0" y="22"/>
                  </a:lnTo>
                  <a:cubicBezTo>
                    <a:pt x="10" y="74"/>
                    <a:pt x="0" y="349"/>
                    <a:pt x="0" y="349"/>
                  </a:cubicBezTo>
                  <a:cubicBezTo>
                    <a:pt x="106" y="318"/>
                    <a:pt x="148" y="191"/>
                    <a:pt x="85" y="1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228825" y="1939975"/>
              <a:ext cx="6825" cy="14325"/>
            </a:xfrm>
            <a:custGeom>
              <a:avLst/>
              <a:gdLst/>
              <a:ahLst/>
              <a:cxnLst/>
              <a:rect l="l" t="t" r="r" b="b"/>
              <a:pathLst>
                <a:path w="273" h="573" extrusionOk="0">
                  <a:moveTo>
                    <a:pt x="180" y="0"/>
                  </a:moveTo>
                  <a:cubicBezTo>
                    <a:pt x="104" y="0"/>
                    <a:pt x="1" y="91"/>
                    <a:pt x="30" y="329"/>
                  </a:cubicBezTo>
                  <a:lnTo>
                    <a:pt x="103" y="572"/>
                  </a:lnTo>
                  <a:cubicBezTo>
                    <a:pt x="220" y="456"/>
                    <a:pt x="273" y="160"/>
                    <a:pt x="252" y="54"/>
                  </a:cubicBezTo>
                  <a:cubicBezTo>
                    <a:pt x="245" y="20"/>
                    <a:pt x="215" y="0"/>
                    <a:pt x="180" y="0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164450" y="2145650"/>
              <a:ext cx="44200" cy="34100"/>
            </a:xfrm>
            <a:custGeom>
              <a:avLst/>
              <a:gdLst/>
              <a:ahLst/>
              <a:cxnLst/>
              <a:rect l="l" t="t" r="r" b="b"/>
              <a:pathLst>
                <a:path w="1768" h="1364" extrusionOk="0">
                  <a:moveTo>
                    <a:pt x="1323" y="0"/>
                  </a:moveTo>
                  <a:cubicBezTo>
                    <a:pt x="1261" y="34"/>
                    <a:pt x="1205" y="44"/>
                    <a:pt x="1153" y="44"/>
                  </a:cubicBezTo>
                  <a:cubicBezTo>
                    <a:pt x="1108" y="44"/>
                    <a:pt x="1066" y="36"/>
                    <a:pt x="1027" y="31"/>
                  </a:cubicBezTo>
                  <a:cubicBezTo>
                    <a:pt x="985" y="21"/>
                    <a:pt x="943" y="13"/>
                    <a:pt x="898" y="13"/>
                  </a:cubicBezTo>
                  <a:cubicBezTo>
                    <a:pt x="853" y="13"/>
                    <a:pt x="805" y="21"/>
                    <a:pt x="751" y="42"/>
                  </a:cubicBezTo>
                  <a:cubicBezTo>
                    <a:pt x="540" y="137"/>
                    <a:pt x="318" y="497"/>
                    <a:pt x="180" y="529"/>
                  </a:cubicBezTo>
                  <a:cubicBezTo>
                    <a:pt x="98" y="550"/>
                    <a:pt x="157" y="659"/>
                    <a:pt x="322" y="659"/>
                  </a:cubicBezTo>
                  <a:cubicBezTo>
                    <a:pt x="411" y="659"/>
                    <a:pt x="532" y="626"/>
                    <a:pt x="678" y="529"/>
                  </a:cubicBezTo>
                  <a:lnTo>
                    <a:pt x="678" y="529"/>
                  </a:lnTo>
                  <a:cubicBezTo>
                    <a:pt x="678" y="530"/>
                    <a:pt x="159" y="1016"/>
                    <a:pt x="64" y="1165"/>
                  </a:cubicBezTo>
                  <a:cubicBezTo>
                    <a:pt x="0" y="1269"/>
                    <a:pt x="104" y="1328"/>
                    <a:pt x="228" y="1328"/>
                  </a:cubicBezTo>
                  <a:cubicBezTo>
                    <a:pt x="291" y="1328"/>
                    <a:pt x="359" y="1313"/>
                    <a:pt x="413" y="1281"/>
                  </a:cubicBezTo>
                  <a:cubicBezTo>
                    <a:pt x="441" y="1267"/>
                    <a:pt x="469" y="1261"/>
                    <a:pt x="497" y="1261"/>
                  </a:cubicBezTo>
                  <a:cubicBezTo>
                    <a:pt x="555" y="1261"/>
                    <a:pt x="614" y="1285"/>
                    <a:pt x="678" y="1313"/>
                  </a:cubicBezTo>
                  <a:cubicBezTo>
                    <a:pt x="748" y="1338"/>
                    <a:pt x="825" y="1364"/>
                    <a:pt x="913" y="1364"/>
                  </a:cubicBezTo>
                  <a:cubicBezTo>
                    <a:pt x="971" y="1364"/>
                    <a:pt x="1034" y="1353"/>
                    <a:pt x="1101" y="1323"/>
                  </a:cubicBezTo>
                  <a:cubicBezTo>
                    <a:pt x="1429" y="1186"/>
                    <a:pt x="1768" y="412"/>
                    <a:pt x="1768" y="412"/>
                  </a:cubicBezTo>
                  <a:lnTo>
                    <a:pt x="1768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199100" y="2090300"/>
              <a:ext cx="100075" cy="70450"/>
            </a:xfrm>
            <a:custGeom>
              <a:avLst/>
              <a:gdLst/>
              <a:ahLst/>
              <a:cxnLst/>
              <a:rect l="l" t="t" r="r" b="b"/>
              <a:pathLst>
                <a:path w="4003" h="2818" extrusionOk="0">
                  <a:moveTo>
                    <a:pt x="3664" y="1"/>
                  </a:moveTo>
                  <a:lnTo>
                    <a:pt x="3145" y="234"/>
                  </a:lnTo>
                  <a:cubicBezTo>
                    <a:pt x="2256" y="678"/>
                    <a:pt x="1" y="2256"/>
                    <a:pt x="1" y="2256"/>
                  </a:cubicBezTo>
                  <a:lnTo>
                    <a:pt x="287" y="2817"/>
                  </a:lnTo>
                  <a:cubicBezTo>
                    <a:pt x="287" y="2817"/>
                    <a:pt x="3452" y="1558"/>
                    <a:pt x="3727" y="1123"/>
                  </a:cubicBezTo>
                  <a:cubicBezTo>
                    <a:pt x="4003" y="678"/>
                    <a:pt x="3664" y="1"/>
                    <a:pt x="3664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210225" y="2049175"/>
              <a:ext cx="19600" cy="28450"/>
            </a:xfrm>
            <a:custGeom>
              <a:avLst/>
              <a:gdLst/>
              <a:ahLst/>
              <a:cxnLst/>
              <a:rect l="l" t="t" r="r" b="b"/>
              <a:pathLst>
                <a:path w="784" h="1138" extrusionOk="0">
                  <a:moveTo>
                    <a:pt x="710" y="69"/>
                  </a:moveTo>
                  <a:lnTo>
                    <a:pt x="710" y="1011"/>
                  </a:lnTo>
                  <a:lnTo>
                    <a:pt x="212" y="1064"/>
                  </a:lnTo>
                  <a:lnTo>
                    <a:pt x="64" y="143"/>
                  </a:lnTo>
                  <a:lnTo>
                    <a:pt x="710" y="69"/>
                  </a:lnTo>
                  <a:close/>
                  <a:moveTo>
                    <a:pt x="732" y="1"/>
                  </a:moveTo>
                  <a:cubicBezTo>
                    <a:pt x="728" y="1"/>
                    <a:pt x="724" y="2"/>
                    <a:pt x="720" y="5"/>
                  </a:cubicBezTo>
                  <a:lnTo>
                    <a:pt x="43" y="79"/>
                  </a:lnTo>
                  <a:cubicBezTo>
                    <a:pt x="33" y="79"/>
                    <a:pt x="22" y="90"/>
                    <a:pt x="11" y="100"/>
                  </a:cubicBezTo>
                  <a:cubicBezTo>
                    <a:pt x="0" y="111"/>
                    <a:pt x="0" y="121"/>
                    <a:pt x="0" y="143"/>
                  </a:cubicBezTo>
                  <a:lnTo>
                    <a:pt x="149" y="1085"/>
                  </a:lnTo>
                  <a:cubicBezTo>
                    <a:pt x="149" y="1117"/>
                    <a:pt x="181" y="1138"/>
                    <a:pt x="202" y="1138"/>
                  </a:cubicBezTo>
                  <a:lnTo>
                    <a:pt x="212" y="1138"/>
                  </a:lnTo>
                  <a:lnTo>
                    <a:pt x="731" y="1074"/>
                  </a:lnTo>
                  <a:cubicBezTo>
                    <a:pt x="763" y="1074"/>
                    <a:pt x="784" y="1053"/>
                    <a:pt x="784" y="1022"/>
                  </a:cubicBezTo>
                  <a:lnTo>
                    <a:pt x="784" y="58"/>
                  </a:lnTo>
                  <a:cubicBezTo>
                    <a:pt x="784" y="37"/>
                    <a:pt x="774" y="27"/>
                    <a:pt x="763" y="16"/>
                  </a:cubicBezTo>
                  <a:cubicBezTo>
                    <a:pt x="755" y="8"/>
                    <a:pt x="743" y="1"/>
                    <a:pt x="732" y="1"/>
                  </a:cubicBezTo>
                  <a:close/>
                </a:path>
              </a:pathLst>
            </a:custGeom>
            <a:solidFill>
              <a:srgbClr val="EF8C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219250" y="2216300"/>
              <a:ext cx="37575" cy="117300"/>
            </a:xfrm>
            <a:custGeom>
              <a:avLst/>
              <a:gdLst/>
              <a:ahLst/>
              <a:cxnLst/>
              <a:rect l="l" t="t" r="r" b="b"/>
              <a:pathLst>
                <a:path w="1503" h="4692" extrusionOk="0">
                  <a:moveTo>
                    <a:pt x="963" y="0"/>
                  </a:moveTo>
                  <a:cubicBezTo>
                    <a:pt x="963" y="0"/>
                    <a:pt x="857" y="2785"/>
                    <a:pt x="370" y="3823"/>
                  </a:cubicBezTo>
                  <a:cubicBezTo>
                    <a:pt x="1" y="4592"/>
                    <a:pt x="34" y="4692"/>
                    <a:pt x="75" y="4692"/>
                  </a:cubicBezTo>
                  <a:cubicBezTo>
                    <a:pt x="90" y="4692"/>
                    <a:pt x="105" y="4680"/>
                    <a:pt x="105" y="4680"/>
                  </a:cubicBezTo>
                  <a:cubicBezTo>
                    <a:pt x="105" y="4680"/>
                    <a:pt x="1027" y="2955"/>
                    <a:pt x="1503" y="1621"/>
                  </a:cubicBezTo>
                  <a:lnTo>
                    <a:pt x="963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204400" y="2311850"/>
              <a:ext cx="27825" cy="107200"/>
            </a:xfrm>
            <a:custGeom>
              <a:avLst/>
              <a:gdLst/>
              <a:ahLst/>
              <a:cxnLst/>
              <a:rect l="l" t="t" r="r" b="b"/>
              <a:pathLst>
                <a:path w="1113" h="4288" extrusionOk="0">
                  <a:moveTo>
                    <a:pt x="964" y="1"/>
                  </a:moveTo>
                  <a:lnTo>
                    <a:pt x="699" y="858"/>
                  </a:lnTo>
                  <a:cubicBezTo>
                    <a:pt x="699" y="858"/>
                    <a:pt x="233" y="3420"/>
                    <a:pt x="0" y="4288"/>
                  </a:cubicBezTo>
                  <a:cubicBezTo>
                    <a:pt x="0" y="4288"/>
                    <a:pt x="847" y="2340"/>
                    <a:pt x="974" y="1429"/>
                  </a:cubicBezTo>
                  <a:cubicBezTo>
                    <a:pt x="1112" y="519"/>
                    <a:pt x="964" y="1"/>
                    <a:pt x="964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231400" y="2159925"/>
              <a:ext cx="13000" cy="58800"/>
            </a:xfrm>
            <a:custGeom>
              <a:avLst/>
              <a:gdLst/>
              <a:ahLst/>
              <a:cxnLst/>
              <a:rect l="l" t="t" r="r" b="b"/>
              <a:pathLst>
                <a:path w="520" h="2352" extrusionOk="0">
                  <a:moveTo>
                    <a:pt x="75" y="74"/>
                  </a:moveTo>
                  <a:lnTo>
                    <a:pt x="445" y="96"/>
                  </a:lnTo>
                  <a:lnTo>
                    <a:pt x="445" y="2149"/>
                  </a:lnTo>
                  <a:lnTo>
                    <a:pt x="75" y="1673"/>
                  </a:lnTo>
                  <a:lnTo>
                    <a:pt x="75" y="74"/>
                  </a:lnTo>
                  <a:close/>
                  <a:moveTo>
                    <a:pt x="0" y="1"/>
                  </a:moveTo>
                  <a:lnTo>
                    <a:pt x="0" y="1695"/>
                  </a:lnTo>
                  <a:lnTo>
                    <a:pt x="519" y="2351"/>
                  </a:lnTo>
                  <a:lnTo>
                    <a:pt x="519" y="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8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204400" y="2324550"/>
              <a:ext cx="20150" cy="15650"/>
            </a:xfrm>
            <a:custGeom>
              <a:avLst/>
              <a:gdLst/>
              <a:ahLst/>
              <a:cxnLst/>
              <a:rect l="l" t="t" r="r" b="b"/>
              <a:pathLst>
                <a:path w="806" h="626" extrusionOk="0">
                  <a:moveTo>
                    <a:pt x="805" y="1"/>
                  </a:moveTo>
                  <a:cubicBezTo>
                    <a:pt x="805" y="1"/>
                    <a:pt x="699" y="350"/>
                    <a:pt x="0" y="477"/>
                  </a:cubicBezTo>
                  <a:lnTo>
                    <a:pt x="805" y="625"/>
                  </a:lnTo>
                  <a:lnTo>
                    <a:pt x="805" y="1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289900" y="2324550"/>
              <a:ext cx="25150" cy="9275"/>
            </a:xfrm>
            <a:custGeom>
              <a:avLst/>
              <a:gdLst/>
              <a:ahLst/>
              <a:cxnLst/>
              <a:rect l="l" t="t" r="r" b="b"/>
              <a:pathLst>
                <a:path w="1006" h="371" extrusionOk="0">
                  <a:moveTo>
                    <a:pt x="1006" y="1"/>
                  </a:moveTo>
                  <a:lnTo>
                    <a:pt x="1006" y="1"/>
                  </a:lnTo>
                  <a:cubicBezTo>
                    <a:pt x="1006" y="1"/>
                    <a:pt x="967" y="33"/>
                    <a:pt x="901" y="79"/>
                  </a:cubicBezTo>
                  <a:lnTo>
                    <a:pt x="901" y="79"/>
                  </a:lnTo>
                  <a:cubicBezTo>
                    <a:pt x="971" y="40"/>
                    <a:pt x="1006" y="1"/>
                    <a:pt x="1006" y="1"/>
                  </a:cubicBezTo>
                  <a:close/>
                  <a:moveTo>
                    <a:pt x="0" y="1"/>
                  </a:moveTo>
                  <a:lnTo>
                    <a:pt x="170" y="371"/>
                  </a:lnTo>
                  <a:cubicBezTo>
                    <a:pt x="469" y="349"/>
                    <a:pt x="754" y="181"/>
                    <a:pt x="901" y="79"/>
                  </a:cubicBezTo>
                  <a:lnTo>
                    <a:pt x="901" y="79"/>
                  </a:lnTo>
                  <a:cubicBezTo>
                    <a:pt x="829" y="120"/>
                    <a:pt x="718" y="161"/>
                    <a:pt x="567" y="161"/>
                  </a:cubicBezTo>
                  <a:cubicBezTo>
                    <a:pt x="418" y="161"/>
                    <a:pt x="230" y="121"/>
                    <a:pt x="0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206250" y="2161525"/>
              <a:ext cx="2150" cy="8750"/>
            </a:xfrm>
            <a:custGeom>
              <a:avLst/>
              <a:gdLst/>
              <a:ahLst/>
              <a:cxnLst/>
              <a:rect l="l" t="t" r="r" b="b"/>
              <a:pathLst>
                <a:path w="86" h="350" extrusionOk="0">
                  <a:moveTo>
                    <a:pt x="1" y="0"/>
                  </a:moveTo>
                  <a:lnTo>
                    <a:pt x="1" y="349"/>
                  </a:lnTo>
                  <a:lnTo>
                    <a:pt x="11" y="349"/>
                  </a:lnTo>
                  <a:cubicBezTo>
                    <a:pt x="32" y="233"/>
                    <a:pt x="53" y="116"/>
                    <a:pt x="86" y="0"/>
                  </a:cubicBez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206525" y="2161525"/>
              <a:ext cx="24900" cy="8750"/>
            </a:xfrm>
            <a:custGeom>
              <a:avLst/>
              <a:gdLst/>
              <a:ahLst/>
              <a:cxnLst/>
              <a:rect l="l" t="t" r="r" b="b"/>
              <a:pathLst>
                <a:path w="996" h="350" extrusionOk="0">
                  <a:moveTo>
                    <a:pt x="75" y="0"/>
                  </a:moveTo>
                  <a:cubicBezTo>
                    <a:pt x="42" y="116"/>
                    <a:pt x="21" y="233"/>
                    <a:pt x="0" y="349"/>
                  </a:cubicBezTo>
                  <a:lnTo>
                    <a:pt x="995" y="349"/>
                  </a:lnTo>
                  <a:lnTo>
                    <a:pt x="995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206250" y="2160725"/>
              <a:ext cx="300" cy="825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lnTo>
                    <a:pt x="1" y="11"/>
                  </a:lnTo>
                  <a:lnTo>
                    <a:pt x="1" y="32"/>
                  </a:lnTo>
                  <a:lnTo>
                    <a:pt x="11" y="3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88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206525" y="2160725"/>
              <a:ext cx="24900" cy="825"/>
            </a:xfrm>
            <a:custGeom>
              <a:avLst/>
              <a:gdLst/>
              <a:ahLst/>
              <a:cxnLst/>
              <a:rect l="l" t="t" r="r" b="b"/>
              <a:pathLst>
                <a:path w="996" h="33" extrusionOk="0">
                  <a:moveTo>
                    <a:pt x="0" y="0"/>
                  </a:moveTo>
                  <a:lnTo>
                    <a:pt x="0" y="32"/>
                  </a:lnTo>
                  <a:lnTo>
                    <a:pt x="995" y="32"/>
                  </a:lnTo>
                  <a:lnTo>
                    <a:pt x="995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206250" y="2160725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0"/>
                  </a:moveTo>
                  <a:lnTo>
                    <a:pt x="1" y="11"/>
                  </a:lnTo>
                  <a:lnTo>
                    <a:pt x="1" y="1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8B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312925" y="2161525"/>
              <a:ext cx="2125" cy="6375"/>
            </a:xfrm>
            <a:custGeom>
              <a:avLst/>
              <a:gdLst/>
              <a:ahLst/>
              <a:cxnLst/>
              <a:rect l="l" t="t" r="r" b="b"/>
              <a:pathLst>
                <a:path w="85" h="255" extrusionOk="0">
                  <a:moveTo>
                    <a:pt x="0" y="0"/>
                  </a:moveTo>
                  <a:cubicBezTo>
                    <a:pt x="21" y="64"/>
                    <a:pt x="42" y="148"/>
                    <a:pt x="64" y="254"/>
                  </a:cubicBezTo>
                  <a:cubicBezTo>
                    <a:pt x="75" y="243"/>
                    <a:pt x="75" y="243"/>
                    <a:pt x="85" y="243"/>
                  </a:cubicBezTo>
                  <a:lnTo>
                    <a:pt x="75" y="0"/>
                  </a:lnTo>
                  <a:close/>
                </a:path>
              </a:pathLst>
            </a:custGeom>
            <a:solidFill>
              <a:srgbClr val="95A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269775" y="2161525"/>
              <a:ext cx="44750" cy="7950"/>
            </a:xfrm>
            <a:custGeom>
              <a:avLst/>
              <a:gdLst/>
              <a:ahLst/>
              <a:cxnLst/>
              <a:rect l="l" t="t" r="r" b="b"/>
              <a:pathLst>
                <a:path w="1790" h="318" extrusionOk="0">
                  <a:moveTo>
                    <a:pt x="1" y="0"/>
                  </a:moveTo>
                  <a:cubicBezTo>
                    <a:pt x="96" y="116"/>
                    <a:pt x="180" y="222"/>
                    <a:pt x="244" y="318"/>
                  </a:cubicBezTo>
                  <a:cubicBezTo>
                    <a:pt x="805" y="297"/>
                    <a:pt x="1356" y="276"/>
                    <a:pt x="1790" y="254"/>
                  </a:cubicBezTo>
                  <a:cubicBezTo>
                    <a:pt x="1768" y="148"/>
                    <a:pt x="1747" y="64"/>
                    <a:pt x="1726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244375" y="2161525"/>
              <a:ext cx="31500" cy="8500"/>
            </a:xfrm>
            <a:custGeom>
              <a:avLst/>
              <a:gdLst/>
              <a:ahLst/>
              <a:cxnLst/>
              <a:rect l="l" t="t" r="r" b="b"/>
              <a:pathLst>
                <a:path w="1260" h="340" extrusionOk="0">
                  <a:moveTo>
                    <a:pt x="0" y="0"/>
                  </a:moveTo>
                  <a:lnTo>
                    <a:pt x="0" y="339"/>
                  </a:lnTo>
                  <a:cubicBezTo>
                    <a:pt x="392" y="339"/>
                    <a:pt x="826" y="328"/>
                    <a:pt x="1260" y="318"/>
                  </a:cubicBezTo>
                  <a:cubicBezTo>
                    <a:pt x="1196" y="222"/>
                    <a:pt x="1112" y="116"/>
                    <a:pt x="1017" y="0"/>
                  </a:cubicBez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244375" y="2161000"/>
              <a:ext cx="70425" cy="550"/>
            </a:xfrm>
            <a:custGeom>
              <a:avLst/>
              <a:gdLst/>
              <a:ahLst/>
              <a:cxnLst/>
              <a:rect l="l" t="t" r="r" b="b"/>
              <a:pathLst>
                <a:path w="2817" h="22" extrusionOk="0">
                  <a:moveTo>
                    <a:pt x="0" y="0"/>
                  </a:moveTo>
                  <a:lnTo>
                    <a:pt x="0" y="21"/>
                  </a:lnTo>
                  <a:lnTo>
                    <a:pt x="281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73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5233250" y="2161775"/>
              <a:ext cx="9275" cy="8500"/>
            </a:xfrm>
            <a:custGeom>
              <a:avLst/>
              <a:gdLst/>
              <a:ahLst/>
              <a:cxnLst/>
              <a:rect l="l" t="t" r="r" b="b"/>
              <a:pathLst>
                <a:path w="371" h="340" extrusionOk="0">
                  <a:moveTo>
                    <a:pt x="1" y="0"/>
                  </a:moveTo>
                  <a:lnTo>
                    <a:pt x="1" y="339"/>
                  </a:lnTo>
                  <a:cubicBezTo>
                    <a:pt x="117" y="339"/>
                    <a:pt x="244" y="329"/>
                    <a:pt x="371" y="329"/>
                  </a:cubicBezTo>
                  <a:lnTo>
                    <a:pt x="371" y="2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E8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231400" y="2161000"/>
              <a:ext cx="13000" cy="9275"/>
            </a:xfrm>
            <a:custGeom>
              <a:avLst/>
              <a:gdLst/>
              <a:ahLst/>
              <a:cxnLst/>
              <a:rect l="l" t="t" r="r" b="b"/>
              <a:pathLst>
                <a:path w="520" h="371" extrusionOk="0">
                  <a:moveTo>
                    <a:pt x="0" y="0"/>
                  </a:moveTo>
                  <a:lnTo>
                    <a:pt x="0" y="21"/>
                  </a:lnTo>
                  <a:lnTo>
                    <a:pt x="0" y="370"/>
                  </a:lnTo>
                  <a:lnTo>
                    <a:pt x="75" y="370"/>
                  </a:lnTo>
                  <a:lnTo>
                    <a:pt x="75" y="31"/>
                  </a:lnTo>
                  <a:lnTo>
                    <a:pt x="445" y="53"/>
                  </a:lnTo>
                  <a:lnTo>
                    <a:pt x="445" y="360"/>
                  </a:lnTo>
                  <a:lnTo>
                    <a:pt x="519" y="360"/>
                  </a:lnTo>
                  <a:lnTo>
                    <a:pt x="519" y="21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6483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328550" y="2448700"/>
              <a:ext cx="25675" cy="16700"/>
            </a:xfrm>
            <a:custGeom>
              <a:avLst/>
              <a:gdLst/>
              <a:ahLst/>
              <a:cxnLst/>
              <a:rect l="l" t="t" r="r" b="b"/>
              <a:pathLst>
                <a:path w="1027" h="668" extrusionOk="0">
                  <a:moveTo>
                    <a:pt x="424" y="1"/>
                  </a:moveTo>
                  <a:cubicBezTo>
                    <a:pt x="304" y="1"/>
                    <a:pt x="212" y="11"/>
                    <a:pt x="212" y="11"/>
                  </a:cubicBezTo>
                  <a:lnTo>
                    <a:pt x="0" y="477"/>
                  </a:lnTo>
                  <a:cubicBezTo>
                    <a:pt x="0" y="477"/>
                    <a:pt x="113" y="441"/>
                    <a:pt x="259" y="441"/>
                  </a:cubicBezTo>
                  <a:cubicBezTo>
                    <a:pt x="307" y="441"/>
                    <a:pt x="360" y="445"/>
                    <a:pt x="413" y="455"/>
                  </a:cubicBezTo>
                  <a:cubicBezTo>
                    <a:pt x="635" y="498"/>
                    <a:pt x="784" y="667"/>
                    <a:pt x="784" y="667"/>
                  </a:cubicBezTo>
                  <a:lnTo>
                    <a:pt x="974" y="635"/>
                  </a:lnTo>
                  <a:cubicBezTo>
                    <a:pt x="974" y="635"/>
                    <a:pt x="1027" y="360"/>
                    <a:pt x="974" y="84"/>
                  </a:cubicBezTo>
                  <a:lnTo>
                    <a:pt x="921" y="95"/>
                  </a:lnTo>
                  <a:lnTo>
                    <a:pt x="911" y="180"/>
                  </a:lnTo>
                  <a:lnTo>
                    <a:pt x="878" y="95"/>
                  </a:lnTo>
                  <a:cubicBezTo>
                    <a:pt x="777" y="18"/>
                    <a:pt x="578" y="1"/>
                    <a:pt x="424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31450" y="2452650"/>
              <a:ext cx="22775" cy="14575"/>
            </a:xfrm>
            <a:custGeom>
              <a:avLst/>
              <a:gdLst/>
              <a:ahLst/>
              <a:cxnLst/>
              <a:rect l="l" t="t" r="r" b="b"/>
              <a:pathLst>
                <a:path w="911" h="583" extrusionOk="0">
                  <a:moveTo>
                    <a:pt x="868" y="1"/>
                  </a:moveTo>
                  <a:cubicBezTo>
                    <a:pt x="877" y="272"/>
                    <a:pt x="806" y="435"/>
                    <a:pt x="722" y="435"/>
                  </a:cubicBezTo>
                  <a:cubicBezTo>
                    <a:pt x="704" y="435"/>
                    <a:pt x="686" y="428"/>
                    <a:pt x="668" y="413"/>
                  </a:cubicBezTo>
                  <a:cubicBezTo>
                    <a:pt x="576" y="340"/>
                    <a:pt x="349" y="259"/>
                    <a:pt x="201" y="259"/>
                  </a:cubicBezTo>
                  <a:cubicBezTo>
                    <a:pt x="178" y="259"/>
                    <a:pt x="157" y="261"/>
                    <a:pt x="138" y="265"/>
                  </a:cubicBezTo>
                  <a:cubicBezTo>
                    <a:pt x="0" y="297"/>
                    <a:pt x="604" y="583"/>
                    <a:pt x="604" y="583"/>
                  </a:cubicBezTo>
                  <a:lnTo>
                    <a:pt x="858" y="477"/>
                  </a:lnTo>
                  <a:cubicBezTo>
                    <a:pt x="858" y="477"/>
                    <a:pt x="911" y="297"/>
                    <a:pt x="868" y="1"/>
                  </a:cubicBezTo>
                  <a:close/>
                </a:path>
              </a:pathLst>
            </a:custGeom>
            <a:solidFill>
              <a:srgbClr val="F2F4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317425" y="2474675"/>
              <a:ext cx="39200" cy="3150"/>
            </a:xfrm>
            <a:custGeom>
              <a:avLst/>
              <a:gdLst/>
              <a:ahLst/>
              <a:cxnLst/>
              <a:rect l="l" t="t" r="r" b="b"/>
              <a:pathLst>
                <a:path w="1568" h="126" extrusionOk="0">
                  <a:moveTo>
                    <a:pt x="451" y="1"/>
                  </a:moveTo>
                  <a:cubicBezTo>
                    <a:pt x="234" y="1"/>
                    <a:pt x="67" y="5"/>
                    <a:pt x="53" y="19"/>
                  </a:cubicBezTo>
                  <a:cubicBezTo>
                    <a:pt x="1" y="62"/>
                    <a:pt x="11" y="125"/>
                    <a:pt x="11" y="125"/>
                  </a:cubicBezTo>
                  <a:lnTo>
                    <a:pt x="1546" y="115"/>
                  </a:lnTo>
                  <a:cubicBezTo>
                    <a:pt x="1546" y="115"/>
                    <a:pt x="1567" y="52"/>
                    <a:pt x="1514" y="19"/>
                  </a:cubicBezTo>
                  <a:cubicBezTo>
                    <a:pt x="1514" y="19"/>
                    <a:pt x="884" y="1"/>
                    <a:pt x="451" y="1"/>
                  </a:cubicBezTo>
                  <a:close/>
                </a:path>
              </a:pathLst>
            </a:custGeom>
            <a:solidFill>
              <a:srgbClr val="FC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18750" y="2459250"/>
              <a:ext cx="36550" cy="15925"/>
            </a:xfrm>
            <a:custGeom>
              <a:avLst/>
              <a:gdLst/>
              <a:ahLst/>
              <a:cxnLst/>
              <a:rect l="l" t="t" r="r" b="b"/>
              <a:pathLst>
                <a:path w="1462" h="637" extrusionOk="0">
                  <a:moveTo>
                    <a:pt x="674" y="1"/>
                  </a:moveTo>
                  <a:cubicBezTo>
                    <a:pt x="397" y="1"/>
                    <a:pt x="92" y="119"/>
                    <a:pt x="0" y="636"/>
                  </a:cubicBezTo>
                  <a:lnTo>
                    <a:pt x="1461" y="636"/>
                  </a:lnTo>
                  <a:lnTo>
                    <a:pt x="1366" y="213"/>
                  </a:lnTo>
                  <a:lnTo>
                    <a:pt x="1176" y="245"/>
                  </a:lnTo>
                  <a:cubicBezTo>
                    <a:pt x="1176" y="245"/>
                    <a:pt x="995" y="12"/>
                    <a:pt x="710" y="1"/>
                  </a:cubicBezTo>
                  <a:cubicBezTo>
                    <a:pt x="698" y="1"/>
                    <a:pt x="686" y="1"/>
                    <a:pt x="674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324025" y="2464550"/>
              <a:ext cx="31550" cy="11150"/>
            </a:xfrm>
            <a:custGeom>
              <a:avLst/>
              <a:gdLst/>
              <a:ahLst/>
              <a:cxnLst/>
              <a:rect l="l" t="t" r="r" b="b"/>
              <a:pathLst>
                <a:path w="1262" h="446" extrusionOk="0">
                  <a:moveTo>
                    <a:pt x="1155" y="1"/>
                  </a:moveTo>
                  <a:lnTo>
                    <a:pt x="965" y="33"/>
                  </a:lnTo>
                  <a:lnTo>
                    <a:pt x="986" y="54"/>
                  </a:lnTo>
                  <a:cubicBezTo>
                    <a:pt x="1059" y="160"/>
                    <a:pt x="1007" y="308"/>
                    <a:pt x="890" y="351"/>
                  </a:cubicBezTo>
                  <a:cubicBezTo>
                    <a:pt x="774" y="403"/>
                    <a:pt x="626" y="403"/>
                    <a:pt x="499" y="414"/>
                  </a:cubicBezTo>
                  <a:cubicBezTo>
                    <a:pt x="287" y="414"/>
                    <a:pt x="1" y="424"/>
                    <a:pt x="1" y="424"/>
                  </a:cubicBezTo>
                  <a:lnTo>
                    <a:pt x="1017" y="446"/>
                  </a:lnTo>
                  <a:lnTo>
                    <a:pt x="1250" y="424"/>
                  </a:lnTo>
                  <a:cubicBezTo>
                    <a:pt x="1250" y="424"/>
                    <a:pt x="1261" y="181"/>
                    <a:pt x="1155" y="1"/>
                  </a:cubicBezTo>
                  <a:close/>
                </a:path>
              </a:pathLst>
            </a:custGeom>
            <a:solidFill>
              <a:srgbClr val="824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322725" y="2461125"/>
              <a:ext cx="12725" cy="8500"/>
            </a:xfrm>
            <a:custGeom>
              <a:avLst/>
              <a:gdLst/>
              <a:ahLst/>
              <a:cxnLst/>
              <a:rect l="l" t="t" r="r" b="b"/>
              <a:pathLst>
                <a:path w="509" h="340" extrusionOk="0">
                  <a:moveTo>
                    <a:pt x="360" y="1"/>
                  </a:moveTo>
                  <a:cubicBezTo>
                    <a:pt x="116" y="32"/>
                    <a:pt x="21" y="180"/>
                    <a:pt x="0" y="297"/>
                  </a:cubicBezTo>
                  <a:cubicBezTo>
                    <a:pt x="0" y="329"/>
                    <a:pt x="10" y="340"/>
                    <a:pt x="43" y="340"/>
                  </a:cubicBezTo>
                  <a:cubicBezTo>
                    <a:pt x="116" y="340"/>
                    <a:pt x="286" y="244"/>
                    <a:pt x="360" y="180"/>
                  </a:cubicBezTo>
                  <a:cubicBezTo>
                    <a:pt x="466" y="96"/>
                    <a:pt x="508" y="1"/>
                    <a:pt x="403" y="1"/>
                  </a:cubicBezTo>
                  <a:close/>
                </a:path>
              </a:pathLst>
            </a:custGeom>
            <a:solidFill>
              <a:srgbClr val="AE6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122875" y="2179775"/>
              <a:ext cx="16175" cy="298325"/>
            </a:xfrm>
            <a:custGeom>
              <a:avLst/>
              <a:gdLst/>
              <a:ahLst/>
              <a:cxnLst/>
              <a:rect l="l" t="t" r="r" b="b"/>
              <a:pathLst>
                <a:path w="647" h="11933" extrusionOk="0">
                  <a:moveTo>
                    <a:pt x="170" y="0"/>
                  </a:moveTo>
                  <a:lnTo>
                    <a:pt x="1" y="11932"/>
                  </a:lnTo>
                  <a:lnTo>
                    <a:pt x="170" y="1193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C64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886250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24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45" y="848"/>
                    <a:pt x="1769" y="721"/>
                  </a:cubicBezTo>
                  <a:cubicBezTo>
                    <a:pt x="1494" y="605"/>
                    <a:pt x="1198" y="446"/>
                    <a:pt x="1198" y="446"/>
                  </a:cubicBezTo>
                  <a:lnTo>
                    <a:pt x="1092" y="276"/>
                  </a:lnTo>
                  <a:lnTo>
                    <a:pt x="922" y="213"/>
                  </a:lnTo>
                  <a:lnTo>
                    <a:pt x="711" y="203"/>
                  </a:lnTo>
                  <a:lnTo>
                    <a:pt x="424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4901075" y="2453975"/>
              <a:ext cx="35450" cy="25825"/>
            </a:xfrm>
            <a:custGeom>
              <a:avLst/>
              <a:gdLst/>
              <a:ahLst/>
              <a:cxnLst/>
              <a:rect l="l" t="t" r="r" b="b"/>
              <a:pathLst>
                <a:path w="1418" h="1033" extrusionOk="0">
                  <a:moveTo>
                    <a:pt x="1" y="0"/>
                  </a:moveTo>
                  <a:cubicBezTo>
                    <a:pt x="75" y="456"/>
                    <a:pt x="996" y="985"/>
                    <a:pt x="1176" y="1028"/>
                  </a:cubicBezTo>
                  <a:cubicBezTo>
                    <a:pt x="1194" y="1031"/>
                    <a:pt x="1211" y="1032"/>
                    <a:pt x="1226" y="1032"/>
                  </a:cubicBezTo>
                  <a:cubicBezTo>
                    <a:pt x="1377" y="1032"/>
                    <a:pt x="1418" y="904"/>
                    <a:pt x="1292" y="837"/>
                  </a:cubicBezTo>
                  <a:cubicBezTo>
                    <a:pt x="1292" y="837"/>
                    <a:pt x="784" y="604"/>
                    <a:pt x="615" y="393"/>
                  </a:cubicBezTo>
                  <a:cubicBezTo>
                    <a:pt x="445" y="181"/>
                    <a:pt x="456" y="0"/>
                    <a:pt x="45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4886000" y="2484150"/>
              <a:ext cx="58800" cy="3475"/>
            </a:xfrm>
            <a:custGeom>
              <a:avLst/>
              <a:gdLst/>
              <a:ahLst/>
              <a:cxnLst/>
              <a:rect l="l" t="t" r="r" b="b"/>
              <a:pathLst>
                <a:path w="2352" h="139" extrusionOk="0">
                  <a:moveTo>
                    <a:pt x="43" y="0"/>
                  </a:moveTo>
                  <a:cubicBezTo>
                    <a:pt x="1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19" y="0"/>
                    <a:pt x="2319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4961425" y="2455550"/>
              <a:ext cx="59325" cy="29150"/>
            </a:xfrm>
            <a:custGeom>
              <a:avLst/>
              <a:gdLst/>
              <a:ahLst/>
              <a:cxnLst/>
              <a:rect l="l" t="t" r="r" b="b"/>
              <a:pathLst>
                <a:path w="2373" h="1166" extrusionOk="0">
                  <a:moveTo>
                    <a:pt x="435" y="1"/>
                  </a:moveTo>
                  <a:lnTo>
                    <a:pt x="266" y="65"/>
                  </a:lnTo>
                  <a:lnTo>
                    <a:pt x="329" y="234"/>
                  </a:lnTo>
                  <a:cubicBezTo>
                    <a:pt x="1" y="657"/>
                    <a:pt x="33" y="1144"/>
                    <a:pt x="33" y="1144"/>
                  </a:cubicBezTo>
                  <a:lnTo>
                    <a:pt x="2309" y="1166"/>
                  </a:lnTo>
                  <a:cubicBezTo>
                    <a:pt x="2372" y="901"/>
                    <a:pt x="2054" y="848"/>
                    <a:pt x="1769" y="721"/>
                  </a:cubicBezTo>
                  <a:cubicBezTo>
                    <a:pt x="1494" y="605"/>
                    <a:pt x="1207" y="446"/>
                    <a:pt x="1207" y="446"/>
                  </a:cubicBezTo>
                  <a:lnTo>
                    <a:pt x="1091" y="276"/>
                  </a:lnTo>
                  <a:lnTo>
                    <a:pt x="932" y="213"/>
                  </a:lnTo>
                  <a:lnTo>
                    <a:pt x="710" y="203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976250" y="2453975"/>
              <a:ext cx="35675" cy="25825"/>
            </a:xfrm>
            <a:custGeom>
              <a:avLst/>
              <a:gdLst/>
              <a:ahLst/>
              <a:cxnLst/>
              <a:rect l="l" t="t" r="r" b="b"/>
              <a:pathLst>
                <a:path w="1427" h="1033" extrusionOk="0">
                  <a:moveTo>
                    <a:pt x="0" y="0"/>
                  </a:moveTo>
                  <a:cubicBezTo>
                    <a:pt x="75" y="456"/>
                    <a:pt x="1007" y="985"/>
                    <a:pt x="1186" y="1028"/>
                  </a:cubicBezTo>
                  <a:cubicBezTo>
                    <a:pt x="1203" y="1031"/>
                    <a:pt x="1219" y="1032"/>
                    <a:pt x="1234" y="1032"/>
                  </a:cubicBezTo>
                  <a:cubicBezTo>
                    <a:pt x="1378" y="1032"/>
                    <a:pt x="1426" y="904"/>
                    <a:pt x="1292" y="837"/>
                  </a:cubicBezTo>
                  <a:cubicBezTo>
                    <a:pt x="1292" y="837"/>
                    <a:pt x="795" y="604"/>
                    <a:pt x="626" y="393"/>
                  </a:cubicBezTo>
                  <a:cubicBezTo>
                    <a:pt x="445" y="181"/>
                    <a:pt x="466" y="0"/>
                    <a:pt x="466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961175" y="2484150"/>
              <a:ext cx="58775" cy="3475"/>
            </a:xfrm>
            <a:custGeom>
              <a:avLst/>
              <a:gdLst/>
              <a:ahLst/>
              <a:cxnLst/>
              <a:rect l="l" t="t" r="r" b="b"/>
              <a:pathLst>
                <a:path w="2351" h="139" extrusionOk="0">
                  <a:moveTo>
                    <a:pt x="43" y="0"/>
                  </a:moveTo>
                  <a:cubicBezTo>
                    <a:pt x="0" y="0"/>
                    <a:pt x="11" y="96"/>
                    <a:pt x="11" y="96"/>
                  </a:cubicBezTo>
                  <a:lnTo>
                    <a:pt x="2351" y="138"/>
                  </a:lnTo>
                  <a:cubicBezTo>
                    <a:pt x="2351" y="75"/>
                    <a:pt x="2330" y="0"/>
                    <a:pt x="2330" y="0"/>
                  </a:cubicBez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4867475" y="2176775"/>
              <a:ext cx="147975" cy="285175"/>
            </a:xfrm>
            <a:custGeom>
              <a:avLst/>
              <a:gdLst/>
              <a:ahLst/>
              <a:cxnLst/>
              <a:rect l="l" t="t" r="r" b="b"/>
              <a:pathLst>
                <a:path w="5919" h="11407" extrusionOk="0">
                  <a:moveTo>
                    <a:pt x="4851" y="1"/>
                  </a:moveTo>
                  <a:cubicBezTo>
                    <a:pt x="3731" y="1"/>
                    <a:pt x="2012" y="565"/>
                    <a:pt x="2012" y="565"/>
                  </a:cubicBezTo>
                  <a:cubicBezTo>
                    <a:pt x="1" y="4324"/>
                    <a:pt x="392" y="10295"/>
                    <a:pt x="615" y="11406"/>
                  </a:cubicBezTo>
                  <a:lnTo>
                    <a:pt x="5791" y="11406"/>
                  </a:lnTo>
                  <a:cubicBezTo>
                    <a:pt x="5791" y="11406"/>
                    <a:pt x="5918" y="1539"/>
                    <a:pt x="5791" y="459"/>
                  </a:cubicBezTo>
                  <a:cubicBezTo>
                    <a:pt x="5748" y="118"/>
                    <a:pt x="5362" y="1"/>
                    <a:pt x="4851" y="1"/>
                  </a:cubicBezTo>
                  <a:close/>
                </a:path>
              </a:pathLst>
            </a:custGeom>
            <a:solidFill>
              <a:srgbClr val="839D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4906900" y="2184125"/>
              <a:ext cx="105900" cy="34975"/>
            </a:xfrm>
            <a:custGeom>
              <a:avLst/>
              <a:gdLst/>
              <a:ahLst/>
              <a:cxnLst/>
              <a:rect l="l" t="t" r="r" b="b"/>
              <a:pathLst>
                <a:path w="4236" h="1399" extrusionOk="0">
                  <a:moveTo>
                    <a:pt x="932" y="1"/>
                  </a:moveTo>
                  <a:cubicBezTo>
                    <a:pt x="890" y="1"/>
                    <a:pt x="855" y="3"/>
                    <a:pt x="826" y="7"/>
                  </a:cubicBezTo>
                  <a:cubicBezTo>
                    <a:pt x="318" y="80"/>
                    <a:pt x="1" y="1214"/>
                    <a:pt x="1" y="1214"/>
                  </a:cubicBezTo>
                  <a:cubicBezTo>
                    <a:pt x="1" y="1214"/>
                    <a:pt x="748" y="1399"/>
                    <a:pt x="1662" y="1399"/>
                  </a:cubicBezTo>
                  <a:cubicBezTo>
                    <a:pt x="2536" y="1399"/>
                    <a:pt x="3563" y="1230"/>
                    <a:pt x="4235" y="567"/>
                  </a:cubicBezTo>
                  <a:cubicBezTo>
                    <a:pt x="4235" y="567"/>
                    <a:pt x="1647" y="1"/>
                    <a:pt x="932" y="1"/>
                  </a:cubicBez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112825" y="2161000"/>
              <a:ext cx="54550" cy="23475"/>
            </a:xfrm>
            <a:custGeom>
              <a:avLst/>
              <a:gdLst/>
              <a:ahLst/>
              <a:cxnLst/>
              <a:rect l="l" t="t" r="r" b="b"/>
              <a:pathLst>
                <a:path w="2182" h="939" extrusionOk="0">
                  <a:moveTo>
                    <a:pt x="1251" y="9"/>
                  </a:moveTo>
                  <a:cubicBezTo>
                    <a:pt x="1247" y="9"/>
                    <a:pt x="1243" y="10"/>
                    <a:pt x="1239" y="10"/>
                  </a:cubicBezTo>
                  <a:cubicBezTo>
                    <a:pt x="964" y="53"/>
                    <a:pt x="636" y="0"/>
                    <a:pt x="435" y="318"/>
                  </a:cubicBezTo>
                  <a:lnTo>
                    <a:pt x="0" y="529"/>
                  </a:lnTo>
                  <a:lnTo>
                    <a:pt x="435" y="784"/>
                  </a:lnTo>
                  <a:cubicBezTo>
                    <a:pt x="435" y="784"/>
                    <a:pt x="934" y="938"/>
                    <a:pt x="1273" y="938"/>
                  </a:cubicBezTo>
                  <a:cubicBezTo>
                    <a:pt x="1350" y="938"/>
                    <a:pt x="1419" y="930"/>
                    <a:pt x="1472" y="911"/>
                  </a:cubicBezTo>
                  <a:cubicBezTo>
                    <a:pt x="1758" y="805"/>
                    <a:pt x="1917" y="572"/>
                    <a:pt x="1917" y="572"/>
                  </a:cubicBezTo>
                  <a:cubicBezTo>
                    <a:pt x="2181" y="518"/>
                    <a:pt x="2108" y="360"/>
                    <a:pt x="1917" y="318"/>
                  </a:cubicBezTo>
                  <a:cubicBezTo>
                    <a:pt x="1850" y="307"/>
                    <a:pt x="1725" y="303"/>
                    <a:pt x="1589" y="303"/>
                  </a:cubicBezTo>
                  <a:cubicBezTo>
                    <a:pt x="1368" y="303"/>
                    <a:pt x="1116" y="313"/>
                    <a:pt x="1028" y="316"/>
                  </a:cubicBezTo>
                  <a:lnTo>
                    <a:pt x="1028" y="316"/>
                  </a:lnTo>
                  <a:cubicBezTo>
                    <a:pt x="1168" y="304"/>
                    <a:pt x="1254" y="215"/>
                    <a:pt x="1313" y="127"/>
                  </a:cubicBezTo>
                  <a:cubicBezTo>
                    <a:pt x="1353" y="77"/>
                    <a:pt x="1309" y="9"/>
                    <a:pt x="1251" y="9"/>
                  </a:cubicBezTo>
                  <a:close/>
                </a:path>
              </a:pathLst>
            </a:custGeom>
            <a:solidFill>
              <a:srgbClr val="E28C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07175" y="2140750"/>
              <a:ext cx="116525" cy="39850"/>
            </a:xfrm>
            <a:custGeom>
              <a:avLst/>
              <a:gdLst/>
              <a:ahLst/>
              <a:cxnLst/>
              <a:rect l="l" t="t" r="r" b="b"/>
              <a:pathLst>
                <a:path w="4661" h="1594" extrusionOk="0">
                  <a:moveTo>
                    <a:pt x="1671" y="0"/>
                  </a:moveTo>
                  <a:cubicBezTo>
                    <a:pt x="1610" y="0"/>
                    <a:pt x="1552" y="5"/>
                    <a:pt x="1495" y="16"/>
                  </a:cubicBezTo>
                  <a:cubicBezTo>
                    <a:pt x="1495" y="16"/>
                    <a:pt x="1490" y="16"/>
                    <a:pt x="1480" y="16"/>
                  </a:cubicBezTo>
                  <a:cubicBezTo>
                    <a:pt x="1323" y="16"/>
                    <a:pt x="0" y="34"/>
                    <a:pt x="479" y="672"/>
                  </a:cubicBezTo>
                  <a:cubicBezTo>
                    <a:pt x="998" y="1361"/>
                    <a:pt x="4661" y="1594"/>
                    <a:pt x="4661" y="1594"/>
                  </a:cubicBezTo>
                  <a:lnTo>
                    <a:pt x="4661" y="1128"/>
                  </a:lnTo>
                  <a:cubicBezTo>
                    <a:pt x="3712" y="979"/>
                    <a:pt x="2523" y="0"/>
                    <a:pt x="1671" y="0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4984725" y="2051825"/>
              <a:ext cx="65125" cy="111450"/>
            </a:xfrm>
            <a:custGeom>
              <a:avLst/>
              <a:gdLst/>
              <a:ahLst/>
              <a:cxnLst/>
              <a:rect l="l" t="t" r="r" b="b"/>
              <a:pathLst>
                <a:path w="2605" h="4458" extrusionOk="0">
                  <a:moveTo>
                    <a:pt x="938" y="1"/>
                  </a:moveTo>
                  <a:cubicBezTo>
                    <a:pt x="557" y="1"/>
                    <a:pt x="121" y="382"/>
                    <a:pt x="75" y="958"/>
                  </a:cubicBezTo>
                  <a:cubicBezTo>
                    <a:pt x="0" y="1752"/>
                    <a:pt x="635" y="3509"/>
                    <a:pt x="1377" y="4229"/>
                  </a:cubicBezTo>
                  <a:cubicBezTo>
                    <a:pt x="1543" y="4393"/>
                    <a:pt x="1695" y="4457"/>
                    <a:pt x="1830" y="4457"/>
                  </a:cubicBezTo>
                  <a:cubicBezTo>
                    <a:pt x="2295" y="4457"/>
                    <a:pt x="2562" y="3700"/>
                    <a:pt x="2562" y="3700"/>
                  </a:cubicBezTo>
                  <a:cubicBezTo>
                    <a:pt x="2605" y="2864"/>
                    <a:pt x="1684" y="619"/>
                    <a:pt x="1324" y="175"/>
                  </a:cubicBezTo>
                  <a:cubicBezTo>
                    <a:pt x="1219" y="55"/>
                    <a:pt x="1083" y="1"/>
                    <a:pt x="938" y="1"/>
                  </a:cubicBezTo>
                  <a:close/>
                </a:path>
              </a:pathLst>
            </a:custGeom>
            <a:solidFill>
              <a:srgbClr val="9146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988175" y="2048775"/>
              <a:ext cx="55600" cy="67775"/>
            </a:xfrm>
            <a:custGeom>
              <a:avLst/>
              <a:gdLst/>
              <a:ahLst/>
              <a:cxnLst/>
              <a:rect l="l" t="t" r="r" b="b"/>
              <a:pathLst>
                <a:path w="2224" h="2711" extrusionOk="0">
                  <a:moveTo>
                    <a:pt x="381" y="0"/>
                  </a:moveTo>
                  <a:lnTo>
                    <a:pt x="593" y="212"/>
                  </a:lnTo>
                  <a:lnTo>
                    <a:pt x="0" y="889"/>
                  </a:lnTo>
                  <a:lnTo>
                    <a:pt x="286" y="2234"/>
                  </a:lnTo>
                  <a:lnTo>
                    <a:pt x="2224" y="2710"/>
                  </a:lnTo>
                  <a:cubicBezTo>
                    <a:pt x="2224" y="2710"/>
                    <a:pt x="1768" y="455"/>
                    <a:pt x="1186" y="297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55A0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937600" y="1927925"/>
              <a:ext cx="104050" cy="115025"/>
            </a:xfrm>
            <a:custGeom>
              <a:avLst/>
              <a:gdLst/>
              <a:ahLst/>
              <a:cxnLst/>
              <a:rect l="l" t="t" r="r" b="b"/>
              <a:pathLst>
                <a:path w="4162" h="4601" extrusionOk="0">
                  <a:moveTo>
                    <a:pt x="2708" y="0"/>
                  </a:moveTo>
                  <a:cubicBezTo>
                    <a:pt x="2196" y="0"/>
                    <a:pt x="1643" y="205"/>
                    <a:pt x="1377" y="409"/>
                  </a:cubicBezTo>
                  <a:cubicBezTo>
                    <a:pt x="838" y="832"/>
                    <a:pt x="742" y="1351"/>
                    <a:pt x="901" y="1637"/>
                  </a:cubicBezTo>
                  <a:cubicBezTo>
                    <a:pt x="901" y="1637"/>
                    <a:pt x="1" y="2272"/>
                    <a:pt x="372" y="3331"/>
                  </a:cubicBezTo>
                  <a:cubicBezTo>
                    <a:pt x="575" y="3912"/>
                    <a:pt x="1008" y="4043"/>
                    <a:pt x="1358" y="4043"/>
                  </a:cubicBezTo>
                  <a:cubicBezTo>
                    <a:pt x="1645" y="4043"/>
                    <a:pt x="1875" y="3955"/>
                    <a:pt x="1875" y="3955"/>
                  </a:cubicBezTo>
                  <a:cubicBezTo>
                    <a:pt x="1875" y="3955"/>
                    <a:pt x="1894" y="4601"/>
                    <a:pt x="2499" y="4601"/>
                  </a:cubicBezTo>
                  <a:cubicBezTo>
                    <a:pt x="2542" y="4601"/>
                    <a:pt x="2588" y="4597"/>
                    <a:pt x="2637" y="4590"/>
                  </a:cubicBezTo>
                  <a:cubicBezTo>
                    <a:pt x="3378" y="4484"/>
                    <a:pt x="4077" y="3299"/>
                    <a:pt x="4120" y="3193"/>
                  </a:cubicBezTo>
                  <a:cubicBezTo>
                    <a:pt x="4162" y="3087"/>
                    <a:pt x="4014" y="1912"/>
                    <a:pt x="4014" y="1912"/>
                  </a:cubicBezTo>
                  <a:lnTo>
                    <a:pt x="3802" y="959"/>
                  </a:lnTo>
                  <a:cubicBezTo>
                    <a:pt x="3758" y="236"/>
                    <a:pt x="3257" y="0"/>
                    <a:pt x="2708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985550" y="1979950"/>
              <a:ext cx="31475" cy="44150"/>
            </a:xfrm>
            <a:custGeom>
              <a:avLst/>
              <a:gdLst/>
              <a:ahLst/>
              <a:cxnLst/>
              <a:rect l="l" t="t" r="r" b="b"/>
              <a:pathLst>
                <a:path w="1259" h="1766" extrusionOk="0">
                  <a:moveTo>
                    <a:pt x="1249" y="1"/>
                  </a:moveTo>
                  <a:cubicBezTo>
                    <a:pt x="1249" y="1"/>
                    <a:pt x="741" y="265"/>
                    <a:pt x="708" y="307"/>
                  </a:cubicBezTo>
                  <a:cubicBezTo>
                    <a:pt x="677" y="350"/>
                    <a:pt x="254" y="742"/>
                    <a:pt x="211" y="794"/>
                  </a:cubicBezTo>
                  <a:cubicBezTo>
                    <a:pt x="169" y="848"/>
                    <a:pt x="42" y="1292"/>
                    <a:pt x="21" y="1313"/>
                  </a:cubicBezTo>
                  <a:cubicBezTo>
                    <a:pt x="1" y="1333"/>
                    <a:pt x="146" y="1765"/>
                    <a:pt x="149" y="1765"/>
                  </a:cubicBezTo>
                  <a:cubicBezTo>
                    <a:pt x="150" y="1765"/>
                    <a:pt x="149" y="1763"/>
                    <a:pt x="148" y="1758"/>
                  </a:cubicBezTo>
                  <a:cubicBezTo>
                    <a:pt x="126" y="1673"/>
                    <a:pt x="148" y="1567"/>
                    <a:pt x="285" y="1504"/>
                  </a:cubicBezTo>
                  <a:cubicBezTo>
                    <a:pt x="423" y="1440"/>
                    <a:pt x="857" y="657"/>
                    <a:pt x="1259" y="477"/>
                  </a:cubicBezTo>
                  <a:lnTo>
                    <a:pt x="124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937600" y="1965375"/>
              <a:ext cx="79425" cy="77575"/>
            </a:xfrm>
            <a:custGeom>
              <a:avLst/>
              <a:gdLst/>
              <a:ahLst/>
              <a:cxnLst/>
              <a:rect l="l" t="t" r="r" b="b"/>
              <a:pathLst>
                <a:path w="3177" h="3103" extrusionOk="0">
                  <a:moveTo>
                    <a:pt x="859" y="1"/>
                  </a:moveTo>
                  <a:lnTo>
                    <a:pt x="859" y="1"/>
                  </a:lnTo>
                  <a:cubicBezTo>
                    <a:pt x="869" y="54"/>
                    <a:pt x="880" y="97"/>
                    <a:pt x="901" y="139"/>
                  </a:cubicBezTo>
                  <a:cubicBezTo>
                    <a:pt x="901" y="139"/>
                    <a:pt x="1" y="774"/>
                    <a:pt x="372" y="1833"/>
                  </a:cubicBezTo>
                  <a:cubicBezTo>
                    <a:pt x="575" y="2414"/>
                    <a:pt x="1008" y="2545"/>
                    <a:pt x="1358" y="2545"/>
                  </a:cubicBezTo>
                  <a:cubicBezTo>
                    <a:pt x="1645" y="2545"/>
                    <a:pt x="1875" y="2457"/>
                    <a:pt x="1875" y="2457"/>
                  </a:cubicBezTo>
                  <a:cubicBezTo>
                    <a:pt x="1875" y="2457"/>
                    <a:pt x="1894" y="3103"/>
                    <a:pt x="2499" y="3103"/>
                  </a:cubicBezTo>
                  <a:cubicBezTo>
                    <a:pt x="2542" y="3103"/>
                    <a:pt x="2588" y="3099"/>
                    <a:pt x="2637" y="3092"/>
                  </a:cubicBezTo>
                  <a:cubicBezTo>
                    <a:pt x="2828" y="3061"/>
                    <a:pt x="3007" y="2965"/>
                    <a:pt x="3177" y="2838"/>
                  </a:cubicBezTo>
                  <a:cubicBezTo>
                    <a:pt x="3167" y="2764"/>
                    <a:pt x="3146" y="2711"/>
                    <a:pt x="3146" y="2711"/>
                  </a:cubicBezTo>
                  <a:lnTo>
                    <a:pt x="3146" y="2193"/>
                  </a:lnTo>
                  <a:cubicBezTo>
                    <a:pt x="3146" y="2193"/>
                    <a:pt x="3121" y="2089"/>
                    <a:pt x="3068" y="2089"/>
                  </a:cubicBezTo>
                  <a:cubicBezTo>
                    <a:pt x="3037" y="2089"/>
                    <a:pt x="2996" y="2126"/>
                    <a:pt x="2944" y="2245"/>
                  </a:cubicBezTo>
                  <a:cubicBezTo>
                    <a:pt x="2881" y="2386"/>
                    <a:pt x="2664" y="2499"/>
                    <a:pt x="2456" y="2499"/>
                  </a:cubicBezTo>
                  <a:cubicBezTo>
                    <a:pt x="2210" y="2499"/>
                    <a:pt x="1977" y="2343"/>
                    <a:pt x="2023" y="1896"/>
                  </a:cubicBezTo>
                  <a:lnTo>
                    <a:pt x="2023" y="1779"/>
                  </a:lnTo>
                  <a:cubicBezTo>
                    <a:pt x="2023" y="1779"/>
                    <a:pt x="1821" y="1940"/>
                    <a:pt x="1510" y="1940"/>
                  </a:cubicBezTo>
                  <a:cubicBezTo>
                    <a:pt x="1322" y="1940"/>
                    <a:pt x="1094" y="1882"/>
                    <a:pt x="848" y="1695"/>
                  </a:cubicBezTo>
                  <a:cubicBezTo>
                    <a:pt x="256" y="1244"/>
                    <a:pt x="440" y="660"/>
                    <a:pt x="799" y="660"/>
                  </a:cubicBezTo>
                  <a:cubicBezTo>
                    <a:pt x="845" y="660"/>
                    <a:pt x="893" y="669"/>
                    <a:pt x="943" y="689"/>
                  </a:cubicBezTo>
                  <a:cubicBezTo>
                    <a:pt x="1050" y="732"/>
                    <a:pt x="1151" y="749"/>
                    <a:pt x="1244" y="749"/>
                  </a:cubicBezTo>
                  <a:cubicBezTo>
                    <a:pt x="1540" y="749"/>
                    <a:pt x="1748" y="584"/>
                    <a:pt x="1748" y="584"/>
                  </a:cubicBezTo>
                  <a:lnTo>
                    <a:pt x="1748" y="584"/>
                  </a:lnTo>
                  <a:cubicBezTo>
                    <a:pt x="1697" y="598"/>
                    <a:pt x="1648" y="605"/>
                    <a:pt x="1600" y="605"/>
                  </a:cubicBezTo>
                  <a:cubicBezTo>
                    <a:pt x="1169" y="605"/>
                    <a:pt x="911" y="54"/>
                    <a:pt x="911" y="54"/>
                  </a:cubicBezTo>
                  <a:lnTo>
                    <a:pt x="859" y="1"/>
                  </a:lnTo>
                  <a:close/>
                </a:path>
              </a:pathLst>
            </a:custGeom>
            <a:solidFill>
              <a:srgbClr val="E2CF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000600" y="2018600"/>
              <a:ext cx="32050" cy="37600"/>
            </a:xfrm>
            <a:custGeom>
              <a:avLst/>
              <a:gdLst/>
              <a:ahLst/>
              <a:cxnLst/>
              <a:rect l="l" t="t" r="r" b="b"/>
              <a:pathLst>
                <a:path w="1282" h="1504" extrusionOk="0">
                  <a:moveTo>
                    <a:pt x="647" y="0"/>
                  </a:moveTo>
                  <a:lnTo>
                    <a:pt x="572" y="127"/>
                  </a:lnTo>
                  <a:lnTo>
                    <a:pt x="0" y="1175"/>
                  </a:lnTo>
                  <a:cubicBezTo>
                    <a:pt x="233" y="1504"/>
                    <a:pt x="689" y="1504"/>
                    <a:pt x="689" y="1504"/>
                  </a:cubicBezTo>
                  <a:cubicBezTo>
                    <a:pt x="964" y="857"/>
                    <a:pt x="1282" y="540"/>
                    <a:pt x="1282" y="540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013300" y="2020175"/>
              <a:ext cx="17250" cy="21725"/>
            </a:xfrm>
            <a:custGeom>
              <a:avLst/>
              <a:gdLst/>
              <a:ahLst/>
              <a:cxnLst/>
              <a:rect l="l" t="t" r="r" b="b"/>
              <a:pathLst>
                <a:path w="690" h="869" extrusionOk="0">
                  <a:moveTo>
                    <a:pt x="118" y="1"/>
                  </a:moveTo>
                  <a:lnTo>
                    <a:pt x="1" y="180"/>
                  </a:lnTo>
                  <a:cubicBezTo>
                    <a:pt x="1" y="180"/>
                    <a:pt x="128" y="434"/>
                    <a:pt x="488" y="869"/>
                  </a:cubicBezTo>
                  <a:lnTo>
                    <a:pt x="689" y="636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999125" y="1962175"/>
              <a:ext cx="79325" cy="77425"/>
            </a:xfrm>
            <a:custGeom>
              <a:avLst/>
              <a:gdLst/>
              <a:ahLst/>
              <a:cxnLst/>
              <a:rect l="l" t="t" r="r" b="b"/>
              <a:pathLst>
                <a:path w="3173" h="3097" extrusionOk="0">
                  <a:moveTo>
                    <a:pt x="2421" y="1"/>
                  </a:moveTo>
                  <a:cubicBezTo>
                    <a:pt x="2351" y="1"/>
                    <a:pt x="2274" y="5"/>
                    <a:pt x="2188" y="13"/>
                  </a:cubicBezTo>
                  <a:cubicBezTo>
                    <a:pt x="1605" y="65"/>
                    <a:pt x="652" y="912"/>
                    <a:pt x="652" y="912"/>
                  </a:cubicBezTo>
                  <a:lnTo>
                    <a:pt x="812" y="2140"/>
                  </a:lnTo>
                  <a:lnTo>
                    <a:pt x="652" y="1940"/>
                  </a:lnTo>
                  <a:cubicBezTo>
                    <a:pt x="444" y="1731"/>
                    <a:pt x="295" y="1654"/>
                    <a:pt x="198" y="1654"/>
                  </a:cubicBezTo>
                  <a:cubicBezTo>
                    <a:pt x="0" y="1654"/>
                    <a:pt x="23" y="1980"/>
                    <a:pt x="208" y="2173"/>
                  </a:cubicBezTo>
                  <a:cubicBezTo>
                    <a:pt x="428" y="2393"/>
                    <a:pt x="617" y="2418"/>
                    <a:pt x="692" y="2418"/>
                  </a:cubicBezTo>
                  <a:cubicBezTo>
                    <a:pt x="715" y="2418"/>
                    <a:pt x="727" y="2416"/>
                    <a:pt x="727" y="2416"/>
                  </a:cubicBezTo>
                  <a:lnTo>
                    <a:pt x="1235" y="2987"/>
                  </a:lnTo>
                  <a:lnTo>
                    <a:pt x="1648" y="3072"/>
                  </a:lnTo>
                  <a:cubicBezTo>
                    <a:pt x="1730" y="3088"/>
                    <a:pt x="1813" y="3097"/>
                    <a:pt x="1896" y="3097"/>
                  </a:cubicBezTo>
                  <a:cubicBezTo>
                    <a:pt x="2238" y="3097"/>
                    <a:pt x="2571" y="2958"/>
                    <a:pt x="2802" y="2702"/>
                  </a:cubicBezTo>
                  <a:cubicBezTo>
                    <a:pt x="3056" y="2427"/>
                    <a:pt x="3172" y="2046"/>
                    <a:pt x="3109" y="1675"/>
                  </a:cubicBezTo>
                  <a:cubicBezTo>
                    <a:pt x="3035" y="1209"/>
                    <a:pt x="3003" y="669"/>
                    <a:pt x="3003" y="669"/>
                  </a:cubicBezTo>
                  <a:cubicBezTo>
                    <a:pt x="2966" y="153"/>
                    <a:pt x="2830" y="1"/>
                    <a:pt x="2421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005800" y="2009875"/>
              <a:ext cx="10975" cy="8750"/>
            </a:xfrm>
            <a:custGeom>
              <a:avLst/>
              <a:gdLst/>
              <a:ahLst/>
              <a:cxnLst/>
              <a:rect l="l" t="t" r="r" b="b"/>
              <a:pathLst>
                <a:path w="439" h="350" extrusionOk="0">
                  <a:moveTo>
                    <a:pt x="65" y="1"/>
                  </a:moveTo>
                  <a:cubicBezTo>
                    <a:pt x="21" y="1"/>
                    <a:pt x="0" y="24"/>
                    <a:pt x="4" y="53"/>
                  </a:cubicBezTo>
                  <a:cubicBezTo>
                    <a:pt x="4" y="127"/>
                    <a:pt x="248" y="328"/>
                    <a:pt x="439" y="349"/>
                  </a:cubicBezTo>
                  <a:lnTo>
                    <a:pt x="439" y="222"/>
                  </a:lnTo>
                  <a:cubicBezTo>
                    <a:pt x="259" y="55"/>
                    <a:pt x="133" y="1"/>
                    <a:pt x="65" y="1"/>
                  </a:cubicBez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4989475" y="1954275"/>
              <a:ext cx="90800" cy="24900"/>
            </a:xfrm>
            <a:custGeom>
              <a:avLst/>
              <a:gdLst/>
              <a:ahLst/>
              <a:cxnLst/>
              <a:rect l="l" t="t" r="r" b="b"/>
              <a:pathLst>
                <a:path w="3632" h="996" extrusionOk="0">
                  <a:moveTo>
                    <a:pt x="2288" y="0"/>
                  </a:moveTo>
                  <a:cubicBezTo>
                    <a:pt x="2288" y="0"/>
                    <a:pt x="1" y="360"/>
                    <a:pt x="1558" y="826"/>
                  </a:cubicBezTo>
                  <a:cubicBezTo>
                    <a:pt x="1963" y="946"/>
                    <a:pt x="2304" y="995"/>
                    <a:pt x="2581" y="995"/>
                  </a:cubicBezTo>
                  <a:cubicBezTo>
                    <a:pt x="3373" y="995"/>
                    <a:pt x="3632" y="593"/>
                    <a:pt x="3325" y="318"/>
                  </a:cubicBezTo>
                  <a:lnTo>
                    <a:pt x="2288" y="0"/>
                  </a:ln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4984475" y="1947775"/>
              <a:ext cx="88150" cy="63950"/>
            </a:xfrm>
            <a:custGeom>
              <a:avLst/>
              <a:gdLst/>
              <a:ahLst/>
              <a:cxnLst/>
              <a:rect l="l" t="t" r="r" b="b"/>
              <a:pathLst>
                <a:path w="3526" h="2558" extrusionOk="0">
                  <a:moveTo>
                    <a:pt x="2048" y="1"/>
                  </a:moveTo>
                  <a:cubicBezTo>
                    <a:pt x="1911" y="1"/>
                    <a:pt x="1765" y="12"/>
                    <a:pt x="1609" y="38"/>
                  </a:cubicBezTo>
                  <a:cubicBezTo>
                    <a:pt x="1609" y="38"/>
                    <a:pt x="201" y="112"/>
                    <a:pt x="0" y="2399"/>
                  </a:cubicBezTo>
                  <a:lnTo>
                    <a:pt x="424" y="2558"/>
                  </a:lnTo>
                  <a:cubicBezTo>
                    <a:pt x="1217" y="1160"/>
                    <a:pt x="2585" y="570"/>
                    <a:pt x="3373" y="570"/>
                  </a:cubicBezTo>
                  <a:cubicBezTo>
                    <a:pt x="3426" y="570"/>
                    <a:pt x="3477" y="572"/>
                    <a:pt x="3525" y="578"/>
                  </a:cubicBezTo>
                  <a:cubicBezTo>
                    <a:pt x="3525" y="578"/>
                    <a:pt x="3021" y="1"/>
                    <a:pt x="2048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4984475" y="2001900"/>
              <a:ext cx="10850" cy="7975"/>
            </a:xfrm>
            <a:custGeom>
              <a:avLst/>
              <a:gdLst/>
              <a:ahLst/>
              <a:cxnLst/>
              <a:rect l="l" t="t" r="r" b="b"/>
              <a:pathLst>
                <a:path w="434" h="319" extrusionOk="0">
                  <a:moveTo>
                    <a:pt x="31" y="1"/>
                  </a:moveTo>
                  <a:lnTo>
                    <a:pt x="0" y="234"/>
                  </a:lnTo>
                  <a:cubicBezTo>
                    <a:pt x="191" y="245"/>
                    <a:pt x="307" y="276"/>
                    <a:pt x="370" y="318"/>
                  </a:cubicBezTo>
                  <a:lnTo>
                    <a:pt x="402" y="318"/>
                  </a:lnTo>
                  <a:cubicBezTo>
                    <a:pt x="434" y="318"/>
                    <a:pt x="95" y="191"/>
                    <a:pt x="3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4980800" y="2007725"/>
              <a:ext cx="19575" cy="8850"/>
            </a:xfrm>
            <a:custGeom>
              <a:avLst/>
              <a:gdLst/>
              <a:ahLst/>
              <a:cxnLst/>
              <a:rect l="l" t="t" r="r" b="b"/>
              <a:pathLst>
                <a:path w="783" h="354" extrusionOk="0">
                  <a:moveTo>
                    <a:pt x="129" y="0"/>
                  </a:moveTo>
                  <a:cubicBezTo>
                    <a:pt x="18" y="0"/>
                    <a:pt x="1" y="90"/>
                    <a:pt x="41" y="170"/>
                  </a:cubicBezTo>
                  <a:cubicBezTo>
                    <a:pt x="80" y="266"/>
                    <a:pt x="170" y="354"/>
                    <a:pt x="289" y="354"/>
                  </a:cubicBezTo>
                  <a:cubicBezTo>
                    <a:pt x="301" y="354"/>
                    <a:pt x="314" y="353"/>
                    <a:pt x="327" y="351"/>
                  </a:cubicBezTo>
                  <a:cubicBezTo>
                    <a:pt x="592" y="318"/>
                    <a:pt x="782" y="33"/>
                    <a:pt x="147" y="1"/>
                  </a:cubicBezTo>
                  <a:cubicBezTo>
                    <a:pt x="141" y="0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4973875" y="2011125"/>
              <a:ext cx="14800" cy="31575"/>
            </a:xfrm>
            <a:custGeom>
              <a:avLst/>
              <a:gdLst/>
              <a:ahLst/>
              <a:cxnLst/>
              <a:rect l="l" t="t" r="r" b="b"/>
              <a:pathLst>
                <a:path w="592" h="1263" extrusionOk="0">
                  <a:moveTo>
                    <a:pt x="517" y="1"/>
                  </a:moveTo>
                  <a:cubicBezTo>
                    <a:pt x="495" y="1"/>
                    <a:pt x="465" y="10"/>
                    <a:pt x="424" y="34"/>
                  </a:cubicBezTo>
                  <a:cubicBezTo>
                    <a:pt x="255" y="151"/>
                    <a:pt x="1" y="617"/>
                    <a:pt x="297" y="1262"/>
                  </a:cubicBezTo>
                  <a:lnTo>
                    <a:pt x="424" y="775"/>
                  </a:lnTo>
                  <a:lnTo>
                    <a:pt x="572" y="109"/>
                  </a:lnTo>
                  <a:cubicBezTo>
                    <a:pt x="572" y="109"/>
                    <a:pt x="591" y="1"/>
                    <a:pt x="517" y="1"/>
                  </a:cubicBezTo>
                  <a:close/>
                </a:path>
              </a:pathLst>
            </a:custGeom>
            <a:solidFill>
              <a:srgbClr val="E6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096950" y="2168100"/>
              <a:ext cx="54275" cy="23250"/>
            </a:xfrm>
            <a:custGeom>
              <a:avLst/>
              <a:gdLst/>
              <a:ahLst/>
              <a:cxnLst/>
              <a:rect l="l" t="t" r="r" b="b"/>
              <a:pathLst>
                <a:path w="2171" h="930" extrusionOk="0">
                  <a:moveTo>
                    <a:pt x="1240" y="1"/>
                  </a:moveTo>
                  <a:cubicBezTo>
                    <a:pt x="1236" y="1"/>
                    <a:pt x="1232" y="1"/>
                    <a:pt x="1228" y="1"/>
                  </a:cubicBezTo>
                  <a:cubicBezTo>
                    <a:pt x="953" y="44"/>
                    <a:pt x="625" y="1"/>
                    <a:pt x="424" y="319"/>
                  </a:cubicBezTo>
                  <a:lnTo>
                    <a:pt x="0" y="531"/>
                  </a:lnTo>
                  <a:lnTo>
                    <a:pt x="424" y="775"/>
                  </a:lnTo>
                  <a:cubicBezTo>
                    <a:pt x="424" y="775"/>
                    <a:pt x="923" y="929"/>
                    <a:pt x="1262" y="929"/>
                  </a:cubicBezTo>
                  <a:cubicBezTo>
                    <a:pt x="1339" y="929"/>
                    <a:pt x="1408" y="921"/>
                    <a:pt x="1461" y="902"/>
                  </a:cubicBezTo>
                  <a:cubicBezTo>
                    <a:pt x="1747" y="796"/>
                    <a:pt x="1906" y="563"/>
                    <a:pt x="1906" y="563"/>
                  </a:cubicBezTo>
                  <a:cubicBezTo>
                    <a:pt x="2171" y="510"/>
                    <a:pt x="2096" y="351"/>
                    <a:pt x="1906" y="319"/>
                  </a:cubicBezTo>
                  <a:cubicBezTo>
                    <a:pt x="1842" y="309"/>
                    <a:pt x="1719" y="305"/>
                    <a:pt x="1582" y="305"/>
                  </a:cubicBezTo>
                  <a:cubicBezTo>
                    <a:pt x="1310" y="305"/>
                    <a:pt x="985" y="319"/>
                    <a:pt x="985" y="319"/>
                  </a:cubicBezTo>
                  <a:cubicBezTo>
                    <a:pt x="1144" y="309"/>
                    <a:pt x="1239" y="213"/>
                    <a:pt x="1303" y="129"/>
                  </a:cubicBezTo>
                  <a:cubicBezTo>
                    <a:pt x="1342" y="69"/>
                    <a:pt x="1298" y="1"/>
                    <a:pt x="1240" y="1"/>
                  </a:cubicBezTo>
                  <a:close/>
                </a:path>
              </a:pathLst>
            </a:custGeom>
            <a:solidFill>
              <a:srgbClr val="EB9A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4991025" y="2147900"/>
              <a:ext cx="116525" cy="39575"/>
            </a:xfrm>
            <a:custGeom>
              <a:avLst/>
              <a:gdLst/>
              <a:ahLst/>
              <a:cxnLst/>
              <a:rect l="l" t="t" r="r" b="b"/>
              <a:pathLst>
                <a:path w="4661" h="1583" extrusionOk="0">
                  <a:moveTo>
                    <a:pt x="1672" y="0"/>
                  </a:moveTo>
                  <a:cubicBezTo>
                    <a:pt x="1611" y="0"/>
                    <a:pt x="1553" y="5"/>
                    <a:pt x="1496" y="16"/>
                  </a:cubicBezTo>
                  <a:cubicBezTo>
                    <a:pt x="1496" y="16"/>
                    <a:pt x="1490" y="16"/>
                    <a:pt x="1480" y="16"/>
                  </a:cubicBezTo>
                  <a:cubicBezTo>
                    <a:pt x="1323" y="16"/>
                    <a:pt x="1" y="35"/>
                    <a:pt x="479" y="672"/>
                  </a:cubicBezTo>
                  <a:cubicBezTo>
                    <a:pt x="997" y="1360"/>
                    <a:pt x="4661" y="1583"/>
                    <a:pt x="4661" y="1583"/>
                  </a:cubicBezTo>
                  <a:lnTo>
                    <a:pt x="4661" y="1127"/>
                  </a:lnTo>
                  <a:cubicBezTo>
                    <a:pt x="3712" y="979"/>
                    <a:pt x="2523" y="0"/>
                    <a:pt x="1672" y="0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917150" y="2098250"/>
              <a:ext cx="101750" cy="109250"/>
            </a:xfrm>
            <a:custGeom>
              <a:avLst/>
              <a:gdLst/>
              <a:ahLst/>
              <a:cxnLst/>
              <a:rect l="l" t="t" r="r" b="b"/>
              <a:pathLst>
                <a:path w="4070" h="4370" extrusionOk="0">
                  <a:moveTo>
                    <a:pt x="3371" y="1"/>
                  </a:moveTo>
                  <a:lnTo>
                    <a:pt x="787" y="1981"/>
                  </a:lnTo>
                  <a:cubicBezTo>
                    <a:pt x="480" y="2605"/>
                    <a:pt x="56" y="3134"/>
                    <a:pt x="25" y="3685"/>
                  </a:cubicBezTo>
                  <a:cubicBezTo>
                    <a:pt x="0" y="4103"/>
                    <a:pt x="973" y="4369"/>
                    <a:pt x="1979" y="4369"/>
                  </a:cubicBezTo>
                  <a:cubicBezTo>
                    <a:pt x="2272" y="4369"/>
                    <a:pt x="2567" y="4347"/>
                    <a:pt x="2841" y="4299"/>
                  </a:cubicBezTo>
                  <a:cubicBezTo>
                    <a:pt x="4069" y="4087"/>
                    <a:pt x="3995" y="4087"/>
                    <a:pt x="3985" y="2774"/>
                  </a:cubicBezTo>
                  <a:cubicBezTo>
                    <a:pt x="3974" y="1473"/>
                    <a:pt x="3371" y="1"/>
                    <a:pt x="3371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4970175" y="2090150"/>
              <a:ext cx="46850" cy="92175"/>
            </a:xfrm>
            <a:custGeom>
              <a:avLst/>
              <a:gdLst/>
              <a:ahLst/>
              <a:cxnLst/>
              <a:rect l="l" t="t" r="r" b="b"/>
              <a:pathLst>
                <a:path w="1874" h="3687" extrusionOk="0">
                  <a:moveTo>
                    <a:pt x="619" y="0"/>
                  </a:moveTo>
                  <a:cubicBezTo>
                    <a:pt x="609" y="0"/>
                    <a:pt x="600" y="2"/>
                    <a:pt x="593" y="7"/>
                  </a:cubicBezTo>
                  <a:cubicBezTo>
                    <a:pt x="466" y="70"/>
                    <a:pt x="0" y="1415"/>
                    <a:pt x="0" y="1415"/>
                  </a:cubicBezTo>
                  <a:cubicBezTo>
                    <a:pt x="580" y="3323"/>
                    <a:pt x="1297" y="3687"/>
                    <a:pt x="1762" y="3687"/>
                  </a:cubicBezTo>
                  <a:cubicBezTo>
                    <a:pt x="1797" y="3687"/>
                    <a:pt x="1831" y="3685"/>
                    <a:pt x="1864" y="3681"/>
                  </a:cubicBezTo>
                  <a:lnTo>
                    <a:pt x="1874" y="2855"/>
                  </a:lnTo>
                  <a:cubicBezTo>
                    <a:pt x="1874" y="2855"/>
                    <a:pt x="1461" y="663"/>
                    <a:pt x="1344" y="579"/>
                  </a:cubicBezTo>
                  <a:cubicBezTo>
                    <a:pt x="1236" y="490"/>
                    <a:pt x="772" y="0"/>
                    <a:pt x="619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4927550" y="2122700"/>
              <a:ext cx="63075" cy="42025"/>
            </a:xfrm>
            <a:custGeom>
              <a:avLst/>
              <a:gdLst/>
              <a:ahLst/>
              <a:cxnLst/>
              <a:rect l="l" t="t" r="r" b="b"/>
              <a:pathLst>
                <a:path w="2523" h="1681" extrusionOk="0">
                  <a:moveTo>
                    <a:pt x="1562" y="0"/>
                  </a:moveTo>
                  <a:cubicBezTo>
                    <a:pt x="1538" y="0"/>
                    <a:pt x="1518" y="3"/>
                    <a:pt x="1504" y="8"/>
                  </a:cubicBezTo>
                  <a:cubicBezTo>
                    <a:pt x="1345" y="60"/>
                    <a:pt x="318" y="1055"/>
                    <a:pt x="266" y="1087"/>
                  </a:cubicBezTo>
                  <a:cubicBezTo>
                    <a:pt x="212" y="1130"/>
                    <a:pt x="0" y="1606"/>
                    <a:pt x="0" y="1606"/>
                  </a:cubicBezTo>
                  <a:lnTo>
                    <a:pt x="0" y="1680"/>
                  </a:lnTo>
                  <a:cubicBezTo>
                    <a:pt x="800" y="1629"/>
                    <a:pt x="1474" y="999"/>
                    <a:pt x="1966" y="999"/>
                  </a:cubicBezTo>
                  <a:cubicBezTo>
                    <a:pt x="1989" y="999"/>
                    <a:pt x="2011" y="1000"/>
                    <a:pt x="2033" y="1003"/>
                  </a:cubicBezTo>
                  <a:cubicBezTo>
                    <a:pt x="2054" y="1006"/>
                    <a:pt x="2073" y="1007"/>
                    <a:pt x="2092" y="1007"/>
                  </a:cubicBezTo>
                  <a:cubicBezTo>
                    <a:pt x="2523" y="1007"/>
                    <a:pt x="2425" y="219"/>
                    <a:pt x="2425" y="219"/>
                  </a:cubicBezTo>
                  <a:cubicBezTo>
                    <a:pt x="2425" y="219"/>
                    <a:pt x="1796" y="0"/>
                    <a:pt x="1562" y="0"/>
                  </a:cubicBezTo>
                  <a:close/>
                </a:path>
              </a:pathLst>
            </a:custGeom>
            <a:solidFill>
              <a:srgbClr val="894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4968575" y="2050850"/>
              <a:ext cx="65150" cy="119550"/>
            </a:xfrm>
            <a:custGeom>
              <a:avLst/>
              <a:gdLst/>
              <a:ahLst/>
              <a:cxnLst/>
              <a:rect l="l" t="t" r="r" b="b"/>
              <a:pathLst>
                <a:path w="2606" h="4782" extrusionOk="0">
                  <a:moveTo>
                    <a:pt x="1107" y="1"/>
                  </a:moveTo>
                  <a:cubicBezTo>
                    <a:pt x="692" y="1"/>
                    <a:pt x="125" y="638"/>
                    <a:pt x="75" y="1282"/>
                  </a:cubicBezTo>
                  <a:cubicBezTo>
                    <a:pt x="1" y="2077"/>
                    <a:pt x="636" y="3823"/>
                    <a:pt x="1377" y="4554"/>
                  </a:cubicBezTo>
                  <a:cubicBezTo>
                    <a:pt x="1546" y="4718"/>
                    <a:pt x="1699" y="4782"/>
                    <a:pt x="1834" y="4782"/>
                  </a:cubicBezTo>
                  <a:cubicBezTo>
                    <a:pt x="2302" y="4782"/>
                    <a:pt x="2563" y="4025"/>
                    <a:pt x="2563" y="4025"/>
                  </a:cubicBezTo>
                  <a:cubicBezTo>
                    <a:pt x="2605" y="3188"/>
                    <a:pt x="1747" y="563"/>
                    <a:pt x="1377" y="129"/>
                  </a:cubicBezTo>
                  <a:cubicBezTo>
                    <a:pt x="1303" y="40"/>
                    <a:pt x="1210" y="1"/>
                    <a:pt x="1107" y="1"/>
                  </a:cubicBezTo>
                  <a:close/>
                </a:path>
              </a:pathLst>
            </a:custGeom>
            <a:solidFill>
              <a:srgbClr val="9F5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4915650" y="2047675"/>
              <a:ext cx="109075" cy="113700"/>
            </a:xfrm>
            <a:custGeom>
              <a:avLst/>
              <a:gdLst/>
              <a:ahLst/>
              <a:cxnLst/>
              <a:rect l="l" t="t" r="r" b="b"/>
              <a:pathLst>
                <a:path w="4363" h="4548" extrusionOk="0">
                  <a:moveTo>
                    <a:pt x="3085" y="1"/>
                  </a:moveTo>
                  <a:cubicBezTo>
                    <a:pt x="2212" y="1"/>
                    <a:pt x="1133" y="2397"/>
                    <a:pt x="847" y="3273"/>
                  </a:cubicBezTo>
                  <a:cubicBezTo>
                    <a:pt x="540" y="4173"/>
                    <a:pt x="0" y="4480"/>
                    <a:pt x="212" y="4533"/>
                  </a:cubicBezTo>
                  <a:cubicBezTo>
                    <a:pt x="249" y="4542"/>
                    <a:pt x="292" y="4548"/>
                    <a:pt x="344" y="4548"/>
                  </a:cubicBezTo>
                  <a:cubicBezTo>
                    <a:pt x="591" y="4548"/>
                    <a:pt x="1030" y="4420"/>
                    <a:pt x="1853" y="3929"/>
                  </a:cubicBezTo>
                  <a:cubicBezTo>
                    <a:pt x="2708" y="3429"/>
                    <a:pt x="3478" y="2099"/>
                    <a:pt x="4081" y="2099"/>
                  </a:cubicBezTo>
                  <a:cubicBezTo>
                    <a:pt x="4179" y="2099"/>
                    <a:pt x="4273" y="2134"/>
                    <a:pt x="4362" y="2214"/>
                  </a:cubicBezTo>
                  <a:cubicBezTo>
                    <a:pt x="4362" y="2214"/>
                    <a:pt x="4066" y="203"/>
                    <a:pt x="3187" y="12"/>
                  </a:cubicBezTo>
                  <a:cubicBezTo>
                    <a:pt x="3153" y="4"/>
                    <a:pt x="3119" y="1"/>
                    <a:pt x="3085" y="1"/>
                  </a:cubicBezTo>
                  <a:close/>
                </a:path>
              </a:pathLst>
            </a:custGeom>
            <a:solidFill>
              <a:srgbClr val="78BF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064925" y="1989175"/>
              <a:ext cx="4250" cy="7775"/>
            </a:xfrm>
            <a:custGeom>
              <a:avLst/>
              <a:gdLst/>
              <a:ahLst/>
              <a:cxnLst/>
              <a:rect l="l" t="t" r="r" b="b"/>
              <a:pathLst>
                <a:path w="170" h="311" extrusionOk="0">
                  <a:moveTo>
                    <a:pt x="71" y="1"/>
                  </a:moveTo>
                  <a:cubicBezTo>
                    <a:pt x="69" y="1"/>
                    <a:pt x="66" y="1"/>
                    <a:pt x="64" y="2"/>
                  </a:cubicBezTo>
                  <a:cubicBezTo>
                    <a:pt x="22" y="2"/>
                    <a:pt x="1" y="76"/>
                    <a:pt x="22" y="161"/>
                  </a:cubicBezTo>
                  <a:cubicBezTo>
                    <a:pt x="31" y="249"/>
                    <a:pt x="68" y="310"/>
                    <a:pt x="108" y="310"/>
                  </a:cubicBezTo>
                  <a:cubicBezTo>
                    <a:pt x="111" y="310"/>
                    <a:pt x="114" y="310"/>
                    <a:pt x="117" y="309"/>
                  </a:cubicBezTo>
                  <a:cubicBezTo>
                    <a:pt x="149" y="309"/>
                    <a:pt x="170" y="235"/>
                    <a:pt x="159" y="140"/>
                  </a:cubicBezTo>
                  <a:cubicBezTo>
                    <a:pt x="139" y="61"/>
                    <a:pt x="101" y="1"/>
                    <a:pt x="71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045075" y="1992350"/>
              <a:ext cx="4000" cy="7775"/>
            </a:xfrm>
            <a:custGeom>
              <a:avLst/>
              <a:gdLst/>
              <a:ahLst/>
              <a:cxnLst/>
              <a:rect l="l" t="t" r="r" b="b"/>
              <a:pathLst>
                <a:path w="160" h="311" extrusionOk="0">
                  <a:moveTo>
                    <a:pt x="62" y="1"/>
                  </a:moveTo>
                  <a:cubicBezTo>
                    <a:pt x="59" y="1"/>
                    <a:pt x="56" y="1"/>
                    <a:pt x="53" y="2"/>
                  </a:cubicBezTo>
                  <a:cubicBezTo>
                    <a:pt x="21" y="2"/>
                    <a:pt x="0" y="86"/>
                    <a:pt x="11" y="171"/>
                  </a:cubicBezTo>
                  <a:cubicBezTo>
                    <a:pt x="31" y="250"/>
                    <a:pt x="69" y="310"/>
                    <a:pt x="99" y="310"/>
                  </a:cubicBezTo>
                  <a:cubicBezTo>
                    <a:pt x="101" y="310"/>
                    <a:pt x="104" y="310"/>
                    <a:pt x="106" y="309"/>
                  </a:cubicBezTo>
                  <a:cubicBezTo>
                    <a:pt x="148" y="309"/>
                    <a:pt x="159" y="235"/>
                    <a:pt x="148" y="150"/>
                  </a:cubicBezTo>
                  <a:cubicBezTo>
                    <a:pt x="139" y="62"/>
                    <a:pt x="102" y="1"/>
                    <a:pt x="62" y="1"/>
                  </a:cubicBezTo>
                  <a:close/>
                </a:path>
              </a:pathLst>
            </a:custGeom>
            <a:solidFill>
              <a:srgbClr val="3235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043750" y="2015425"/>
              <a:ext cx="18275" cy="7700"/>
            </a:xfrm>
            <a:custGeom>
              <a:avLst/>
              <a:gdLst/>
              <a:ahLst/>
              <a:cxnLst/>
              <a:rect l="l" t="t" r="r" b="b"/>
              <a:pathLst>
                <a:path w="731" h="308" extrusionOk="0">
                  <a:moveTo>
                    <a:pt x="731" y="0"/>
                  </a:moveTo>
                  <a:lnTo>
                    <a:pt x="1" y="10"/>
                  </a:lnTo>
                  <a:cubicBezTo>
                    <a:pt x="1" y="10"/>
                    <a:pt x="30" y="308"/>
                    <a:pt x="339" y="308"/>
                  </a:cubicBezTo>
                  <a:cubicBezTo>
                    <a:pt x="349" y="308"/>
                    <a:pt x="360" y="307"/>
                    <a:pt x="371" y="307"/>
                  </a:cubicBezTo>
                  <a:cubicBezTo>
                    <a:pt x="709" y="297"/>
                    <a:pt x="731" y="0"/>
                    <a:pt x="731" y="0"/>
                  </a:cubicBezTo>
                  <a:close/>
                </a:path>
              </a:pathLst>
            </a:custGeom>
            <a:solidFill>
              <a:srgbClr val="F9E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058625" y="1998475"/>
              <a:ext cx="5525" cy="7350"/>
            </a:xfrm>
            <a:custGeom>
              <a:avLst/>
              <a:gdLst/>
              <a:ahLst/>
              <a:cxnLst/>
              <a:rect l="l" t="t" r="r" b="b"/>
              <a:pathLst>
                <a:path w="221" h="294" extrusionOk="0">
                  <a:moveTo>
                    <a:pt x="9" y="1"/>
                  </a:moveTo>
                  <a:lnTo>
                    <a:pt x="9" y="128"/>
                  </a:lnTo>
                  <a:cubicBezTo>
                    <a:pt x="0" y="225"/>
                    <a:pt x="81" y="294"/>
                    <a:pt x="170" y="294"/>
                  </a:cubicBezTo>
                  <a:cubicBezTo>
                    <a:pt x="187" y="294"/>
                    <a:pt x="204" y="291"/>
                    <a:pt x="220" y="286"/>
                  </a:cubicBezTo>
                  <a:cubicBezTo>
                    <a:pt x="220" y="286"/>
                    <a:pt x="51" y="64"/>
                    <a:pt x="20" y="11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E5F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4895000" y="2374050"/>
              <a:ext cx="109600" cy="89225"/>
            </a:xfrm>
            <a:custGeom>
              <a:avLst/>
              <a:gdLst/>
              <a:ahLst/>
              <a:cxnLst/>
              <a:rect l="l" t="t" r="r" b="b"/>
              <a:pathLst>
                <a:path w="4384" h="3569" extrusionOk="0">
                  <a:moveTo>
                    <a:pt x="2594" y="0"/>
                  </a:moveTo>
                  <a:lnTo>
                    <a:pt x="2033" y="3336"/>
                  </a:lnTo>
                  <a:lnTo>
                    <a:pt x="318" y="3399"/>
                  </a:lnTo>
                  <a:lnTo>
                    <a:pt x="318" y="1525"/>
                  </a:lnTo>
                  <a:cubicBezTo>
                    <a:pt x="318" y="1525"/>
                    <a:pt x="1" y="2583"/>
                    <a:pt x="64" y="3515"/>
                  </a:cubicBezTo>
                  <a:lnTo>
                    <a:pt x="4384" y="3568"/>
                  </a:lnTo>
                  <a:lnTo>
                    <a:pt x="4257" y="1366"/>
                  </a:lnTo>
                  <a:lnTo>
                    <a:pt x="4087" y="3399"/>
                  </a:lnTo>
                  <a:lnTo>
                    <a:pt x="2520" y="3336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658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4985250" y="2025475"/>
              <a:ext cx="550" cy="1350"/>
            </a:xfrm>
            <a:custGeom>
              <a:avLst/>
              <a:gdLst/>
              <a:ahLst/>
              <a:cxnLst/>
              <a:rect l="l" t="t" r="r" b="b"/>
              <a:pathLst>
                <a:path w="22" h="54" extrusionOk="0">
                  <a:moveTo>
                    <a:pt x="22" y="1"/>
                  </a:moveTo>
                  <a:lnTo>
                    <a:pt x="0" y="53"/>
                  </a:lnTo>
                  <a:lnTo>
                    <a:pt x="11" y="5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C37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4982600" y="2013825"/>
              <a:ext cx="4800" cy="13000"/>
            </a:xfrm>
            <a:custGeom>
              <a:avLst/>
              <a:gdLst/>
              <a:ahLst/>
              <a:cxnLst/>
              <a:rect l="l" t="t" r="r" b="b"/>
              <a:pathLst>
                <a:path w="192" h="520" extrusionOk="0">
                  <a:moveTo>
                    <a:pt x="1" y="1"/>
                  </a:moveTo>
                  <a:lnTo>
                    <a:pt x="106" y="519"/>
                  </a:lnTo>
                  <a:lnTo>
                    <a:pt x="128" y="467"/>
                  </a:lnTo>
                  <a:lnTo>
                    <a:pt x="191" y="107"/>
                  </a:lnTo>
                  <a:cubicBezTo>
                    <a:pt x="149" y="96"/>
                    <a:pt x="64" y="64"/>
                    <a:pt x="22" y="11"/>
                  </a:cubicBezTo>
                  <a:cubicBezTo>
                    <a:pt x="12" y="11"/>
                    <a:pt x="12" y="1"/>
                    <a:pt x="1" y="1"/>
                  </a:cubicBezTo>
                  <a:close/>
                </a:path>
              </a:pathLst>
            </a:custGeom>
            <a:solidFill>
              <a:srgbClr val="C44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71" name="Google Shape;371;p4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activity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/kəˈmjuːnɪti ækˈtɪvɪti/</a:t>
            </a:r>
            <a:endParaRPr/>
          </a:p>
        </p:txBody>
      </p:sp>
      <p:pic>
        <p:nvPicPr>
          <p:cNvPr id="372" name="Google Shape;372;p4" descr="Community Service – MIRACORP In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24" y="953588"/>
            <a:ext cx="4977345" cy="323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Hoạt động cộng đồng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0915" y="1174806"/>
            <a:ext cx="587828" cy="58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944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" descr="People carrying donation and charity | Premium Vector - rawpix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24" y="913458"/>
            <a:ext cx="4443730" cy="32303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81" name="Google Shape;381;p5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/dəʊˈneɪt/</a:t>
            </a:r>
            <a:endParaRPr/>
          </a:p>
        </p:txBody>
      </p:sp>
      <p:sp>
        <p:nvSpPr>
          <p:cNvPr id="382" name="Google Shape;382;p5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Quyên góp, ủng hộ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6160" y="1026463"/>
            <a:ext cx="587828" cy="58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8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89" name="Google Shape;389;p6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nursing home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/ˈnɜːsɪŋ həʊm/</a:t>
            </a:r>
            <a:endParaRPr/>
          </a:p>
        </p:txBody>
      </p:sp>
      <p:sp>
        <p:nvSpPr>
          <p:cNvPr id="390" name="Google Shape;390;p6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Viện dưỡng lão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1" name="Google Shape;391;p6" descr="Nursing Home Vector Flat Design - GraphicSurf.com"/>
          <p:cNvPicPr preferRelativeResize="0"/>
          <p:nvPr/>
        </p:nvPicPr>
        <p:blipFill rotWithShape="1">
          <a:blip r:embed="rId3">
            <a:alphaModFix/>
          </a:blip>
          <a:srcRect l="7399" t="5091" r="6730" b="5970"/>
          <a:stretch/>
        </p:blipFill>
        <p:spPr>
          <a:xfrm>
            <a:off x="285024" y="941372"/>
            <a:ext cx="5009787" cy="345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9623" y="1163910"/>
            <a:ext cx="587828" cy="587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92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sp>
        <p:nvSpPr>
          <p:cNvPr id="398" name="Google Shape;398;p7"/>
          <p:cNvSpPr txBox="1"/>
          <p:nvPr/>
        </p:nvSpPr>
        <p:spPr>
          <a:xfrm>
            <a:off x="5523594" y="1320377"/>
            <a:ext cx="3335382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homeless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/ˈhəʊmləs/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7"/>
          <p:cNvSpPr txBox="1"/>
          <p:nvPr/>
        </p:nvSpPr>
        <p:spPr>
          <a:xfrm>
            <a:off x="5523594" y="2571749"/>
            <a:ext cx="3335382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Người vô gia cư</a:t>
            </a:r>
            <a:endParaRPr sz="26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2083120"/>
            <a:ext cx="587829" cy="58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7" descr="Premium Vector | Homeless people. cartoon flat characters set illustratio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024" y="840317"/>
            <a:ext cx="4953546" cy="322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32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"/>
          <p:cNvSpPr txBox="1"/>
          <p:nvPr/>
        </p:nvSpPr>
        <p:spPr>
          <a:xfrm>
            <a:off x="285024" y="210701"/>
            <a:ext cx="2007029" cy="469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rgbClr val="0E2A47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Vocabulary</a:t>
            </a:r>
            <a:endParaRPr/>
          </a:p>
        </p:txBody>
      </p:sp>
      <p:pic>
        <p:nvPicPr>
          <p:cNvPr id="407" name="Google Shape;407;p8" descr="Community Service – MIRACORP In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1" y="928118"/>
            <a:ext cx="2376331" cy="154511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8"/>
          <p:cNvSpPr txBox="1"/>
          <p:nvPr/>
        </p:nvSpPr>
        <p:spPr>
          <a:xfrm>
            <a:off x="2447772" y="692758"/>
            <a:ext cx="2589914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activity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/kəˈmjuːnɪti ækˈtɪvɪti/</a:t>
            </a:r>
            <a:endParaRPr/>
          </a:p>
        </p:txBody>
      </p:sp>
      <p:sp>
        <p:nvSpPr>
          <p:cNvPr id="409" name="Google Shape;409;p8"/>
          <p:cNvSpPr txBox="1"/>
          <p:nvPr/>
        </p:nvSpPr>
        <p:spPr>
          <a:xfrm>
            <a:off x="2447772" y="1747097"/>
            <a:ext cx="2589914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Hoạt động cộng đồng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8" descr="People carrying donation and charity | Premium Vector - raw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8973" y="809658"/>
            <a:ext cx="2201731" cy="160054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8"/>
          <p:cNvSpPr txBox="1"/>
          <p:nvPr/>
        </p:nvSpPr>
        <p:spPr>
          <a:xfrm>
            <a:off x="7230704" y="656230"/>
            <a:ext cx="2261869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donate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/dəʊˈneɪt/</a:t>
            </a:r>
            <a:endParaRPr/>
          </a:p>
        </p:txBody>
      </p:sp>
      <p:sp>
        <p:nvSpPr>
          <p:cNvPr id="412" name="Google Shape;412;p8"/>
          <p:cNvSpPr txBox="1"/>
          <p:nvPr/>
        </p:nvSpPr>
        <p:spPr>
          <a:xfrm>
            <a:off x="7230704" y="1609928"/>
            <a:ext cx="1678160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Quyên góp, ủng hộ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8"/>
          <p:cNvSpPr txBox="1"/>
          <p:nvPr/>
        </p:nvSpPr>
        <p:spPr>
          <a:xfrm>
            <a:off x="2512787" y="2807033"/>
            <a:ext cx="2308435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nursing home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/ˈnɜːsɪŋ həʊm/</a:t>
            </a:r>
            <a:endParaRPr/>
          </a:p>
        </p:txBody>
      </p:sp>
      <p:sp>
        <p:nvSpPr>
          <p:cNvPr id="414" name="Google Shape;414;p8"/>
          <p:cNvSpPr txBox="1"/>
          <p:nvPr/>
        </p:nvSpPr>
        <p:spPr>
          <a:xfrm>
            <a:off x="2447772" y="3875586"/>
            <a:ext cx="2124228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Viện dưỡng lão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8" descr="Nursing Home Vector Flat Design - GraphicSurf.com"/>
          <p:cNvPicPr preferRelativeResize="0"/>
          <p:nvPr/>
        </p:nvPicPr>
        <p:blipFill rotWithShape="1">
          <a:blip r:embed="rId5">
            <a:alphaModFix/>
          </a:blip>
          <a:srcRect l="7399" t="5091" r="6730" b="5970"/>
          <a:stretch/>
        </p:blipFill>
        <p:spPr>
          <a:xfrm>
            <a:off x="139337" y="2867840"/>
            <a:ext cx="2308435" cy="159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8"/>
          <p:cNvSpPr txBox="1"/>
          <p:nvPr/>
        </p:nvSpPr>
        <p:spPr>
          <a:xfrm>
            <a:off x="7230704" y="2733303"/>
            <a:ext cx="2056909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homeless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/ˈhəʊmləs/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8"/>
          <p:cNvSpPr txBox="1"/>
          <p:nvPr/>
        </p:nvSpPr>
        <p:spPr>
          <a:xfrm>
            <a:off x="7230704" y="3846740"/>
            <a:ext cx="1817497" cy="72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Người vô gia cư</a:t>
            </a:r>
            <a:endParaRPr sz="2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8" descr="Premium Vector | Homeless people. cartoon flat characters set illustration."/>
          <p:cNvPicPr preferRelativeResize="0"/>
          <p:nvPr/>
        </p:nvPicPr>
        <p:blipFill rotWithShape="1">
          <a:blip r:embed="rId6">
            <a:alphaModFix/>
          </a:blip>
          <a:srcRect l="3520"/>
          <a:stretch/>
        </p:blipFill>
        <p:spPr>
          <a:xfrm>
            <a:off x="5037686" y="2807033"/>
            <a:ext cx="2193018" cy="1481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9"/>
          <p:cNvSpPr txBox="1">
            <a:spLocks noGrp="1"/>
          </p:cNvSpPr>
          <p:nvPr>
            <p:ph type="title" idx="4294967295"/>
          </p:nvPr>
        </p:nvSpPr>
        <p:spPr>
          <a:xfrm>
            <a:off x="178822" y="228118"/>
            <a:ext cx="3339441" cy="469535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/>
              <a:t>Look and answer.</a:t>
            </a:r>
            <a:endParaRPr/>
          </a:p>
        </p:txBody>
      </p:sp>
      <p:sp>
        <p:nvSpPr>
          <p:cNvPr id="424" name="Google Shape;424;p9"/>
          <p:cNvSpPr txBox="1"/>
          <p:nvPr/>
        </p:nvSpPr>
        <p:spPr>
          <a:xfrm>
            <a:off x="197290" y="697653"/>
            <a:ext cx="3535196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 </a:t>
            </a:r>
            <a:endParaRPr/>
          </a:p>
        </p:txBody>
      </p:sp>
      <p:sp>
        <p:nvSpPr>
          <p:cNvPr id="425" name="Google Shape;425;p9"/>
          <p:cNvSpPr txBox="1"/>
          <p:nvPr/>
        </p:nvSpPr>
        <p:spPr>
          <a:xfrm>
            <a:off x="194306" y="3225781"/>
            <a:ext cx="3322087" cy="469535"/>
          </a:xfrm>
          <a:prstGeom prst="rect">
            <a:avLst/>
          </a:prstGeom>
          <a:solidFill>
            <a:srgbClr val="70324A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omine SemiBold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Domine SemiBold"/>
                <a:ea typeface="Domine SemiBold"/>
                <a:cs typeface="Domine SemiBold"/>
                <a:sym typeface="Domine SemiBold"/>
              </a:rPr>
              <a:t>Listen and check.</a:t>
            </a:r>
            <a:endParaRPr/>
          </a:p>
        </p:txBody>
      </p:sp>
      <p:pic>
        <p:nvPicPr>
          <p:cNvPr id="426" name="Google Shape;42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08204" y="4445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9" descr="Five fun and easy ways to donate books to kids in 2020 | Reading Partners"/>
          <p:cNvPicPr preferRelativeResize="0"/>
          <p:nvPr/>
        </p:nvPicPr>
        <p:blipFill rotWithShape="1">
          <a:blip r:embed="rId4">
            <a:alphaModFix/>
          </a:blip>
          <a:srcRect l="7243" r="5567"/>
          <a:stretch/>
        </p:blipFill>
        <p:spPr>
          <a:xfrm>
            <a:off x="5434025" y="1851456"/>
            <a:ext cx="1927291" cy="143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9" descr="64,352 School Garden Stock Photos, Pictures &amp; Royalty-Free Images - iStock"/>
          <p:cNvPicPr preferRelativeResize="0"/>
          <p:nvPr/>
        </p:nvPicPr>
        <p:blipFill rotWithShape="1">
          <a:blip r:embed="rId5">
            <a:alphaModFix/>
          </a:blip>
          <a:srcRect l="2805" t="411" r="8073" b="-410"/>
          <a:stretch/>
        </p:blipFill>
        <p:spPr>
          <a:xfrm>
            <a:off x="7088054" y="88795"/>
            <a:ext cx="1927291" cy="144168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9"/>
          <p:cNvSpPr txBox="1"/>
          <p:nvPr/>
        </p:nvSpPr>
        <p:spPr>
          <a:xfrm>
            <a:off x="197290" y="1687041"/>
            <a:ext cx="3535196" cy="1039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do you think the boys and the girls are doing?</a:t>
            </a:r>
            <a:endParaRPr/>
          </a:p>
        </p:txBody>
      </p:sp>
      <p:pic>
        <p:nvPicPr>
          <p:cNvPr id="430" name="Google Shape;430;p9" descr="164,831 Community service Images, Stock Photos &amp; Vectors | Shutterstock"/>
          <p:cNvPicPr preferRelativeResize="0"/>
          <p:nvPr/>
        </p:nvPicPr>
        <p:blipFill rotWithShape="1">
          <a:blip r:embed="rId6">
            <a:alphaModFix/>
          </a:blip>
          <a:srcRect l="5610" r="816" b="7499"/>
          <a:stretch/>
        </p:blipFill>
        <p:spPr>
          <a:xfrm>
            <a:off x="3994702" y="3400177"/>
            <a:ext cx="1927291" cy="136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9" descr="Wonderful moments of volunteer activities captured in amazing photos - Da  Nang Today - News - eNewspaper"/>
          <p:cNvPicPr preferRelativeResize="0"/>
          <p:nvPr/>
        </p:nvPicPr>
        <p:blipFill rotWithShape="1">
          <a:blip r:embed="rId7">
            <a:alphaModFix/>
          </a:blip>
          <a:srcRect l="7797" r="10420" b="9420"/>
          <a:stretch/>
        </p:blipFill>
        <p:spPr>
          <a:xfrm>
            <a:off x="7088054" y="3404270"/>
            <a:ext cx="1929477" cy="137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9" descr="La Crescenta Litter Club | The Balcony of L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94701" y="86902"/>
            <a:ext cx="1927291" cy="144546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9"/>
          <p:cNvSpPr txBox="1"/>
          <p:nvPr/>
        </p:nvSpPr>
        <p:spPr>
          <a:xfrm>
            <a:off x="4152803" y="1482124"/>
            <a:ext cx="16110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pick up litter</a:t>
            </a:r>
            <a:endParaRPr/>
          </a:p>
        </p:txBody>
      </p:sp>
      <p:sp>
        <p:nvSpPr>
          <p:cNvPr id="434" name="Google Shape;434;p9"/>
          <p:cNvSpPr txBox="1"/>
          <p:nvPr/>
        </p:nvSpPr>
        <p:spPr>
          <a:xfrm>
            <a:off x="6808100" y="1482124"/>
            <a:ext cx="248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planting vegetables</a:t>
            </a:r>
            <a:endParaRPr/>
          </a:p>
        </p:txBody>
      </p:sp>
      <p:sp>
        <p:nvSpPr>
          <p:cNvPr id="435" name="Google Shape;435;p9"/>
          <p:cNvSpPr txBox="1"/>
          <p:nvPr/>
        </p:nvSpPr>
        <p:spPr>
          <a:xfrm>
            <a:off x="7441812" y="2222428"/>
            <a:ext cx="15735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donating books</a:t>
            </a:r>
            <a:endParaRPr/>
          </a:p>
        </p:txBody>
      </p:sp>
      <p:sp>
        <p:nvSpPr>
          <p:cNvPr id="436" name="Google Shape;436;p9"/>
          <p:cNvSpPr txBox="1"/>
          <p:nvPr/>
        </p:nvSpPr>
        <p:spPr>
          <a:xfrm>
            <a:off x="3729502" y="4751417"/>
            <a:ext cx="248719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donating vegetables</a:t>
            </a:r>
            <a:endParaRPr/>
          </a:p>
        </p:txBody>
      </p:sp>
      <p:sp>
        <p:nvSpPr>
          <p:cNvPr id="437" name="Google Shape;437;p9"/>
          <p:cNvSpPr txBox="1"/>
          <p:nvPr/>
        </p:nvSpPr>
        <p:spPr>
          <a:xfrm>
            <a:off x="6984980" y="4751417"/>
            <a:ext cx="20303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teaching English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ternational Volunteer Day by Slidesgo">
  <a:themeElements>
    <a:clrScheme name="Simple Light">
      <a:dk1>
        <a:srgbClr val="343B42"/>
      </a:dk1>
      <a:lt1>
        <a:srgbClr val="FFFFFF"/>
      </a:lt1>
      <a:dk2>
        <a:srgbClr val="78BFA0"/>
      </a:dk2>
      <a:lt2>
        <a:srgbClr val="55A07F"/>
      </a:lt2>
      <a:accent1>
        <a:srgbClr val="6584A0"/>
      </a:accent1>
      <a:accent2>
        <a:srgbClr val="839DB8"/>
      </a:accent2>
      <a:accent3>
        <a:srgbClr val="C6463C"/>
      </a:accent3>
      <a:accent4>
        <a:srgbClr val="E65E4C"/>
      </a:accent4>
      <a:accent5>
        <a:srgbClr val="70324A"/>
      </a:accent5>
      <a:accent6>
        <a:srgbClr val="894059"/>
      </a:accent6>
      <a:hlink>
        <a:srgbClr val="343B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844</Words>
  <Application>Microsoft Office PowerPoint</Application>
  <PresentationFormat>On-screen Show (16:9)</PresentationFormat>
  <Paragraphs>158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Domine SemiBold</vt:lpstr>
      <vt:lpstr>Helvetica Neue</vt:lpstr>
      <vt:lpstr>Domine</vt:lpstr>
      <vt:lpstr>Karla</vt:lpstr>
      <vt:lpstr>Calibri</vt:lpstr>
      <vt:lpstr>International Volunteer Day by Slidesgo</vt:lpstr>
      <vt:lpstr>GUESS THE WORD</vt:lpstr>
      <vt:lpstr>Unit 3  Community service 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answer.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Giáo án điện tử Global Success mới nhất, cập nhật phương pháp giáo dục hiện đại, nội dung chi tiết bám sát sách giáo khoa. Tài liệu phù hợp để: - Làm bài giảng điện tử, thao giảng,  - Phiếu bài tập củng cố kiến thức - Practice Test dạy bổ trợ, buổi 2 PHƯƠNG ANH TRẦN – Zalo 0326962323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GUESS THE WORD</dc:title>
  <cp:lastModifiedBy>Tran Phuong Anh</cp:lastModifiedBy>
  <cp:revision>2</cp:revision>
  <dcterms:modified xsi:type="dcterms:W3CDTF">2022-10-02T16:12:03Z</dcterms:modified>
</cp:coreProperties>
</file>