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3" r:id="rId1"/>
  </p:sldMasterIdLst>
  <p:notesMasterIdLst>
    <p:notesMasterId r:id="rId17"/>
  </p:notesMasterIdLst>
  <p:sldIdLst>
    <p:sldId id="256" r:id="rId2"/>
    <p:sldId id="264" r:id="rId3"/>
    <p:sldId id="260" r:id="rId4"/>
    <p:sldId id="270" r:id="rId5"/>
    <p:sldId id="318" r:id="rId6"/>
    <p:sldId id="320" r:id="rId7"/>
    <p:sldId id="322" r:id="rId8"/>
    <p:sldId id="257" r:id="rId9"/>
    <p:sldId id="314" r:id="rId10"/>
    <p:sldId id="267" r:id="rId11"/>
    <p:sldId id="313" r:id="rId12"/>
    <p:sldId id="323" r:id="rId13"/>
    <p:sldId id="324" r:id="rId14"/>
    <p:sldId id="263" r:id="rId15"/>
    <p:sldId id="290" r:id="rId16"/>
  </p:sldIdLst>
  <p:sldSz cx="9144000" cy="5143500" type="screen16x9"/>
  <p:notesSz cx="6858000" cy="9144000"/>
  <p:embeddedFontLst>
    <p:embeddedFont>
      <p:font typeface="Bahnschrift SemiBold" panose="020B0502040204020203" pitchFamily="34" charset="0"/>
      <p:regular r:id="rId18"/>
      <p:bold r:id="rId19"/>
    </p:embeddedFont>
    <p:embeddedFont>
      <p:font typeface="Cabin" panose="020B0604020202020204" charset="0"/>
      <p:regular r:id="rId20"/>
      <p:bold r:id="rId21"/>
      <p:italic r:id="rId22"/>
      <p:boldItalic r:id="rId23"/>
    </p:embeddedFont>
    <p:embeddedFont>
      <p:font typeface="Comfortaa" panose="020B0604020202020204" charset="0"/>
      <p:regular r:id="rId24"/>
      <p:bold r:id="rId25"/>
    </p:embeddedFont>
    <p:embeddedFont>
      <p:font typeface="Comfortaa Medium" panose="020B0604020202020204" charset="0"/>
      <p:regular r:id="rId26"/>
      <p:bold r:id="rId27"/>
    </p:embeddedFont>
    <p:embeddedFont>
      <p:font typeface="Comfortaa SemiBold" panose="020B0604020202020204" charset="0"/>
      <p:regular r:id="rId28"/>
      <p:bold r:id="rId29"/>
    </p:embeddedFont>
    <p:embeddedFont>
      <p:font typeface="Noto Sans" panose="020B0502040504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D3C"/>
    <a:srgbClr val="EDFFFA"/>
    <a:srgbClr val="000000"/>
    <a:srgbClr val="FFFFFF"/>
    <a:srgbClr val="87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66984E-A935-4D24-9F96-396AEA5E985A}">
  <a:tblStyle styleId="{8366984E-A935-4D24-9F96-396AEA5E98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26D3DC-0BFB-4F73-A5E2-613882B25D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1733" autoAdjust="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2c62ee5b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2c62ee5b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65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2c62ee5b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2c62ee5b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302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2c62ee5b4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22c62ee5b4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22c62ee5b46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22c62ee5b46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2c62ee5b4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22c62ee5b4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2b5532190a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22b5532190a_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2c62ee5b4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2c62ee5b4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stronger the wind blows, the colder we feel.</a:t>
            </a:r>
          </a:p>
          <a:p>
            <a:pPr marL="158750" indent="0">
              <a:buNone/>
            </a:pPr>
            <a:r>
              <a:rPr lang="en-US" dirty="0"/>
              <a:t>The more developed the city is, the more crowded it becomes. </a:t>
            </a:r>
          </a:p>
          <a:p>
            <a:pPr marL="158750" indent="0">
              <a:buNone/>
            </a:pPr>
            <a:r>
              <a:rPr lang="en-US" dirty="0"/>
              <a:t>The more careful you are, the easier you will get a high score. </a:t>
            </a:r>
          </a:p>
          <a:p>
            <a:pPr marL="158750" indent="0">
              <a:buNone/>
            </a:pPr>
            <a:r>
              <a:rPr lang="en-US" dirty="0"/>
              <a:t>The more successful Mary is, the less happy she becomes. </a:t>
            </a:r>
          </a:p>
        </p:txBody>
      </p:sp>
    </p:spTree>
    <p:extLst>
      <p:ext uri="{BB962C8B-B14F-4D97-AF65-F5344CB8AC3E}">
        <p14:creationId xmlns:p14="http://schemas.microsoft.com/office/powerpoint/2010/main" val="30178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stronger the wind blows, the colder we feel.</a:t>
            </a:r>
          </a:p>
          <a:p>
            <a:pPr marL="158750" indent="0">
              <a:buNone/>
            </a:pPr>
            <a:r>
              <a:rPr lang="en-US" dirty="0"/>
              <a:t>The more developed the city is, the more crowded it becomes. </a:t>
            </a:r>
          </a:p>
          <a:p>
            <a:pPr marL="158750" indent="0">
              <a:buNone/>
            </a:pPr>
            <a:r>
              <a:rPr lang="en-US" dirty="0"/>
              <a:t>The more careful you are, the easier you will get a high score. </a:t>
            </a:r>
          </a:p>
          <a:p>
            <a:pPr marL="158750" indent="0">
              <a:buNone/>
            </a:pPr>
            <a:r>
              <a:rPr lang="en-US" dirty="0"/>
              <a:t>The more successful Mary is, the less happy she becomes.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3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2c62ee5b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2c62ee5b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2c62ee5b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2c62ee5b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5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22c62ee5b4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22c62ee5b4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316900" y="2894317"/>
            <a:ext cx="569446" cy="2155599"/>
            <a:chOff x="7175775" y="2801142"/>
            <a:chExt cx="569446" cy="2155599"/>
          </a:xfrm>
        </p:grpSpPr>
        <p:sp>
          <p:nvSpPr>
            <p:cNvPr id="10" name="Google Shape;10;p2"/>
            <p:cNvSpPr/>
            <p:nvPr/>
          </p:nvSpPr>
          <p:spPr>
            <a:xfrm>
              <a:off x="7175775" y="3456090"/>
              <a:ext cx="246779" cy="1459746"/>
            </a:xfrm>
            <a:custGeom>
              <a:avLst/>
              <a:gdLst/>
              <a:ahLst/>
              <a:cxnLst/>
              <a:rect l="l" t="t" r="r" b="b"/>
              <a:pathLst>
                <a:path w="3083" h="18236" extrusionOk="0">
                  <a:moveTo>
                    <a:pt x="743" y="1"/>
                  </a:moveTo>
                  <a:lnTo>
                    <a:pt x="743" y="5346"/>
                  </a:lnTo>
                  <a:lnTo>
                    <a:pt x="0" y="7007"/>
                  </a:lnTo>
                  <a:lnTo>
                    <a:pt x="0" y="18236"/>
                  </a:lnTo>
                  <a:lnTo>
                    <a:pt x="3082" y="18236"/>
                  </a:lnTo>
                  <a:lnTo>
                    <a:pt x="3082" y="3324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7DCBC5">
                <a:alpha val="4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486116" y="2801142"/>
              <a:ext cx="259106" cy="2155599"/>
            </a:xfrm>
            <a:custGeom>
              <a:avLst/>
              <a:gdLst/>
              <a:ahLst/>
              <a:cxnLst/>
              <a:rect l="l" t="t" r="r" b="b"/>
              <a:pathLst>
                <a:path w="3237" h="26929" extrusionOk="0">
                  <a:moveTo>
                    <a:pt x="1254" y="0"/>
                  </a:moveTo>
                  <a:lnTo>
                    <a:pt x="1254" y="2461"/>
                  </a:lnTo>
                  <a:lnTo>
                    <a:pt x="701" y="2461"/>
                  </a:lnTo>
                  <a:lnTo>
                    <a:pt x="701" y="4716"/>
                  </a:lnTo>
                  <a:lnTo>
                    <a:pt x="173" y="4716"/>
                  </a:lnTo>
                  <a:lnTo>
                    <a:pt x="173" y="6601"/>
                  </a:lnTo>
                  <a:lnTo>
                    <a:pt x="1" y="6601"/>
                  </a:lnTo>
                  <a:lnTo>
                    <a:pt x="1" y="26928"/>
                  </a:lnTo>
                  <a:lnTo>
                    <a:pt x="3237" y="26928"/>
                  </a:lnTo>
                  <a:lnTo>
                    <a:pt x="3237" y="6601"/>
                  </a:lnTo>
                  <a:lnTo>
                    <a:pt x="3064" y="6601"/>
                  </a:lnTo>
                  <a:lnTo>
                    <a:pt x="3064" y="4716"/>
                  </a:lnTo>
                  <a:lnTo>
                    <a:pt x="2535" y="4716"/>
                  </a:lnTo>
                  <a:lnTo>
                    <a:pt x="2535" y="2461"/>
                  </a:lnTo>
                  <a:lnTo>
                    <a:pt x="1982" y="2461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7DCBC5">
                <a:alpha val="4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7549600" y="648675"/>
            <a:ext cx="1594395" cy="699020"/>
          </a:xfrm>
          <a:custGeom>
            <a:avLst/>
            <a:gdLst/>
            <a:ahLst/>
            <a:cxnLst/>
            <a:rect l="l" t="t" r="r" b="b"/>
            <a:pathLst>
              <a:path w="21794" h="9555" extrusionOk="0">
                <a:moveTo>
                  <a:pt x="17937" y="1"/>
                </a:moveTo>
                <a:cubicBezTo>
                  <a:pt x="11963" y="1"/>
                  <a:pt x="9586" y="6041"/>
                  <a:pt x="9586" y="6041"/>
                </a:cubicBezTo>
                <a:cubicBezTo>
                  <a:pt x="9586" y="6041"/>
                  <a:pt x="9105" y="5572"/>
                  <a:pt x="7367" y="5572"/>
                </a:cubicBezTo>
                <a:cubicBezTo>
                  <a:pt x="5925" y="5572"/>
                  <a:pt x="3617" y="5895"/>
                  <a:pt x="0" y="7075"/>
                </a:cubicBezTo>
                <a:cubicBezTo>
                  <a:pt x="8560" y="7953"/>
                  <a:pt x="17052" y="8969"/>
                  <a:pt x="21794" y="9554"/>
                </a:cubicBezTo>
                <a:lnTo>
                  <a:pt x="21794" y="757"/>
                </a:lnTo>
                <a:cubicBezTo>
                  <a:pt x="20369" y="224"/>
                  <a:pt x="19087" y="1"/>
                  <a:pt x="17937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95781" y="1236125"/>
            <a:ext cx="495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083600" y="3478075"/>
            <a:ext cx="4976700" cy="4293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206463" y="490095"/>
            <a:ext cx="234308" cy="66020"/>
          </a:xfrm>
          <a:custGeom>
            <a:avLst/>
            <a:gdLst/>
            <a:ahLst/>
            <a:cxnLst/>
            <a:rect l="l" t="t" r="r" b="b"/>
            <a:pathLst>
              <a:path w="3439" h="969" extrusionOk="0">
                <a:moveTo>
                  <a:pt x="992" y="0"/>
                </a:moveTo>
                <a:cubicBezTo>
                  <a:pt x="649" y="0"/>
                  <a:pt x="271" y="272"/>
                  <a:pt x="0" y="883"/>
                </a:cubicBezTo>
                <a:cubicBezTo>
                  <a:pt x="0" y="883"/>
                  <a:pt x="456" y="413"/>
                  <a:pt x="923" y="413"/>
                </a:cubicBezTo>
                <a:cubicBezTo>
                  <a:pt x="1160" y="413"/>
                  <a:pt x="1401" y="535"/>
                  <a:pt x="1585" y="904"/>
                </a:cubicBezTo>
                <a:cubicBezTo>
                  <a:pt x="1896" y="532"/>
                  <a:pt x="2243" y="382"/>
                  <a:pt x="2556" y="382"/>
                </a:cubicBezTo>
                <a:cubicBezTo>
                  <a:pt x="2958" y="382"/>
                  <a:pt x="3302" y="630"/>
                  <a:pt x="3438" y="968"/>
                </a:cubicBezTo>
                <a:cubicBezTo>
                  <a:pt x="3316" y="375"/>
                  <a:pt x="2820" y="11"/>
                  <a:pt x="2357" y="11"/>
                </a:cubicBezTo>
                <a:cubicBezTo>
                  <a:pt x="2080" y="11"/>
                  <a:pt x="1815" y="141"/>
                  <a:pt x="1649" y="430"/>
                </a:cubicBezTo>
                <a:cubicBezTo>
                  <a:pt x="1488" y="153"/>
                  <a:pt x="1250" y="0"/>
                  <a:pt x="9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03558" y="238275"/>
            <a:ext cx="212028" cy="144305"/>
          </a:xfrm>
          <a:custGeom>
            <a:avLst/>
            <a:gdLst/>
            <a:ahLst/>
            <a:cxnLst/>
            <a:rect l="l" t="t" r="r" b="b"/>
            <a:pathLst>
              <a:path w="3112" h="2118" extrusionOk="0">
                <a:moveTo>
                  <a:pt x="2934" y="0"/>
                </a:moveTo>
                <a:cubicBezTo>
                  <a:pt x="2709" y="0"/>
                  <a:pt x="2272" y="147"/>
                  <a:pt x="1637" y="1005"/>
                </a:cubicBezTo>
                <a:cubicBezTo>
                  <a:pt x="1431" y="759"/>
                  <a:pt x="1161" y="680"/>
                  <a:pt x="900" y="680"/>
                </a:cubicBezTo>
                <a:cubicBezTo>
                  <a:pt x="437" y="680"/>
                  <a:pt x="0" y="928"/>
                  <a:pt x="0" y="928"/>
                </a:cubicBezTo>
                <a:cubicBezTo>
                  <a:pt x="0" y="928"/>
                  <a:pt x="1129" y="1061"/>
                  <a:pt x="1866" y="2117"/>
                </a:cubicBezTo>
                <a:cubicBezTo>
                  <a:pt x="1808" y="847"/>
                  <a:pt x="3111" y="40"/>
                  <a:pt x="3111" y="40"/>
                </a:cubicBezTo>
                <a:cubicBezTo>
                  <a:pt x="3111" y="40"/>
                  <a:pt x="3051" y="0"/>
                  <a:pt x="2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734825"/>
            <a:ext cx="940619" cy="515804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10650" y="484521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2"/>
          <p:cNvSpPr txBox="1">
            <a:spLocks noGrp="1"/>
          </p:cNvSpPr>
          <p:nvPr>
            <p:ph type="title"/>
          </p:nvPr>
        </p:nvSpPr>
        <p:spPr>
          <a:xfrm>
            <a:off x="2787925" y="539500"/>
            <a:ext cx="3567900" cy="9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1" name="Google Shape;731;p32"/>
          <p:cNvSpPr txBox="1">
            <a:spLocks noGrp="1"/>
          </p:cNvSpPr>
          <p:nvPr>
            <p:ph type="subTitle" idx="1"/>
          </p:nvPr>
        </p:nvSpPr>
        <p:spPr>
          <a:xfrm>
            <a:off x="2796464" y="1390192"/>
            <a:ext cx="3559500" cy="12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32"/>
          <p:cNvSpPr txBox="1"/>
          <p:nvPr/>
        </p:nvSpPr>
        <p:spPr>
          <a:xfrm>
            <a:off x="2576250" y="4137575"/>
            <a:ext cx="39915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" sz="1100" b="1" u="sng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" sz="1100" b="1" u="sng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infographics &amp; images by </a:t>
            </a:r>
            <a:r>
              <a:rPr lang="en" sz="1100" b="1" u="sng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 u="sng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3" name="Google Shape;733;p32"/>
          <p:cNvSpPr/>
          <p:nvPr/>
        </p:nvSpPr>
        <p:spPr>
          <a:xfrm flipH="1">
            <a:off x="6729565" y="3979238"/>
            <a:ext cx="3646983" cy="1172096"/>
          </a:xfrm>
          <a:custGeom>
            <a:avLst/>
            <a:gdLst/>
            <a:ahLst/>
            <a:cxnLst/>
            <a:rect l="l" t="t" r="r" b="b"/>
            <a:pathLst>
              <a:path w="28965" h="9309" extrusionOk="0">
                <a:moveTo>
                  <a:pt x="0" y="999"/>
                </a:moveTo>
                <a:lnTo>
                  <a:pt x="0" y="9308"/>
                </a:lnTo>
                <a:lnTo>
                  <a:pt x="28964" y="9308"/>
                </a:lnTo>
                <a:lnTo>
                  <a:pt x="28964" y="3268"/>
                </a:lnTo>
                <a:lnTo>
                  <a:pt x="28404" y="3741"/>
                </a:lnTo>
                <a:lnTo>
                  <a:pt x="28404" y="5153"/>
                </a:lnTo>
                <a:lnTo>
                  <a:pt x="27778" y="5682"/>
                </a:lnTo>
                <a:lnTo>
                  <a:pt x="27778" y="6763"/>
                </a:lnTo>
                <a:lnTo>
                  <a:pt x="27214" y="6763"/>
                </a:lnTo>
                <a:lnTo>
                  <a:pt x="27214" y="1233"/>
                </a:lnTo>
                <a:lnTo>
                  <a:pt x="26586" y="1233"/>
                </a:lnTo>
                <a:lnTo>
                  <a:pt x="26586" y="2250"/>
                </a:lnTo>
                <a:lnTo>
                  <a:pt x="25645" y="2250"/>
                </a:lnTo>
                <a:lnTo>
                  <a:pt x="25645" y="3401"/>
                </a:lnTo>
                <a:lnTo>
                  <a:pt x="24126" y="3401"/>
                </a:lnTo>
                <a:lnTo>
                  <a:pt x="24126" y="4678"/>
                </a:lnTo>
                <a:lnTo>
                  <a:pt x="22766" y="4678"/>
                </a:lnTo>
                <a:lnTo>
                  <a:pt x="22766" y="0"/>
                </a:lnTo>
                <a:lnTo>
                  <a:pt x="21863" y="0"/>
                </a:lnTo>
                <a:lnTo>
                  <a:pt x="21863" y="3047"/>
                </a:lnTo>
                <a:lnTo>
                  <a:pt x="21223" y="3047"/>
                </a:lnTo>
                <a:lnTo>
                  <a:pt x="21223" y="6541"/>
                </a:lnTo>
                <a:lnTo>
                  <a:pt x="20148" y="6541"/>
                </a:lnTo>
                <a:lnTo>
                  <a:pt x="20148" y="8045"/>
                </a:lnTo>
                <a:lnTo>
                  <a:pt x="18626" y="8045"/>
                </a:lnTo>
                <a:lnTo>
                  <a:pt x="18626" y="9019"/>
                </a:lnTo>
                <a:lnTo>
                  <a:pt x="16274" y="9019"/>
                </a:lnTo>
                <a:lnTo>
                  <a:pt x="16274" y="3098"/>
                </a:lnTo>
                <a:lnTo>
                  <a:pt x="15119" y="2121"/>
                </a:lnTo>
                <a:lnTo>
                  <a:pt x="15119" y="4731"/>
                </a:lnTo>
                <a:lnTo>
                  <a:pt x="14482" y="4731"/>
                </a:lnTo>
                <a:lnTo>
                  <a:pt x="14482" y="6159"/>
                </a:lnTo>
                <a:lnTo>
                  <a:pt x="13605" y="6159"/>
                </a:lnTo>
                <a:lnTo>
                  <a:pt x="13605" y="2471"/>
                </a:lnTo>
                <a:lnTo>
                  <a:pt x="12728" y="1730"/>
                </a:lnTo>
                <a:lnTo>
                  <a:pt x="12035" y="2315"/>
                </a:lnTo>
                <a:lnTo>
                  <a:pt x="12035" y="4397"/>
                </a:lnTo>
                <a:lnTo>
                  <a:pt x="11069" y="5213"/>
                </a:lnTo>
                <a:lnTo>
                  <a:pt x="11069" y="6895"/>
                </a:lnTo>
                <a:lnTo>
                  <a:pt x="10433" y="6895"/>
                </a:lnTo>
                <a:lnTo>
                  <a:pt x="10433" y="4731"/>
                </a:lnTo>
                <a:lnTo>
                  <a:pt x="9786" y="4731"/>
                </a:lnTo>
                <a:lnTo>
                  <a:pt x="9786" y="6159"/>
                </a:lnTo>
                <a:lnTo>
                  <a:pt x="8127" y="6159"/>
                </a:lnTo>
                <a:lnTo>
                  <a:pt x="8127" y="6985"/>
                </a:lnTo>
                <a:lnTo>
                  <a:pt x="5076" y="6985"/>
                </a:lnTo>
                <a:lnTo>
                  <a:pt x="4558" y="6548"/>
                </a:lnTo>
                <a:lnTo>
                  <a:pt x="3699" y="6548"/>
                </a:lnTo>
                <a:lnTo>
                  <a:pt x="3699" y="4678"/>
                </a:lnTo>
                <a:lnTo>
                  <a:pt x="2508" y="4678"/>
                </a:lnTo>
                <a:lnTo>
                  <a:pt x="2508" y="4046"/>
                </a:lnTo>
                <a:lnTo>
                  <a:pt x="1198" y="4046"/>
                </a:lnTo>
                <a:lnTo>
                  <a:pt x="1198" y="1080"/>
                </a:lnTo>
                <a:close/>
              </a:path>
            </a:pathLst>
          </a:custGeom>
          <a:solidFill>
            <a:srgbClr val="7DCBC5">
              <a:alpha val="49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2"/>
          <p:cNvSpPr/>
          <p:nvPr/>
        </p:nvSpPr>
        <p:spPr>
          <a:xfrm flipH="1">
            <a:off x="7679575" y="320913"/>
            <a:ext cx="1502400" cy="437150"/>
          </a:xfrm>
          <a:custGeom>
            <a:avLst/>
            <a:gdLst/>
            <a:ahLst/>
            <a:cxnLst/>
            <a:rect l="l" t="t" r="r" b="b"/>
            <a:pathLst>
              <a:path w="60096" h="17486" extrusionOk="0">
                <a:moveTo>
                  <a:pt x="16830" y="0"/>
                </a:moveTo>
                <a:cubicBezTo>
                  <a:pt x="10739" y="0"/>
                  <a:pt x="4639" y="1802"/>
                  <a:pt x="0" y="6410"/>
                </a:cubicBezTo>
                <a:lnTo>
                  <a:pt x="0" y="17485"/>
                </a:lnTo>
                <a:cubicBezTo>
                  <a:pt x="6277" y="15693"/>
                  <a:pt x="17869" y="13438"/>
                  <a:pt x="36306" y="13438"/>
                </a:cubicBezTo>
                <a:cubicBezTo>
                  <a:pt x="42351" y="13438"/>
                  <a:pt x="49132" y="13680"/>
                  <a:pt x="56703" y="14261"/>
                </a:cubicBezTo>
                <a:cubicBezTo>
                  <a:pt x="60095" y="8321"/>
                  <a:pt x="56942" y="6020"/>
                  <a:pt x="52375" y="6020"/>
                </a:cubicBezTo>
                <a:cubicBezTo>
                  <a:pt x="48328" y="6020"/>
                  <a:pt x="43172" y="7826"/>
                  <a:pt x="40473" y="10507"/>
                </a:cubicBezTo>
                <a:cubicBezTo>
                  <a:pt x="37289" y="5096"/>
                  <a:pt x="27074" y="0"/>
                  <a:pt x="16830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2"/>
          <p:cNvSpPr/>
          <p:nvPr/>
        </p:nvSpPr>
        <p:spPr>
          <a:xfrm flipH="1">
            <a:off x="8324132" y="934987"/>
            <a:ext cx="852793" cy="467619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2"/>
          <p:cNvSpPr/>
          <p:nvPr/>
        </p:nvSpPr>
        <p:spPr>
          <a:xfrm>
            <a:off x="179000" y="539500"/>
            <a:ext cx="1920535" cy="461836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32"/>
          <p:cNvGrpSpPr/>
          <p:nvPr/>
        </p:nvGrpSpPr>
        <p:grpSpPr>
          <a:xfrm>
            <a:off x="-4168772" y="2072933"/>
            <a:ext cx="6582439" cy="2851256"/>
            <a:chOff x="-1679501" y="2369038"/>
            <a:chExt cx="6464146" cy="2800016"/>
          </a:xfrm>
        </p:grpSpPr>
        <p:sp>
          <p:nvSpPr>
            <p:cNvPr id="738" name="Google Shape;738;p32"/>
            <p:cNvSpPr/>
            <p:nvPr/>
          </p:nvSpPr>
          <p:spPr>
            <a:xfrm>
              <a:off x="691513" y="2369038"/>
              <a:ext cx="1604637" cy="811892"/>
            </a:xfrm>
            <a:custGeom>
              <a:avLst/>
              <a:gdLst/>
              <a:ahLst/>
              <a:cxnLst/>
              <a:rect l="l" t="t" r="r" b="b"/>
              <a:pathLst>
                <a:path w="26148" h="13230" extrusionOk="0">
                  <a:moveTo>
                    <a:pt x="10033" y="0"/>
                  </a:moveTo>
                  <a:lnTo>
                    <a:pt x="1" y="3637"/>
                  </a:lnTo>
                  <a:lnTo>
                    <a:pt x="1" y="13230"/>
                  </a:lnTo>
                  <a:lnTo>
                    <a:pt x="26147" y="13230"/>
                  </a:lnTo>
                  <a:lnTo>
                    <a:pt x="26147" y="2300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691513" y="2369038"/>
              <a:ext cx="615761" cy="811892"/>
            </a:xfrm>
            <a:custGeom>
              <a:avLst/>
              <a:gdLst/>
              <a:ahLst/>
              <a:cxnLst/>
              <a:rect l="l" t="t" r="r" b="b"/>
              <a:pathLst>
                <a:path w="10034" h="13230" extrusionOk="0">
                  <a:moveTo>
                    <a:pt x="10033" y="0"/>
                  </a:moveTo>
                  <a:lnTo>
                    <a:pt x="1" y="3637"/>
                  </a:lnTo>
                  <a:lnTo>
                    <a:pt x="1" y="13230"/>
                  </a:lnTo>
                  <a:lnTo>
                    <a:pt x="10033" y="13230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1307219" y="2369038"/>
              <a:ext cx="1019866" cy="222089"/>
            </a:xfrm>
            <a:custGeom>
              <a:avLst/>
              <a:gdLst/>
              <a:ahLst/>
              <a:cxnLst/>
              <a:rect l="l" t="t" r="r" b="b"/>
              <a:pathLst>
                <a:path w="16619" h="3619" extrusionOk="0">
                  <a:moveTo>
                    <a:pt x="0" y="0"/>
                  </a:moveTo>
                  <a:lnTo>
                    <a:pt x="0" y="1238"/>
                  </a:lnTo>
                  <a:lnTo>
                    <a:pt x="16619" y="3619"/>
                  </a:lnTo>
                  <a:lnTo>
                    <a:pt x="16619" y="2381"/>
                  </a:lnTo>
                  <a:lnTo>
                    <a:pt x="15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660523" y="2369038"/>
              <a:ext cx="646752" cy="313036"/>
            </a:xfrm>
            <a:custGeom>
              <a:avLst/>
              <a:gdLst/>
              <a:ahLst/>
              <a:cxnLst/>
              <a:rect l="l" t="t" r="r" b="b"/>
              <a:pathLst>
                <a:path w="10539" h="5101" extrusionOk="0">
                  <a:moveTo>
                    <a:pt x="10538" y="0"/>
                  </a:moveTo>
                  <a:lnTo>
                    <a:pt x="0" y="3798"/>
                  </a:lnTo>
                  <a:lnTo>
                    <a:pt x="0" y="5101"/>
                  </a:lnTo>
                  <a:lnTo>
                    <a:pt x="10538" y="1238"/>
                  </a:lnTo>
                  <a:lnTo>
                    <a:pt x="105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1307219" y="2661516"/>
              <a:ext cx="1019866" cy="196683"/>
            </a:xfrm>
            <a:custGeom>
              <a:avLst/>
              <a:gdLst/>
              <a:ahLst/>
              <a:cxnLst/>
              <a:rect l="l" t="t" r="r" b="b"/>
              <a:pathLst>
                <a:path w="16619" h="3205" extrusionOk="0">
                  <a:moveTo>
                    <a:pt x="21" y="1"/>
                  </a:moveTo>
                  <a:lnTo>
                    <a:pt x="0" y="8"/>
                  </a:lnTo>
                  <a:lnTo>
                    <a:pt x="0" y="824"/>
                  </a:lnTo>
                  <a:lnTo>
                    <a:pt x="16619" y="3204"/>
                  </a:lnTo>
                  <a:lnTo>
                    <a:pt x="16619" y="2379"/>
                  </a:lnTo>
                  <a:lnTo>
                    <a:pt x="122" y="1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660523" y="2662007"/>
              <a:ext cx="646752" cy="286463"/>
            </a:xfrm>
            <a:custGeom>
              <a:avLst/>
              <a:gdLst/>
              <a:ahLst/>
              <a:cxnLst/>
              <a:rect l="l" t="t" r="r" b="b"/>
              <a:pathLst>
                <a:path w="10539" h="4668" extrusionOk="0">
                  <a:moveTo>
                    <a:pt x="10538" y="0"/>
                  </a:moveTo>
                  <a:lnTo>
                    <a:pt x="0" y="3798"/>
                  </a:lnTo>
                  <a:lnTo>
                    <a:pt x="0" y="4667"/>
                  </a:lnTo>
                  <a:lnTo>
                    <a:pt x="10538" y="816"/>
                  </a:lnTo>
                  <a:lnTo>
                    <a:pt x="105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60523" y="2670844"/>
              <a:ext cx="31052" cy="26818"/>
            </a:xfrm>
            <a:custGeom>
              <a:avLst/>
              <a:gdLst/>
              <a:ahLst/>
              <a:cxnLst/>
              <a:rect l="l" t="t" r="r" b="b"/>
              <a:pathLst>
                <a:path w="506" h="437" extrusionOk="0">
                  <a:moveTo>
                    <a:pt x="506" y="1"/>
                  </a:moveTo>
                  <a:lnTo>
                    <a:pt x="0" y="183"/>
                  </a:lnTo>
                  <a:lnTo>
                    <a:pt x="506" y="43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2296103" y="2586647"/>
              <a:ext cx="30991" cy="26204"/>
            </a:xfrm>
            <a:custGeom>
              <a:avLst/>
              <a:gdLst/>
              <a:ahLst/>
              <a:cxnLst/>
              <a:rect l="l" t="t" r="r" b="b"/>
              <a:pathLst>
                <a:path w="505" h="427" extrusionOk="0">
                  <a:moveTo>
                    <a:pt x="0" y="0"/>
                  </a:moveTo>
                  <a:lnTo>
                    <a:pt x="0" y="427"/>
                  </a:lnTo>
                  <a:lnTo>
                    <a:pt x="505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6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2296103" y="2853658"/>
              <a:ext cx="30991" cy="19024"/>
            </a:xfrm>
            <a:custGeom>
              <a:avLst/>
              <a:gdLst/>
              <a:ahLst/>
              <a:cxnLst/>
              <a:rect l="l" t="t" r="r" b="b"/>
              <a:pathLst>
                <a:path w="505" h="310" extrusionOk="0">
                  <a:moveTo>
                    <a:pt x="0" y="1"/>
                  </a:moveTo>
                  <a:lnTo>
                    <a:pt x="0" y="309"/>
                  </a:lnTo>
                  <a:lnTo>
                    <a:pt x="505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6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1737776" y="2814382"/>
              <a:ext cx="206133" cy="357711"/>
            </a:xfrm>
            <a:custGeom>
              <a:avLst/>
              <a:gdLst/>
              <a:ahLst/>
              <a:cxnLst/>
              <a:rect l="l" t="t" r="r" b="b"/>
              <a:pathLst>
                <a:path w="3359" h="5829" extrusionOk="0">
                  <a:moveTo>
                    <a:pt x="1" y="1"/>
                  </a:moveTo>
                  <a:lnTo>
                    <a:pt x="1" y="5829"/>
                  </a:lnTo>
                  <a:lnTo>
                    <a:pt x="3358" y="5829"/>
                  </a:lnTo>
                  <a:lnTo>
                    <a:pt x="3358" y="4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1737776" y="2814382"/>
              <a:ext cx="206133" cy="122919"/>
            </a:xfrm>
            <a:custGeom>
              <a:avLst/>
              <a:gdLst/>
              <a:ahLst/>
              <a:cxnLst/>
              <a:rect l="l" t="t" r="r" b="b"/>
              <a:pathLst>
                <a:path w="3359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3358" y="4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1084637" y="2804993"/>
              <a:ext cx="97083" cy="137647"/>
            </a:xfrm>
            <a:custGeom>
              <a:avLst/>
              <a:gdLst/>
              <a:ahLst/>
              <a:cxnLst/>
              <a:rect l="l" t="t" r="r" b="b"/>
              <a:pathLst>
                <a:path w="1582" h="2243" extrusionOk="0">
                  <a:moveTo>
                    <a:pt x="1581" y="1"/>
                  </a:moveTo>
                  <a:lnTo>
                    <a:pt x="0" y="570"/>
                  </a:lnTo>
                  <a:lnTo>
                    <a:pt x="0" y="2242"/>
                  </a:lnTo>
                  <a:lnTo>
                    <a:pt x="1581" y="167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1084637" y="2804993"/>
              <a:ext cx="97083" cy="57501"/>
            </a:xfrm>
            <a:custGeom>
              <a:avLst/>
              <a:gdLst/>
              <a:ahLst/>
              <a:cxnLst/>
              <a:rect l="l" t="t" r="r" b="b"/>
              <a:pathLst>
                <a:path w="1582" h="937" extrusionOk="0">
                  <a:moveTo>
                    <a:pt x="1581" y="1"/>
                  </a:moveTo>
                  <a:lnTo>
                    <a:pt x="0" y="570"/>
                  </a:lnTo>
                  <a:lnTo>
                    <a:pt x="1581" y="936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788352" y="2916375"/>
              <a:ext cx="97145" cy="137709"/>
            </a:xfrm>
            <a:custGeom>
              <a:avLst/>
              <a:gdLst/>
              <a:ahLst/>
              <a:cxnLst/>
              <a:rect l="l" t="t" r="r" b="b"/>
              <a:pathLst>
                <a:path w="1583" h="2244" extrusionOk="0">
                  <a:moveTo>
                    <a:pt x="1582" y="1"/>
                  </a:moveTo>
                  <a:lnTo>
                    <a:pt x="1" y="571"/>
                  </a:lnTo>
                  <a:lnTo>
                    <a:pt x="1" y="2244"/>
                  </a:lnTo>
                  <a:lnTo>
                    <a:pt x="1582" y="1674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788352" y="2916375"/>
              <a:ext cx="97145" cy="57563"/>
            </a:xfrm>
            <a:custGeom>
              <a:avLst/>
              <a:gdLst/>
              <a:ahLst/>
              <a:cxnLst/>
              <a:rect l="l" t="t" r="r" b="b"/>
              <a:pathLst>
                <a:path w="1583" h="938" extrusionOk="0">
                  <a:moveTo>
                    <a:pt x="1582" y="1"/>
                  </a:moveTo>
                  <a:lnTo>
                    <a:pt x="1" y="571"/>
                  </a:lnTo>
                  <a:lnTo>
                    <a:pt x="1582" y="938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936494" y="2862433"/>
              <a:ext cx="97083" cy="137586"/>
            </a:xfrm>
            <a:custGeom>
              <a:avLst/>
              <a:gdLst/>
              <a:ahLst/>
              <a:cxnLst/>
              <a:rect l="l" t="t" r="r" b="b"/>
              <a:pathLst>
                <a:path w="1582" h="2242" extrusionOk="0">
                  <a:moveTo>
                    <a:pt x="1582" y="0"/>
                  </a:moveTo>
                  <a:lnTo>
                    <a:pt x="0" y="570"/>
                  </a:lnTo>
                  <a:lnTo>
                    <a:pt x="0" y="2242"/>
                  </a:lnTo>
                  <a:lnTo>
                    <a:pt x="1582" y="1672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936494" y="2862433"/>
              <a:ext cx="97083" cy="57440"/>
            </a:xfrm>
            <a:custGeom>
              <a:avLst/>
              <a:gdLst/>
              <a:ahLst/>
              <a:cxnLst/>
              <a:rect l="l" t="t" r="r" b="b"/>
              <a:pathLst>
                <a:path w="1582" h="936" extrusionOk="0">
                  <a:moveTo>
                    <a:pt x="1582" y="0"/>
                  </a:moveTo>
                  <a:lnTo>
                    <a:pt x="0" y="570"/>
                  </a:lnTo>
                  <a:lnTo>
                    <a:pt x="1582" y="93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-1679501" y="2966942"/>
              <a:ext cx="6464146" cy="2202111"/>
            </a:xfrm>
            <a:custGeom>
              <a:avLst/>
              <a:gdLst/>
              <a:ahLst/>
              <a:cxnLst/>
              <a:rect l="l" t="t" r="r" b="b"/>
              <a:pathLst>
                <a:path w="105335" h="35884" extrusionOk="0">
                  <a:moveTo>
                    <a:pt x="46908" y="1"/>
                  </a:moveTo>
                  <a:lnTo>
                    <a:pt x="33123" y="4485"/>
                  </a:lnTo>
                  <a:lnTo>
                    <a:pt x="30800" y="7510"/>
                  </a:lnTo>
                  <a:lnTo>
                    <a:pt x="29659" y="7769"/>
                  </a:lnTo>
                  <a:lnTo>
                    <a:pt x="26930" y="11562"/>
                  </a:lnTo>
                  <a:lnTo>
                    <a:pt x="25379" y="11848"/>
                  </a:lnTo>
                  <a:lnTo>
                    <a:pt x="22581" y="15671"/>
                  </a:lnTo>
                  <a:lnTo>
                    <a:pt x="20442" y="15995"/>
                  </a:lnTo>
                  <a:lnTo>
                    <a:pt x="17886" y="19787"/>
                  </a:lnTo>
                  <a:lnTo>
                    <a:pt x="15688" y="20063"/>
                  </a:lnTo>
                  <a:lnTo>
                    <a:pt x="13212" y="23862"/>
                  </a:lnTo>
                  <a:lnTo>
                    <a:pt x="11201" y="24070"/>
                  </a:lnTo>
                  <a:lnTo>
                    <a:pt x="9058" y="27861"/>
                  </a:lnTo>
                  <a:lnTo>
                    <a:pt x="7315" y="28010"/>
                  </a:lnTo>
                  <a:lnTo>
                    <a:pt x="4903" y="31853"/>
                  </a:lnTo>
                  <a:lnTo>
                    <a:pt x="2464" y="32027"/>
                  </a:lnTo>
                  <a:lnTo>
                    <a:pt x="1" y="35884"/>
                  </a:lnTo>
                  <a:lnTo>
                    <a:pt x="1" y="35884"/>
                  </a:lnTo>
                  <a:lnTo>
                    <a:pt x="34493" y="33882"/>
                  </a:lnTo>
                  <a:lnTo>
                    <a:pt x="105335" y="35581"/>
                  </a:lnTo>
                  <a:lnTo>
                    <a:pt x="102566" y="31432"/>
                  </a:lnTo>
                  <a:lnTo>
                    <a:pt x="99928" y="31362"/>
                  </a:lnTo>
                  <a:lnTo>
                    <a:pt x="97389" y="27224"/>
                  </a:lnTo>
                  <a:lnTo>
                    <a:pt x="94845" y="27147"/>
                  </a:lnTo>
                  <a:lnTo>
                    <a:pt x="91987" y="23007"/>
                  </a:lnTo>
                  <a:lnTo>
                    <a:pt x="89489" y="22920"/>
                  </a:lnTo>
                  <a:lnTo>
                    <a:pt x="86943" y="18801"/>
                  </a:lnTo>
                  <a:lnTo>
                    <a:pt x="84768" y="18713"/>
                  </a:lnTo>
                  <a:lnTo>
                    <a:pt x="82228" y="14607"/>
                  </a:lnTo>
                  <a:lnTo>
                    <a:pt x="79864" y="14495"/>
                  </a:lnTo>
                  <a:lnTo>
                    <a:pt x="77409" y="10412"/>
                  </a:lnTo>
                  <a:lnTo>
                    <a:pt x="75299" y="10291"/>
                  </a:lnTo>
                  <a:lnTo>
                    <a:pt x="73093" y="6258"/>
                  </a:lnTo>
                  <a:lnTo>
                    <a:pt x="70373" y="6059"/>
                  </a:lnTo>
                  <a:lnTo>
                    <a:pt x="68099" y="2069"/>
                  </a:lnTo>
                  <a:lnTo>
                    <a:pt x="4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-1679501" y="2966942"/>
              <a:ext cx="2885070" cy="2202111"/>
            </a:xfrm>
            <a:custGeom>
              <a:avLst/>
              <a:gdLst/>
              <a:ahLst/>
              <a:cxnLst/>
              <a:rect l="l" t="t" r="r" b="b"/>
              <a:pathLst>
                <a:path w="47013" h="35884" extrusionOk="0">
                  <a:moveTo>
                    <a:pt x="46908" y="1"/>
                  </a:moveTo>
                  <a:lnTo>
                    <a:pt x="33123" y="4485"/>
                  </a:lnTo>
                  <a:lnTo>
                    <a:pt x="30800" y="7510"/>
                  </a:lnTo>
                  <a:lnTo>
                    <a:pt x="29659" y="7769"/>
                  </a:lnTo>
                  <a:lnTo>
                    <a:pt x="26930" y="11562"/>
                  </a:lnTo>
                  <a:lnTo>
                    <a:pt x="25379" y="11848"/>
                  </a:lnTo>
                  <a:lnTo>
                    <a:pt x="22581" y="15671"/>
                  </a:lnTo>
                  <a:lnTo>
                    <a:pt x="20442" y="15995"/>
                  </a:lnTo>
                  <a:lnTo>
                    <a:pt x="17886" y="19787"/>
                  </a:lnTo>
                  <a:lnTo>
                    <a:pt x="15688" y="20063"/>
                  </a:lnTo>
                  <a:lnTo>
                    <a:pt x="13212" y="23862"/>
                  </a:lnTo>
                  <a:lnTo>
                    <a:pt x="11201" y="24070"/>
                  </a:lnTo>
                  <a:lnTo>
                    <a:pt x="9058" y="27861"/>
                  </a:lnTo>
                  <a:lnTo>
                    <a:pt x="7315" y="28010"/>
                  </a:lnTo>
                  <a:lnTo>
                    <a:pt x="4903" y="31853"/>
                  </a:lnTo>
                  <a:lnTo>
                    <a:pt x="2464" y="32027"/>
                  </a:lnTo>
                  <a:lnTo>
                    <a:pt x="1" y="35884"/>
                  </a:lnTo>
                  <a:lnTo>
                    <a:pt x="1" y="35884"/>
                  </a:lnTo>
                  <a:lnTo>
                    <a:pt x="34493" y="33882"/>
                  </a:lnTo>
                  <a:lnTo>
                    <a:pt x="47013" y="10"/>
                  </a:lnTo>
                  <a:lnTo>
                    <a:pt x="46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1178162" y="2966942"/>
              <a:ext cx="1351865" cy="180420"/>
            </a:xfrm>
            <a:custGeom>
              <a:avLst/>
              <a:gdLst/>
              <a:ahLst/>
              <a:cxnLst/>
              <a:rect l="l" t="t" r="r" b="b"/>
              <a:pathLst>
                <a:path w="22029" h="2940" extrusionOk="0">
                  <a:moveTo>
                    <a:pt x="342" y="1"/>
                  </a:moveTo>
                  <a:lnTo>
                    <a:pt x="0" y="932"/>
                  </a:lnTo>
                  <a:lnTo>
                    <a:pt x="339" y="821"/>
                  </a:lnTo>
                  <a:lnTo>
                    <a:pt x="22028" y="2939"/>
                  </a:lnTo>
                  <a:lnTo>
                    <a:pt x="21533" y="2069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1083962" y="3226834"/>
              <a:ext cx="1750815" cy="176554"/>
            </a:xfrm>
            <a:custGeom>
              <a:avLst/>
              <a:gdLst/>
              <a:ahLst/>
              <a:cxnLst/>
              <a:rect l="l" t="t" r="r" b="b"/>
              <a:pathLst>
                <a:path w="28530" h="2877" extrusionOk="0">
                  <a:moveTo>
                    <a:pt x="327" y="1"/>
                  </a:moveTo>
                  <a:lnTo>
                    <a:pt x="0" y="892"/>
                  </a:lnTo>
                  <a:lnTo>
                    <a:pt x="0" y="892"/>
                  </a:lnTo>
                  <a:lnTo>
                    <a:pt x="320" y="820"/>
                  </a:lnTo>
                  <a:lnTo>
                    <a:pt x="28530" y="2876"/>
                  </a:lnTo>
                  <a:lnTo>
                    <a:pt x="28062" y="2023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989148" y="3486725"/>
              <a:ext cx="2113128" cy="171277"/>
            </a:xfrm>
            <a:custGeom>
              <a:avLst/>
              <a:gdLst/>
              <a:ahLst/>
              <a:cxnLst/>
              <a:rect l="l" t="t" r="r" b="b"/>
              <a:pathLst>
                <a:path w="34434" h="2791" extrusionOk="0">
                  <a:moveTo>
                    <a:pt x="321" y="1"/>
                  </a:moveTo>
                  <a:lnTo>
                    <a:pt x="1" y="877"/>
                  </a:lnTo>
                  <a:lnTo>
                    <a:pt x="312" y="819"/>
                  </a:lnTo>
                  <a:lnTo>
                    <a:pt x="34433" y="2791"/>
                  </a:lnTo>
                  <a:lnTo>
                    <a:pt x="34433" y="2791"/>
                  </a:lnTo>
                  <a:lnTo>
                    <a:pt x="33923" y="1942"/>
                  </a:lnTo>
                  <a:lnTo>
                    <a:pt x="31825" y="1821"/>
                  </a:lnTo>
                  <a:lnTo>
                    <a:pt x="31813" y="182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894273" y="3746617"/>
              <a:ext cx="2504408" cy="168515"/>
            </a:xfrm>
            <a:custGeom>
              <a:avLst/>
              <a:gdLst/>
              <a:ahLst/>
              <a:cxnLst/>
              <a:rect l="l" t="t" r="r" b="b"/>
              <a:pathLst>
                <a:path w="40810" h="2746" extrusionOk="0">
                  <a:moveTo>
                    <a:pt x="317" y="0"/>
                  </a:moveTo>
                  <a:lnTo>
                    <a:pt x="1" y="865"/>
                  </a:lnTo>
                  <a:lnTo>
                    <a:pt x="305" y="818"/>
                  </a:lnTo>
                  <a:lnTo>
                    <a:pt x="40810" y="2745"/>
                  </a:lnTo>
                  <a:lnTo>
                    <a:pt x="40288" y="190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799398" y="4006570"/>
              <a:ext cx="2888384" cy="165570"/>
            </a:xfrm>
            <a:custGeom>
              <a:avLst/>
              <a:gdLst/>
              <a:ahLst/>
              <a:cxnLst/>
              <a:rect l="l" t="t" r="r" b="b"/>
              <a:pathLst>
                <a:path w="47067" h="2698" extrusionOk="0">
                  <a:moveTo>
                    <a:pt x="312" y="0"/>
                  </a:moveTo>
                  <a:lnTo>
                    <a:pt x="0" y="855"/>
                  </a:lnTo>
                  <a:lnTo>
                    <a:pt x="299" y="817"/>
                  </a:lnTo>
                  <a:lnTo>
                    <a:pt x="47067" y="2698"/>
                  </a:lnTo>
                  <a:lnTo>
                    <a:pt x="46549" y="1860"/>
                  </a:lnTo>
                  <a:lnTo>
                    <a:pt x="44374" y="177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704339" y="4266462"/>
              <a:ext cx="3296662" cy="163851"/>
            </a:xfrm>
            <a:custGeom>
              <a:avLst/>
              <a:gdLst/>
              <a:ahLst/>
              <a:cxnLst/>
              <a:rect l="l" t="t" r="r" b="b"/>
              <a:pathLst>
                <a:path w="53720" h="2670" extrusionOk="0">
                  <a:moveTo>
                    <a:pt x="311" y="0"/>
                  </a:moveTo>
                  <a:lnTo>
                    <a:pt x="1" y="849"/>
                  </a:lnTo>
                  <a:lnTo>
                    <a:pt x="296" y="818"/>
                  </a:lnTo>
                  <a:lnTo>
                    <a:pt x="53720" y="2669"/>
                  </a:lnTo>
                  <a:lnTo>
                    <a:pt x="53142" y="183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609342" y="4526415"/>
              <a:ext cx="3719116" cy="162378"/>
            </a:xfrm>
            <a:custGeom>
              <a:avLst/>
              <a:gdLst/>
              <a:ahLst/>
              <a:cxnLst/>
              <a:rect l="l" t="t" r="r" b="b"/>
              <a:pathLst>
                <a:path w="60604" h="2646" extrusionOk="0">
                  <a:moveTo>
                    <a:pt x="308" y="0"/>
                  </a:moveTo>
                  <a:lnTo>
                    <a:pt x="1" y="842"/>
                  </a:lnTo>
                  <a:lnTo>
                    <a:pt x="294" y="817"/>
                  </a:lnTo>
                  <a:lnTo>
                    <a:pt x="60603" y="2646"/>
                  </a:lnTo>
                  <a:lnTo>
                    <a:pt x="60603" y="2646"/>
                  </a:lnTo>
                  <a:lnTo>
                    <a:pt x="60092" y="1812"/>
                  </a:lnTo>
                  <a:lnTo>
                    <a:pt x="57738" y="1741"/>
                  </a:lnTo>
                  <a:lnTo>
                    <a:pt x="57548" y="173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14283" y="4786306"/>
              <a:ext cx="4134574" cy="160599"/>
            </a:xfrm>
            <a:custGeom>
              <a:avLst/>
              <a:gdLst/>
              <a:ahLst/>
              <a:cxnLst/>
              <a:rect l="l" t="t" r="r" b="b"/>
              <a:pathLst>
                <a:path w="67374" h="2617" extrusionOk="0">
                  <a:moveTo>
                    <a:pt x="308" y="0"/>
                  </a:moveTo>
                  <a:lnTo>
                    <a:pt x="0" y="839"/>
                  </a:lnTo>
                  <a:lnTo>
                    <a:pt x="292" y="817"/>
                  </a:lnTo>
                  <a:lnTo>
                    <a:pt x="67374" y="2617"/>
                  </a:lnTo>
                  <a:lnTo>
                    <a:pt x="66818" y="178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12627" y="2966942"/>
              <a:ext cx="892958" cy="338871"/>
            </a:xfrm>
            <a:custGeom>
              <a:avLst/>
              <a:gdLst/>
              <a:ahLst/>
              <a:cxnLst/>
              <a:rect l="l" t="t" r="r" b="b"/>
              <a:pathLst>
                <a:path w="14551" h="5522" extrusionOk="0">
                  <a:moveTo>
                    <a:pt x="14446" y="1"/>
                  </a:moveTo>
                  <a:lnTo>
                    <a:pt x="661" y="4485"/>
                  </a:lnTo>
                  <a:lnTo>
                    <a:pt x="0" y="5521"/>
                  </a:lnTo>
                  <a:lnTo>
                    <a:pt x="0" y="5521"/>
                  </a:lnTo>
                  <a:lnTo>
                    <a:pt x="14233" y="881"/>
                  </a:lnTo>
                  <a:lnTo>
                    <a:pt x="14551" y="10"/>
                  </a:lnTo>
                  <a:lnTo>
                    <a:pt x="144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96428" y="3226527"/>
              <a:ext cx="1014221" cy="278608"/>
            </a:xfrm>
            <a:custGeom>
              <a:avLst/>
              <a:gdLst/>
              <a:ahLst/>
              <a:cxnLst/>
              <a:rect l="l" t="t" r="r" b="b"/>
              <a:pathLst>
                <a:path w="16527" h="4540" extrusionOk="0">
                  <a:moveTo>
                    <a:pt x="16350" y="1"/>
                  </a:moveTo>
                  <a:lnTo>
                    <a:pt x="720" y="3539"/>
                  </a:lnTo>
                  <a:lnTo>
                    <a:pt x="1" y="4540"/>
                  </a:lnTo>
                  <a:lnTo>
                    <a:pt x="1" y="4540"/>
                  </a:lnTo>
                  <a:lnTo>
                    <a:pt x="16215" y="869"/>
                  </a:lnTo>
                  <a:lnTo>
                    <a:pt x="16527" y="13"/>
                  </a:lnTo>
                  <a:lnTo>
                    <a:pt x="16411" y="4"/>
                  </a:lnTo>
                  <a:lnTo>
                    <a:pt x="163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-165184" y="3486480"/>
              <a:ext cx="1180895" cy="266519"/>
            </a:xfrm>
            <a:custGeom>
              <a:avLst/>
              <a:gdLst/>
              <a:ahLst/>
              <a:cxnLst/>
              <a:rect l="l" t="t" r="r" b="b"/>
              <a:pathLst>
                <a:path w="19243" h="4343" extrusionOk="0">
                  <a:moveTo>
                    <a:pt x="19071" y="1"/>
                  </a:moveTo>
                  <a:lnTo>
                    <a:pt x="703" y="3382"/>
                  </a:lnTo>
                  <a:lnTo>
                    <a:pt x="0" y="4343"/>
                  </a:lnTo>
                  <a:lnTo>
                    <a:pt x="0" y="4343"/>
                  </a:lnTo>
                  <a:lnTo>
                    <a:pt x="18933" y="858"/>
                  </a:lnTo>
                  <a:lnTo>
                    <a:pt x="19243" y="12"/>
                  </a:lnTo>
                  <a:lnTo>
                    <a:pt x="19119" y="5"/>
                  </a:lnTo>
                  <a:lnTo>
                    <a:pt x="190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-463126" y="3746494"/>
              <a:ext cx="1383837" cy="258541"/>
            </a:xfrm>
            <a:custGeom>
              <a:avLst/>
              <a:gdLst/>
              <a:ahLst/>
              <a:cxnLst/>
              <a:rect l="l" t="t" r="r" b="b"/>
              <a:pathLst>
                <a:path w="22550" h="4213" extrusionOk="0">
                  <a:moveTo>
                    <a:pt x="22381" y="0"/>
                  </a:moveTo>
                  <a:lnTo>
                    <a:pt x="2760" y="2968"/>
                  </a:lnTo>
                  <a:lnTo>
                    <a:pt x="2160" y="3060"/>
                  </a:lnTo>
                  <a:lnTo>
                    <a:pt x="621" y="3292"/>
                  </a:lnTo>
                  <a:lnTo>
                    <a:pt x="1" y="4212"/>
                  </a:lnTo>
                  <a:lnTo>
                    <a:pt x="22243" y="848"/>
                  </a:lnTo>
                  <a:lnTo>
                    <a:pt x="22550" y="8"/>
                  </a:lnTo>
                  <a:lnTo>
                    <a:pt x="22423" y="2"/>
                  </a:lnTo>
                  <a:lnTo>
                    <a:pt x="22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-752660" y="4006447"/>
              <a:ext cx="1578372" cy="246759"/>
            </a:xfrm>
            <a:custGeom>
              <a:avLst/>
              <a:gdLst/>
              <a:ahLst/>
              <a:cxnLst/>
              <a:rect l="l" t="t" r="r" b="b"/>
              <a:pathLst>
                <a:path w="25720" h="4021" extrusionOk="0">
                  <a:moveTo>
                    <a:pt x="25556" y="0"/>
                  </a:moveTo>
                  <a:lnTo>
                    <a:pt x="585" y="3124"/>
                  </a:lnTo>
                  <a:lnTo>
                    <a:pt x="0" y="4020"/>
                  </a:lnTo>
                  <a:lnTo>
                    <a:pt x="25414" y="842"/>
                  </a:lnTo>
                  <a:lnTo>
                    <a:pt x="25720" y="7"/>
                  </a:lnTo>
                  <a:lnTo>
                    <a:pt x="25589" y="1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-1022434" y="4266400"/>
              <a:ext cx="1753208" cy="231294"/>
            </a:xfrm>
            <a:custGeom>
              <a:avLst/>
              <a:gdLst/>
              <a:ahLst/>
              <a:cxnLst/>
              <a:rect l="l" t="t" r="r" b="b"/>
              <a:pathLst>
                <a:path w="28569" h="3769" extrusionOk="0">
                  <a:moveTo>
                    <a:pt x="28407" y="0"/>
                  </a:moveTo>
                  <a:lnTo>
                    <a:pt x="582" y="2886"/>
                  </a:lnTo>
                  <a:lnTo>
                    <a:pt x="494" y="2895"/>
                  </a:lnTo>
                  <a:lnTo>
                    <a:pt x="0" y="3768"/>
                  </a:lnTo>
                  <a:lnTo>
                    <a:pt x="28265" y="837"/>
                  </a:lnTo>
                  <a:lnTo>
                    <a:pt x="28569" y="6"/>
                  </a:lnTo>
                  <a:lnTo>
                    <a:pt x="28434" y="1"/>
                  </a:lnTo>
                  <a:lnTo>
                    <a:pt x="28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-1263978" y="4526292"/>
              <a:ext cx="1899754" cy="212822"/>
            </a:xfrm>
            <a:custGeom>
              <a:avLst/>
              <a:gdLst/>
              <a:ahLst/>
              <a:cxnLst/>
              <a:rect l="l" t="t" r="r" b="b"/>
              <a:pathLst>
                <a:path w="30957" h="3468" extrusionOk="0">
                  <a:moveTo>
                    <a:pt x="30797" y="0"/>
                  </a:moveTo>
                  <a:lnTo>
                    <a:pt x="544" y="2600"/>
                  </a:lnTo>
                  <a:lnTo>
                    <a:pt x="0" y="3468"/>
                  </a:lnTo>
                  <a:lnTo>
                    <a:pt x="0" y="3468"/>
                  </a:lnTo>
                  <a:lnTo>
                    <a:pt x="30654" y="834"/>
                  </a:lnTo>
                  <a:lnTo>
                    <a:pt x="30956" y="6"/>
                  </a:lnTo>
                  <a:lnTo>
                    <a:pt x="30821" y="1"/>
                  </a:lnTo>
                  <a:lnTo>
                    <a:pt x="307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-1561981" y="4786245"/>
              <a:ext cx="2102757" cy="198769"/>
            </a:xfrm>
            <a:custGeom>
              <a:avLst/>
              <a:gdLst/>
              <a:ahLst/>
              <a:cxnLst/>
              <a:rect l="l" t="t" r="r" b="b"/>
              <a:pathLst>
                <a:path w="34265" h="3239" extrusionOk="0">
                  <a:moveTo>
                    <a:pt x="34108" y="0"/>
                  </a:moveTo>
                  <a:lnTo>
                    <a:pt x="549" y="2381"/>
                  </a:lnTo>
                  <a:lnTo>
                    <a:pt x="1" y="3239"/>
                  </a:lnTo>
                  <a:lnTo>
                    <a:pt x="33963" y="830"/>
                  </a:lnTo>
                  <a:lnTo>
                    <a:pt x="34264" y="5"/>
                  </a:lnTo>
                  <a:lnTo>
                    <a:pt x="34128" y="1"/>
                  </a:lnTo>
                  <a:lnTo>
                    <a:pt x="34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60523" y="2937240"/>
              <a:ext cx="31052" cy="29763"/>
            </a:xfrm>
            <a:custGeom>
              <a:avLst/>
              <a:gdLst/>
              <a:ahLst/>
              <a:cxnLst/>
              <a:rect l="l" t="t" r="r" b="b"/>
              <a:pathLst>
                <a:path w="506" h="485" extrusionOk="0">
                  <a:moveTo>
                    <a:pt x="506" y="0"/>
                  </a:moveTo>
                  <a:lnTo>
                    <a:pt x="0" y="182"/>
                  </a:lnTo>
                  <a:lnTo>
                    <a:pt x="506" y="48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583988" y="3004499"/>
              <a:ext cx="2291156" cy="2127857"/>
            </a:xfrm>
            <a:custGeom>
              <a:avLst/>
              <a:gdLst/>
              <a:ahLst/>
              <a:cxnLst/>
              <a:rect l="l" t="t" r="r" b="b"/>
              <a:pathLst>
                <a:path w="37335" h="34674" extrusionOk="0">
                  <a:moveTo>
                    <a:pt x="0" y="0"/>
                  </a:moveTo>
                  <a:lnTo>
                    <a:pt x="22187" y="34317"/>
                  </a:lnTo>
                  <a:lnTo>
                    <a:pt x="37334" y="34674"/>
                  </a:lnTo>
                  <a:lnTo>
                    <a:pt x="37334" y="34674"/>
                  </a:lnTo>
                  <a:lnTo>
                    <a:pt x="11165" y="1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1589818" y="3053286"/>
              <a:ext cx="749174" cy="89903"/>
            </a:xfrm>
            <a:custGeom>
              <a:avLst/>
              <a:gdLst/>
              <a:ahLst/>
              <a:cxnLst/>
              <a:rect l="l" t="t" r="r" b="b"/>
              <a:pathLst>
                <a:path w="12208" h="1465" extrusionOk="0">
                  <a:moveTo>
                    <a:pt x="22" y="1"/>
                  </a:moveTo>
                  <a:lnTo>
                    <a:pt x="0" y="204"/>
                  </a:lnTo>
                  <a:lnTo>
                    <a:pt x="12186" y="1465"/>
                  </a:lnTo>
                  <a:lnTo>
                    <a:pt x="12208" y="126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1630567" y="3116249"/>
              <a:ext cx="757029" cy="88492"/>
            </a:xfrm>
            <a:custGeom>
              <a:avLst/>
              <a:gdLst/>
              <a:ahLst/>
              <a:cxnLst/>
              <a:rect l="l" t="t" r="r" b="b"/>
              <a:pathLst>
                <a:path w="12336" h="1442" extrusionOk="0">
                  <a:moveTo>
                    <a:pt x="21" y="0"/>
                  </a:moveTo>
                  <a:lnTo>
                    <a:pt x="0" y="203"/>
                  </a:lnTo>
                  <a:lnTo>
                    <a:pt x="12315" y="1442"/>
                  </a:lnTo>
                  <a:lnTo>
                    <a:pt x="12335" y="123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1672297" y="3180440"/>
              <a:ext cx="764885" cy="87142"/>
            </a:xfrm>
            <a:custGeom>
              <a:avLst/>
              <a:gdLst/>
              <a:ahLst/>
              <a:cxnLst/>
              <a:rect l="l" t="t" r="r" b="b"/>
              <a:pathLst>
                <a:path w="12464" h="1420" extrusionOk="0">
                  <a:moveTo>
                    <a:pt x="20" y="0"/>
                  </a:moveTo>
                  <a:lnTo>
                    <a:pt x="0" y="203"/>
                  </a:lnTo>
                  <a:lnTo>
                    <a:pt x="12444" y="1419"/>
                  </a:lnTo>
                  <a:lnTo>
                    <a:pt x="12464" y="12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1713536" y="3243894"/>
              <a:ext cx="772678" cy="85730"/>
            </a:xfrm>
            <a:custGeom>
              <a:avLst/>
              <a:gdLst/>
              <a:ahLst/>
              <a:cxnLst/>
              <a:rect l="l" t="t" r="r" b="b"/>
              <a:pathLst>
                <a:path w="12591" h="1397" extrusionOk="0">
                  <a:moveTo>
                    <a:pt x="19" y="0"/>
                  </a:moveTo>
                  <a:lnTo>
                    <a:pt x="0" y="204"/>
                  </a:lnTo>
                  <a:lnTo>
                    <a:pt x="12572" y="1397"/>
                  </a:lnTo>
                  <a:lnTo>
                    <a:pt x="12591" y="119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1755941" y="3308821"/>
              <a:ext cx="780595" cy="84442"/>
            </a:xfrm>
            <a:custGeom>
              <a:avLst/>
              <a:gdLst/>
              <a:ahLst/>
              <a:cxnLst/>
              <a:rect l="l" t="t" r="r" b="b"/>
              <a:pathLst>
                <a:path w="12720" h="1376" extrusionOk="0">
                  <a:moveTo>
                    <a:pt x="19" y="0"/>
                  </a:moveTo>
                  <a:lnTo>
                    <a:pt x="0" y="203"/>
                  </a:lnTo>
                  <a:lnTo>
                    <a:pt x="12700" y="1375"/>
                  </a:lnTo>
                  <a:lnTo>
                    <a:pt x="12719" y="117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1796015" y="3371048"/>
              <a:ext cx="788450" cy="82969"/>
            </a:xfrm>
            <a:custGeom>
              <a:avLst/>
              <a:gdLst/>
              <a:ahLst/>
              <a:cxnLst/>
              <a:rect l="l" t="t" r="r" b="b"/>
              <a:pathLst>
                <a:path w="12848" h="1352" extrusionOk="0">
                  <a:moveTo>
                    <a:pt x="19" y="0"/>
                  </a:moveTo>
                  <a:lnTo>
                    <a:pt x="0" y="203"/>
                  </a:lnTo>
                  <a:lnTo>
                    <a:pt x="12830" y="1351"/>
                  </a:lnTo>
                  <a:lnTo>
                    <a:pt x="12847" y="114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1839156" y="3436772"/>
              <a:ext cx="796243" cy="81619"/>
            </a:xfrm>
            <a:custGeom>
              <a:avLst/>
              <a:gdLst/>
              <a:ahLst/>
              <a:cxnLst/>
              <a:rect l="l" t="t" r="r" b="b"/>
              <a:pathLst>
                <a:path w="12975" h="1330" extrusionOk="0">
                  <a:moveTo>
                    <a:pt x="18" y="0"/>
                  </a:moveTo>
                  <a:lnTo>
                    <a:pt x="0" y="203"/>
                  </a:lnTo>
                  <a:lnTo>
                    <a:pt x="12958" y="1330"/>
                  </a:lnTo>
                  <a:lnTo>
                    <a:pt x="12974" y="11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1880027" y="3499858"/>
              <a:ext cx="804098" cy="80207"/>
            </a:xfrm>
            <a:custGeom>
              <a:avLst/>
              <a:gdLst/>
              <a:ahLst/>
              <a:cxnLst/>
              <a:rect l="l" t="t" r="r" b="b"/>
              <a:pathLst>
                <a:path w="13103" h="1307" extrusionOk="0">
                  <a:moveTo>
                    <a:pt x="17" y="0"/>
                  </a:moveTo>
                  <a:lnTo>
                    <a:pt x="0" y="203"/>
                  </a:lnTo>
                  <a:lnTo>
                    <a:pt x="13085" y="1306"/>
                  </a:lnTo>
                  <a:lnTo>
                    <a:pt x="13102" y="110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1920285" y="3562269"/>
              <a:ext cx="812015" cy="78857"/>
            </a:xfrm>
            <a:custGeom>
              <a:avLst/>
              <a:gdLst/>
              <a:ahLst/>
              <a:cxnLst/>
              <a:rect l="l" t="t" r="r" b="b"/>
              <a:pathLst>
                <a:path w="13232" h="1285" extrusionOk="0">
                  <a:moveTo>
                    <a:pt x="17" y="1"/>
                  </a:moveTo>
                  <a:lnTo>
                    <a:pt x="1" y="205"/>
                  </a:lnTo>
                  <a:lnTo>
                    <a:pt x="13215" y="1284"/>
                  </a:lnTo>
                  <a:lnTo>
                    <a:pt x="13231" y="108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1961892" y="3626337"/>
              <a:ext cx="819870" cy="77446"/>
            </a:xfrm>
            <a:custGeom>
              <a:avLst/>
              <a:gdLst/>
              <a:ahLst/>
              <a:cxnLst/>
              <a:rect l="l" t="t" r="r" b="b"/>
              <a:pathLst>
                <a:path w="13360" h="1262" extrusionOk="0">
                  <a:moveTo>
                    <a:pt x="17" y="0"/>
                  </a:moveTo>
                  <a:lnTo>
                    <a:pt x="1" y="203"/>
                  </a:lnTo>
                  <a:lnTo>
                    <a:pt x="13344" y="1261"/>
                  </a:lnTo>
                  <a:lnTo>
                    <a:pt x="13359" y="105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2004973" y="3691816"/>
              <a:ext cx="827663" cy="76218"/>
            </a:xfrm>
            <a:custGeom>
              <a:avLst/>
              <a:gdLst/>
              <a:ahLst/>
              <a:cxnLst/>
              <a:rect l="l" t="t" r="r" b="b"/>
              <a:pathLst>
                <a:path w="13487" h="1242" extrusionOk="0">
                  <a:moveTo>
                    <a:pt x="16" y="1"/>
                  </a:moveTo>
                  <a:lnTo>
                    <a:pt x="0" y="205"/>
                  </a:lnTo>
                  <a:lnTo>
                    <a:pt x="13471" y="1241"/>
                  </a:lnTo>
                  <a:lnTo>
                    <a:pt x="13486" y="103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045598" y="3754779"/>
              <a:ext cx="835519" cy="74746"/>
            </a:xfrm>
            <a:custGeom>
              <a:avLst/>
              <a:gdLst/>
              <a:ahLst/>
              <a:cxnLst/>
              <a:rect l="l" t="t" r="r" b="b"/>
              <a:pathLst>
                <a:path w="13615" h="1218" extrusionOk="0">
                  <a:moveTo>
                    <a:pt x="16" y="0"/>
                  </a:moveTo>
                  <a:lnTo>
                    <a:pt x="1" y="205"/>
                  </a:lnTo>
                  <a:lnTo>
                    <a:pt x="13601" y="1217"/>
                  </a:lnTo>
                  <a:lnTo>
                    <a:pt x="13615" y="10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2087697" y="3819276"/>
              <a:ext cx="843435" cy="73396"/>
            </a:xfrm>
            <a:custGeom>
              <a:avLst/>
              <a:gdLst/>
              <a:ahLst/>
              <a:cxnLst/>
              <a:rect l="l" t="t" r="r" b="b"/>
              <a:pathLst>
                <a:path w="13744" h="1196" extrusionOk="0">
                  <a:moveTo>
                    <a:pt x="15" y="0"/>
                  </a:moveTo>
                  <a:lnTo>
                    <a:pt x="1" y="204"/>
                  </a:lnTo>
                  <a:lnTo>
                    <a:pt x="13728" y="1196"/>
                  </a:lnTo>
                  <a:lnTo>
                    <a:pt x="13743" y="99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2127586" y="3881319"/>
              <a:ext cx="851229" cy="71923"/>
            </a:xfrm>
            <a:custGeom>
              <a:avLst/>
              <a:gdLst/>
              <a:ahLst/>
              <a:cxnLst/>
              <a:rect l="l" t="t" r="r" b="b"/>
              <a:pathLst>
                <a:path w="13871" h="1172" extrusionOk="0">
                  <a:moveTo>
                    <a:pt x="15" y="1"/>
                  </a:moveTo>
                  <a:lnTo>
                    <a:pt x="0" y="205"/>
                  </a:lnTo>
                  <a:lnTo>
                    <a:pt x="13857" y="1171"/>
                  </a:lnTo>
                  <a:lnTo>
                    <a:pt x="13871" y="967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2170482" y="3946737"/>
              <a:ext cx="859145" cy="70634"/>
            </a:xfrm>
            <a:custGeom>
              <a:avLst/>
              <a:gdLst/>
              <a:ahLst/>
              <a:cxnLst/>
              <a:rect l="l" t="t" r="r" b="b"/>
              <a:pathLst>
                <a:path w="14000" h="1151" extrusionOk="0">
                  <a:moveTo>
                    <a:pt x="15" y="1"/>
                  </a:moveTo>
                  <a:lnTo>
                    <a:pt x="1" y="204"/>
                  </a:lnTo>
                  <a:lnTo>
                    <a:pt x="13985" y="1150"/>
                  </a:lnTo>
                  <a:lnTo>
                    <a:pt x="13999" y="94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2211415" y="4009945"/>
              <a:ext cx="866939" cy="69161"/>
            </a:xfrm>
            <a:custGeom>
              <a:avLst/>
              <a:gdLst/>
              <a:ahLst/>
              <a:cxnLst/>
              <a:rect l="l" t="t" r="r" b="b"/>
              <a:pathLst>
                <a:path w="14127" h="1127" extrusionOk="0">
                  <a:moveTo>
                    <a:pt x="14" y="0"/>
                  </a:moveTo>
                  <a:lnTo>
                    <a:pt x="1" y="204"/>
                  </a:lnTo>
                  <a:lnTo>
                    <a:pt x="14114" y="1127"/>
                  </a:lnTo>
                  <a:lnTo>
                    <a:pt x="14127" y="92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2253452" y="4074381"/>
              <a:ext cx="874794" cy="67811"/>
            </a:xfrm>
            <a:custGeom>
              <a:avLst/>
              <a:gdLst/>
              <a:ahLst/>
              <a:cxnLst/>
              <a:rect l="l" t="t" r="r" b="b"/>
              <a:pathLst>
                <a:path w="14255" h="1105" extrusionOk="0">
                  <a:moveTo>
                    <a:pt x="14" y="1"/>
                  </a:moveTo>
                  <a:lnTo>
                    <a:pt x="1" y="204"/>
                  </a:lnTo>
                  <a:lnTo>
                    <a:pt x="14242" y="1105"/>
                  </a:lnTo>
                  <a:lnTo>
                    <a:pt x="14255" y="902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2293464" y="4136608"/>
              <a:ext cx="882649" cy="66400"/>
            </a:xfrm>
            <a:custGeom>
              <a:avLst/>
              <a:gdLst/>
              <a:ahLst/>
              <a:cxnLst/>
              <a:rect l="l" t="t" r="r" b="b"/>
              <a:pathLst>
                <a:path w="14383" h="1082" extrusionOk="0">
                  <a:moveTo>
                    <a:pt x="14" y="1"/>
                  </a:moveTo>
                  <a:lnTo>
                    <a:pt x="1" y="204"/>
                  </a:lnTo>
                  <a:lnTo>
                    <a:pt x="14371" y="1081"/>
                  </a:lnTo>
                  <a:lnTo>
                    <a:pt x="14383" y="87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2336667" y="4202271"/>
              <a:ext cx="890565" cy="65111"/>
            </a:xfrm>
            <a:custGeom>
              <a:avLst/>
              <a:gdLst/>
              <a:ahLst/>
              <a:cxnLst/>
              <a:rect l="l" t="t" r="r" b="b"/>
              <a:pathLst>
                <a:path w="14512" h="1061" extrusionOk="0">
                  <a:moveTo>
                    <a:pt x="13" y="0"/>
                  </a:moveTo>
                  <a:lnTo>
                    <a:pt x="1" y="205"/>
                  </a:lnTo>
                  <a:lnTo>
                    <a:pt x="14499" y="1061"/>
                  </a:lnTo>
                  <a:lnTo>
                    <a:pt x="14511" y="8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2377845" y="4265725"/>
              <a:ext cx="898297" cy="63761"/>
            </a:xfrm>
            <a:custGeom>
              <a:avLst/>
              <a:gdLst/>
              <a:ahLst/>
              <a:cxnLst/>
              <a:rect l="l" t="t" r="r" b="b"/>
              <a:pathLst>
                <a:path w="14638" h="1039" extrusionOk="0">
                  <a:moveTo>
                    <a:pt x="11" y="1"/>
                  </a:moveTo>
                  <a:lnTo>
                    <a:pt x="1" y="205"/>
                  </a:lnTo>
                  <a:lnTo>
                    <a:pt x="14627" y="1038"/>
                  </a:lnTo>
                  <a:lnTo>
                    <a:pt x="14638" y="83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2418286" y="4328443"/>
              <a:ext cx="906275" cy="62227"/>
            </a:xfrm>
            <a:custGeom>
              <a:avLst/>
              <a:gdLst/>
              <a:ahLst/>
              <a:cxnLst/>
              <a:rect l="l" t="t" r="r" b="b"/>
              <a:pathLst>
                <a:path w="14768" h="1014" extrusionOk="0">
                  <a:moveTo>
                    <a:pt x="11" y="1"/>
                  </a:moveTo>
                  <a:lnTo>
                    <a:pt x="0" y="204"/>
                  </a:lnTo>
                  <a:lnTo>
                    <a:pt x="14755" y="1013"/>
                  </a:lnTo>
                  <a:lnTo>
                    <a:pt x="14767" y="8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2460569" y="4393124"/>
              <a:ext cx="914130" cy="60938"/>
            </a:xfrm>
            <a:custGeom>
              <a:avLst/>
              <a:gdLst/>
              <a:ahLst/>
              <a:cxnLst/>
              <a:rect l="l" t="t" r="r" b="b"/>
              <a:pathLst>
                <a:path w="14896" h="993" extrusionOk="0">
                  <a:moveTo>
                    <a:pt x="11" y="1"/>
                  </a:moveTo>
                  <a:lnTo>
                    <a:pt x="0" y="205"/>
                  </a:lnTo>
                  <a:lnTo>
                    <a:pt x="14884" y="992"/>
                  </a:lnTo>
                  <a:lnTo>
                    <a:pt x="14895" y="789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2502238" y="4457131"/>
              <a:ext cx="921924" cy="59588"/>
            </a:xfrm>
            <a:custGeom>
              <a:avLst/>
              <a:gdLst/>
              <a:ahLst/>
              <a:cxnLst/>
              <a:rect l="l" t="t" r="r" b="b"/>
              <a:pathLst>
                <a:path w="15023" h="971" extrusionOk="0">
                  <a:moveTo>
                    <a:pt x="11" y="0"/>
                  </a:moveTo>
                  <a:lnTo>
                    <a:pt x="0" y="205"/>
                  </a:lnTo>
                  <a:lnTo>
                    <a:pt x="15012" y="970"/>
                  </a:lnTo>
                  <a:lnTo>
                    <a:pt x="15022" y="76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2543845" y="4521076"/>
              <a:ext cx="929779" cy="58115"/>
            </a:xfrm>
            <a:custGeom>
              <a:avLst/>
              <a:gdLst/>
              <a:ahLst/>
              <a:cxnLst/>
              <a:rect l="l" t="t" r="r" b="b"/>
              <a:pathLst>
                <a:path w="15151" h="947" extrusionOk="0">
                  <a:moveTo>
                    <a:pt x="10" y="1"/>
                  </a:moveTo>
                  <a:lnTo>
                    <a:pt x="0" y="205"/>
                  </a:lnTo>
                  <a:lnTo>
                    <a:pt x="15140" y="947"/>
                  </a:lnTo>
                  <a:lnTo>
                    <a:pt x="15150" y="74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2584839" y="4584407"/>
              <a:ext cx="937634" cy="56826"/>
            </a:xfrm>
            <a:custGeom>
              <a:avLst/>
              <a:gdLst/>
              <a:ahLst/>
              <a:cxnLst/>
              <a:rect l="l" t="t" r="r" b="b"/>
              <a:pathLst>
                <a:path w="15279" h="926" extrusionOk="0">
                  <a:moveTo>
                    <a:pt x="10" y="0"/>
                  </a:moveTo>
                  <a:lnTo>
                    <a:pt x="0" y="205"/>
                  </a:lnTo>
                  <a:lnTo>
                    <a:pt x="15270" y="925"/>
                  </a:lnTo>
                  <a:lnTo>
                    <a:pt x="15279" y="7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2625465" y="4647431"/>
              <a:ext cx="945550" cy="55292"/>
            </a:xfrm>
            <a:custGeom>
              <a:avLst/>
              <a:gdLst/>
              <a:ahLst/>
              <a:cxnLst/>
              <a:rect l="l" t="t" r="r" b="b"/>
              <a:pathLst>
                <a:path w="15408" h="901" extrusionOk="0">
                  <a:moveTo>
                    <a:pt x="10" y="0"/>
                  </a:moveTo>
                  <a:lnTo>
                    <a:pt x="1" y="205"/>
                  </a:lnTo>
                  <a:lnTo>
                    <a:pt x="15399" y="900"/>
                  </a:lnTo>
                  <a:lnTo>
                    <a:pt x="15408" y="69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2667870" y="4712174"/>
              <a:ext cx="953405" cy="54003"/>
            </a:xfrm>
            <a:custGeom>
              <a:avLst/>
              <a:gdLst/>
              <a:ahLst/>
              <a:cxnLst/>
              <a:rect l="l" t="t" r="r" b="b"/>
              <a:pathLst>
                <a:path w="15536" h="880" extrusionOk="0">
                  <a:moveTo>
                    <a:pt x="9" y="1"/>
                  </a:moveTo>
                  <a:lnTo>
                    <a:pt x="1" y="205"/>
                  </a:lnTo>
                  <a:lnTo>
                    <a:pt x="15526" y="879"/>
                  </a:lnTo>
                  <a:lnTo>
                    <a:pt x="15536" y="67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707820" y="4774340"/>
              <a:ext cx="961261" cy="52592"/>
            </a:xfrm>
            <a:custGeom>
              <a:avLst/>
              <a:gdLst/>
              <a:ahLst/>
              <a:cxnLst/>
              <a:rect l="l" t="t" r="r" b="b"/>
              <a:pathLst>
                <a:path w="15664" h="857" extrusionOk="0">
                  <a:moveTo>
                    <a:pt x="9" y="1"/>
                  </a:moveTo>
                  <a:lnTo>
                    <a:pt x="1" y="206"/>
                  </a:lnTo>
                  <a:lnTo>
                    <a:pt x="15655" y="857"/>
                  </a:lnTo>
                  <a:lnTo>
                    <a:pt x="15664" y="65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2749612" y="4838591"/>
              <a:ext cx="969177" cy="51180"/>
            </a:xfrm>
            <a:custGeom>
              <a:avLst/>
              <a:gdLst/>
              <a:ahLst/>
              <a:cxnLst/>
              <a:rect l="l" t="t" r="r" b="b"/>
              <a:pathLst>
                <a:path w="15793" h="834" extrusionOk="0">
                  <a:moveTo>
                    <a:pt x="9" y="1"/>
                  </a:moveTo>
                  <a:lnTo>
                    <a:pt x="1" y="205"/>
                  </a:lnTo>
                  <a:lnTo>
                    <a:pt x="15784" y="833"/>
                  </a:lnTo>
                  <a:lnTo>
                    <a:pt x="15792" y="62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2790851" y="4902045"/>
              <a:ext cx="976971" cy="49830"/>
            </a:xfrm>
            <a:custGeom>
              <a:avLst/>
              <a:gdLst/>
              <a:ahLst/>
              <a:cxnLst/>
              <a:rect l="l" t="t" r="r" b="b"/>
              <a:pathLst>
                <a:path w="15920" h="812" extrusionOk="0">
                  <a:moveTo>
                    <a:pt x="8" y="1"/>
                  </a:moveTo>
                  <a:lnTo>
                    <a:pt x="1" y="205"/>
                  </a:lnTo>
                  <a:lnTo>
                    <a:pt x="15912" y="812"/>
                  </a:lnTo>
                  <a:lnTo>
                    <a:pt x="15919" y="606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2834054" y="4967770"/>
              <a:ext cx="984887" cy="48542"/>
            </a:xfrm>
            <a:custGeom>
              <a:avLst/>
              <a:gdLst/>
              <a:ahLst/>
              <a:cxnLst/>
              <a:rect l="l" t="t" r="r" b="b"/>
              <a:pathLst>
                <a:path w="16049" h="791" extrusionOk="0">
                  <a:moveTo>
                    <a:pt x="8" y="1"/>
                  </a:moveTo>
                  <a:lnTo>
                    <a:pt x="1" y="205"/>
                  </a:lnTo>
                  <a:lnTo>
                    <a:pt x="16042" y="790"/>
                  </a:lnTo>
                  <a:lnTo>
                    <a:pt x="16049" y="586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2874680" y="5030672"/>
              <a:ext cx="992742" cy="47069"/>
            </a:xfrm>
            <a:custGeom>
              <a:avLst/>
              <a:gdLst/>
              <a:ahLst/>
              <a:cxnLst/>
              <a:rect l="l" t="t" r="r" b="b"/>
              <a:pathLst>
                <a:path w="16177" h="767" extrusionOk="0">
                  <a:moveTo>
                    <a:pt x="7" y="0"/>
                  </a:moveTo>
                  <a:lnTo>
                    <a:pt x="0" y="205"/>
                  </a:lnTo>
                  <a:lnTo>
                    <a:pt x="16169" y="766"/>
                  </a:lnTo>
                  <a:lnTo>
                    <a:pt x="16176" y="5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1468494" y="2993269"/>
              <a:ext cx="1480982" cy="2115890"/>
            </a:xfrm>
            <a:custGeom>
              <a:avLst/>
              <a:gdLst/>
              <a:ahLst/>
              <a:cxnLst/>
              <a:rect l="l" t="t" r="r" b="b"/>
              <a:pathLst>
                <a:path w="24133" h="34479" extrusionOk="0">
                  <a:moveTo>
                    <a:pt x="1" y="0"/>
                  </a:moveTo>
                  <a:lnTo>
                    <a:pt x="20661" y="34405"/>
                  </a:lnTo>
                  <a:lnTo>
                    <a:pt x="24132" y="34479"/>
                  </a:lnTo>
                  <a:lnTo>
                    <a:pt x="1882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265419" y="3071021"/>
              <a:ext cx="1775853" cy="2061334"/>
            </a:xfrm>
            <a:custGeom>
              <a:avLst/>
              <a:gdLst/>
              <a:ahLst/>
              <a:cxnLst/>
              <a:rect l="l" t="t" r="r" b="b"/>
              <a:pathLst>
                <a:path w="28938" h="33590" extrusionOk="0">
                  <a:moveTo>
                    <a:pt x="1" y="0"/>
                  </a:moveTo>
                  <a:lnTo>
                    <a:pt x="26294" y="33522"/>
                  </a:lnTo>
                  <a:lnTo>
                    <a:pt x="28937" y="33590"/>
                  </a:lnTo>
                  <a:lnTo>
                    <a:pt x="1719" y="1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1468494" y="2993269"/>
              <a:ext cx="162563" cy="274435"/>
            </a:xfrm>
            <a:custGeom>
              <a:avLst/>
              <a:gdLst/>
              <a:ahLst/>
              <a:cxnLst/>
              <a:rect l="l" t="t" r="r" b="b"/>
              <a:pathLst>
                <a:path w="2649" h="4472" extrusionOk="0">
                  <a:moveTo>
                    <a:pt x="1" y="0"/>
                  </a:moveTo>
                  <a:lnTo>
                    <a:pt x="1" y="4240"/>
                  </a:lnTo>
                  <a:lnTo>
                    <a:pt x="2648" y="44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1630996" y="3267643"/>
              <a:ext cx="161028" cy="264371"/>
            </a:xfrm>
            <a:custGeom>
              <a:avLst/>
              <a:gdLst/>
              <a:ahLst/>
              <a:cxnLst/>
              <a:rect l="l" t="t" r="r" b="b"/>
              <a:pathLst>
                <a:path w="2624" h="4308" extrusionOk="0">
                  <a:moveTo>
                    <a:pt x="0" y="1"/>
                  </a:moveTo>
                  <a:lnTo>
                    <a:pt x="0" y="4156"/>
                  </a:lnTo>
                  <a:lnTo>
                    <a:pt x="2624" y="43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2608834" y="4892165"/>
              <a:ext cx="127583" cy="212516"/>
            </a:xfrm>
            <a:custGeom>
              <a:avLst/>
              <a:gdLst/>
              <a:ahLst/>
              <a:cxnLst/>
              <a:rect l="l" t="t" r="r" b="b"/>
              <a:pathLst>
                <a:path w="2079" h="3463" extrusionOk="0">
                  <a:moveTo>
                    <a:pt x="0" y="0"/>
                  </a:moveTo>
                  <a:lnTo>
                    <a:pt x="0" y="3359"/>
                  </a:lnTo>
                  <a:lnTo>
                    <a:pt x="2079" y="3462"/>
                  </a:lnTo>
                  <a:lnTo>
                    <a:pt x="2079" y="3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2423748" y="4584039"/>
              <a:ext cx="154462" cy="257191"/>
            </a:xfrm>
            <a:custGeom>
              <a:avLst/>
              <a:gdLst/>
              <a:ahLst/>
              <a:cxnLst/>
              <a:rect l="l" t="t" r="r" b="b"/>
              <a:pathLst>
                <a:path w="2517" h="4191" extrusionOk="0">
                  <a:moveTo>
                    <a:pt x="0" y="1"/>
                  </a:moveTo>
                  <a:lnTo>
                    <a:pt x="0" y="4158"/>
                  </a:lnTo>
                  <a:lnTo>
                    <a:pt x="2516" y="4190"/>
                  </a:lnTo>
                  <a:lnTo>
                    <a:pt x="2516" y="41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2265419" y="4320342"/>
              <a:ext cx="158390" cy="263758"/>
            </a:xfrm>
            <a:custGeom>
              <a:avLst/>
              <a:gdLst/>
              <a:ahLst/>
              <a:cxnLst/>
              <a:rect l="l" t="t" r="r" b="b"/>
              <a:pathLst>
                <a:path w="2581" h="4298" extrusionOk="0">
                  <a:moveTo>
                    <a:pt x="1" y="1"/>
                  </a:moveTo>
                  <a:lnTo>
                    <a:pt x="1" y="4167"/>
                  </a:lnTo>
                  <a:lnTo>
                    <a:pt x="2580" y="4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2108132" y="4058426"/>
              <a:ext cx="157346" cy="261978"/>
            </a:xfrm>
            <a:custGeom>
              <a:avLst/>
              <a:gdLst/>
              <a:ahLst/>
              <a:cxnLst/>
              <a:rect l="l" t="t" r="r" b="b"/>
              <a:pathLst>
                <a:path w="2564" h="4269" extrusionOk="0">
                  <a:moveTo>
                    <a:pt x="0" y="1"/>
                  </a:moveTo>
                  <a:lnTo>
                    <a:pt x="0" y="4173"/>
                  </a:lnTo>
                  <a:lnTo>
                    <a:pt x="2564" y="42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1950539" y="3795957"/>
              <a:ext cx="157653" cy="262530"/>
            </a:xfrm>
            <a:custGeom>
              <a:avLst/>
              <a:gdLst/>
              <a:ahLst/>
              <a:cxnLst/>
              <a:rect l="l" t="t" r="r" b="b"/>
              <a:pathLst>
                <a:path w="2569" h="4278" extrusionOk="0">
                  <a:moveTo>
                    <a:pt x="0" y="0"/>
                  </a:moveTo>
                  <a:lnTo>
                    <a:pt x="0" y="4175"/>
                  </a:lnTo>
                  <a:lnTo>
                    <a:pt x="2568" y="4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1791964" y="3531953"/>
              <a:ext cx="158635" cy="264064"/>
            </a:xfrm>
            <a:custGeom>
              <a:avLst/>
              <a:gdLst/>
              <a:ahLst/>
              <a:cxnLst/>
              <a:rect l="l" t="t" r="r" b="b"/>
              <a:pathLst>
                <a:path w="2585" h="4303" extrusionOk="0">
                  <a:moveTo>
                    <a:pt x="1" y="1"/>
                  </a:moveTo>
                  <a:lnTo>
                    <a:pt x="79" y="4183"/>
                  </a:lnTo>
                  <a:lnTo>
                    <a:pt x="2584" y="4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2"/>
          <p:cNvGrpSpPr/>
          <p:nvPr/>
        </p:nvGrpSpPr>
        <p:grpSpPr>
          <a:xfrm flipH="1">
            <a:off x="7080615" y="3635772"/>
            <a:ext cx="2067916" cy="1328950"/>
            <a:chOff x="-92601" y="3741411"/>
            <a:chExt cx="2572995" cy="1653540"/>
          </a:xfrm>
        </p:grpSpPr>
        <p:sp>
          <p:nvSpPr>
            <p:cNvPr id="818" name="Google Shape;818;p32"/>
            <p:cNvSpPr/>
            <p:nvPr/>
          </p:nvSpPr>
          <p:spPr>
            <a:xfrm>
              <a:off x="-92601" y="4763635"/>
              <a:ext cx="2572995" cy="631316"/>
            </a:xfrm>
            <a:custGeom>
              <a:avLst/>
              <a:gdLst/>
              <a:ahLst/>
              <a:cxnLst/>
              <a:rect l="l" t="t" r="r" b="b"/>
              <a:pathLst>
                <a:path w="62691" h="15382" extrusionOk="0">
                  <a:moveTo>
                    <a:pt x="40742" y="0"/>
                  </a:moveTo>
                  <a:cubicBezTo>
                    <a:pt x="39173" y="0"/>
                    <a:pt x="37382" y="594"/>
                    <a:pt x="35615" y="1977"/>
                  </a:cubicBezTo>
                  <a:cubicBezTo>
                    <a:pt x="35044" y="1839"/>
                    <a:pt x="34514" y="1775"/>
                    <a:pt x="34023" y="1775"/>
                  </a:cubicBezTo>
                  <a:cubicBezTo>
                    <a:pt x="28366" y="1775"/>
                    <a:pt x="27784" y="10239"/>
                    <a:pt x="27784" y="10239"/>
                  </a:cubicBezTo>
                  <a:cubicBezTo>
                    <a:pt x="27784" y="10239"/>
                    <a:pt x="27600" y="9721"/>
                    <a:pt x="26644" y="9721"/>
                  </a:cubicBezTo>
                  <a:cubicBezTo>
                    <a:pt x="26165" y="9721"/>
                    <a:pt x="25494" y="9850"/>
                    <a:pt x="24555" y="10239"/>
                  </a:cubicBezTo>
                  <a:cubicBezTo>
                    <a:pt x="24948" y="6313"/>
                    <a:pt x="21489" y="4825"/>
                    <a:pt x="18403" y="4825"/>
                  </a:cubicBezTo>
                  <a:cubicBezTo>
                    <a:pt x="16630" y="4825"/>
                    <a:pt x="14979" y="5317"/>
                    <a:pt x="14252" y="6119"/>
                  </a:cubicBezTo>
                  <a:cubicBezTo>
                    <a:pt x="13818" y="5918"/>
                    <a:pt x="13420" y="5834"/>
                    <a:pt x="13059" y="5834"/>
                  </a:cubicBezTo>
                  <a:cubicBezTo>
                    <a:pt x="11194" y="5834"/>
                    <a:pt x="10301" y="8078"/>
                    <a:pt x="10301" y="8078"/>
                  </a:cubicBezTo>
                  <a:cubicBezTo>
                    <a:pt x="10301" y="8078"/>
                    <a:pt x="9783" y="5853"/>
                    <a:pt x="7999" y="5853"/>
                  </a:cubicBezTo>
                  <a:cubicBezTo>
                    <a:pt x="7630" y="5853"/>
                    <a:pt x="7206" y="5948"/>
                    <a:pt x="6722" y="6178"/>
                  </a:cubicBezTo>
                  <a:cubicBezTo>
                    <a:pt x="6110" y="2713"/>
                    <a:pt x="3975" y="1978"/>
                    <a:pt x="2273" y="1978"/>
                  </a:cubicBezTo>
                  <a:cubicBezTo>
                    <a:pt x="1019" y="1978"/>
                    <a:pt x="0" y="2377"/>
                    <a:pt x="0" y="2377"/>
                  </a:cubicBezTo>
                  <a:lnTo>
                    <a:pt x="33" y="13880"/>
                  </a:lnTo>
                  <a:cubicBezTo>
                    <a:pt x="33" y="13880"/>
                    <a:pt x="19643" y="15381"/>
                    <a:pt x="38106" y="15381"/>
                  </a:cubicBezTo>
                  <a:cubicBezTo>
                    <a:pt x="46432" y="15381"/>
                    <a:pt x="54525" y="15076"/>
                    <a:pt x="60481" y="14190"/>
                  </a:cubicBezTo>
                  <a:cubicBezTo>
                    <a:pt x="62690" y="8364"/>
                    <a:pt x="58059" y="4379"/>
                    <a:pt x="54339" y="4379"/>
                  </a:cubicBezTo>
                  <a:cubicBezTo>
                    <a:pt x="53433" y="4379"/>
                    <a:pt x="52581" y="4616"/>
                    <a:pt x="51895" y="5120"/>
                  </a:cubicBezTo>
                  <a:cubicBezTo>
                    <a:pt x="51309" y="4709"/>
                    <a:pt x="50780" y="4554"/>
                    <a:pt x="50315" y="4554"/>
                  </a:cubicBezTo>
                  <a:cubicBezTo>
                    <a:pt x="48873" y="4554"/>
                    <a:pt x="48048" y="6049"/>
                    <a:pt x="48048" y="6049"/>
                  </a:cubicBezTo>
                  <a:cubicBezTo>
                    <a:pt x="48048" y="6049"/>
                    <a:pt x="47938" y="5115"/>
                    <a:pt x="46243" y="5115"/>
                  </a:cubicBezTo>
                  <a:cubicBezTo>
                    <a:pt x="46043" y="5115"/>
                    <a:pt x="45821" y="5128"/>
                    <a:pt x="45574" y="5157"/>
                  </a:cubicBezTo>
                  <a:cubicBezTo>
                    <a:pt x="45935" y="2178"/>
                    <a:pt x="43746" y="0"/>
                    <a:pt x="40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9" name="Google Shape;819;p32"/>
            <p:cNvGrpSpPr/>
            <p:nvPr/>
          </p:nvGrpSpPr>
          <p:grpSpPr>
            <a:xfrm>
              <a:off x="103935" y="3741411"/>
              <a:ext cx="707213" cy="1528442"/>
              <a:chOff x="8139427" y="4340029"/>
              <a:chExt cx="430178" cy="929709"/>
            </a:xfrm>
          </p:grpSpPr>
          <p:sp>
            <p:nvSpPr>
              <p:cNvPr id="820" name="Google Shape;820;p32"/>
              <p:cNvSpPr/>
              <p:nvPr/>
            </p:nvSpPr>
            <p:spPr>
              <a:xfrm flipH="1">
                <a:off x="8139432" y="4340029"/>
                <a:ext cx="430173" cy="760391"/>
              </a:xfrm>
              <a:custGeom>
                <a:avLst/>
                <a:gdLst/>
                <a:ahLst/>
                <a:cxnLst/>
                <a:rect l="l" t="t" r="r" b="b"/>
                <a:pathLst>
                  <a:path w="12175" h="21521" extrusionOk="0">
                    <a:moveTo>
                      <a:pt x="7599" y="0"/>
                    </a:moveTo>
                    <a:cubicBezTo>
                      <a:pt x="7599" y="0"/>
                      <a:pt x="7298" y="446"/>
                      <a:pt x="6861" y="1226"/>
                    </a:cubicBezTo>
                    <a:cubicBezTo>
                      <a:pt x="4867" y="4774"/>
                      <a:pt x="0" y="15211"/>
                      <a:pt x="7599" y="21520"/>
                    </a:cubicBezTo>
                    <a:cubicBezTo>
                      <a:pt x="9638" y="19780"/>
                      <a:pt x="10824" y="17531"/>
                      <a:pt x="11298" y="15020"/>
                    </a:cubicBezTo>
                    <a:cubicBezTo>
                      <a:pt x="12174" y="10385"/>
                      <a:pt x="10635" y="4865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2"/>
              <p:cNvSpPr/>
              <p:nvPr/>
            </p:nvSpPr>
            <p:spPr>
              <a:xfrm flipH="1">
                <a:off x="8293441" y="4655730"/>
                <a:ext cx="20210" cy="61400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7378" extrusionOk="0">
                    <a:moveTo>
                      <a:pt x="287" y="1"/>
                    </a:moveTo>
                    <a:cubicBezTo>
                      <a:pt x="128" y="1"/>
                      <a:pt x="1" y="130"/>
                      <a:pt x="1" y="287"/>
                    </a:cubicBezTo>
                    <a:lnTo>
                      <a:pt x="1" y="17091"/>
                    </a:lnTo>
                    <a:cubicBezTo>
                      <a:pt x="1" y="17249"/>
                      <a:pt x="128" y="17378"/>
                      <a:pt x="287" y="17378"/>
                    </a:cubicBezTo>
                    <a:cubicBezTo>
                      <a:pt x="444" y="17378"/>
                      <a:pt x="572" y="17249"/>
                      <a:pt x="572" y="17091"/>
                    </a:cubicBezTo>
                    <a:lnTo>
                      <a:pt x="572" y="287"/>
                    </a:lnTo>
                    <a:cubicBezTo>
                      <a:pt x="572" y="130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 flipH="1">
                <a:off x="8292064" y="4734170"/>
                <a:ext cx="86282" cy="171822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63" extrusionOk="0">
                    <a:moveTo>
                      <a:pt x="325" y="1"/>
                    </a:moveTo>
                    <a:cubicBezTo>
                      <a:pt x="288" y="1"/>
                      <a:pt x="250" y="8"/>
                      <a:pt x="214" y="23"/>
                    </a:cubicBezTo>
                    <a:cubicBezTo>
                      <a:pt x="69" y="84"/>
                      <a:pt x="0" y="251"/>
                      <a:pt x="61" y="397"/>
                    </a:cubicBezTo>
                    <a:lnTo>
                      <a:pt x="1854" y="4688"/>
                    </a:lnTo>
                    <a:cubicBezTo>
                      <a:pt x="1899" y="4797"/>
                      <a:pt x="2006" y="4863"/>
                      <a:pt x="2118" y="4863"/>
                    </a:cubicBezTo>
                    <a:cubicBezTo>
                      <a:pt x="2154" y="4863"/>
                      <a:pt x="2192" y="4856"/>
                      <a:pt x="2228" y="4841"/>
                    </a:cubicBezTo>
                    <a:cubicBezTo>
                      <a:pt x="2373" y="4781"/>
                      <a:pt x="2442" y="4613"/>
                      <a:pt x="2381" y="4468"/>
                    </a:cubicBezTo>
                    <a:lnTo>
                      <a:pt x="588" y="176"/>
                    </a:lnTo>
                    <a:cubicBezTo>
                      <a:pt x="542" y="67"/>
                      <a:pt x="437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 flipH="1">
                <a:off x="8139427" y="4340029"/>
                <a:ext cx="187792" cy="53072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15021" extrusionOk="0">
                    <a:moveTo>
                      <a:pt x="739" y="0"/>
                    </a:moveTo>
                    <a:cubicBezTo>
                      <a:pt x="739" y="0"/>
                      <a:pt x="438" y="446"/>
                      <a:pt x="1" y="1226"/>
                    </a:cubicBezTo>
                    <a:cubicBezTo>
                      <a:pt x="1549" y="3682"/>
                      <a:pt x="4186" y="8739"/>
                      <a:pt x="4438" y="15020"/>
                    </a:cubicBezTo>
                    <a:cubicBezTo>
                      <a:pt x="5314" y="10385"/>
                      <a:pt x="3775" y="4865"/>
                      <a:pt x="73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45960"/>
                    </a:schemeClr>
                  </a:gs>
                  <a:gs pos="100000">
                    <a:srgbClr val="FFFFFF">
                      <a:alpha val="0"/>
                      <a:alpha val="4596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4" name="Google Shape;824;p32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4"/>
          <p:cNvSpPr/>
          <p:nvPr/>
        </p:nvSpPr>
        <p:spPr>
          <a:xfrm>
            <a:off x="530202" y="4443060"/>
            <a:ext cx="2290729" cy="562058"/>
          </a:xfrm>
          <a:custGeom>
            <a:avLst/>
            <a:gdLst/>
            <a:ahLst/>
            <a:cxnLst/>
            <a:rect l="l" t="t" r="r" b="b"/>
            <a:pathLst>
              <a:path w="62691" h="15382" extrusionOk="0">
                <a:moveTo>
                  <a:pt x="40742" y="0"/>
                </a:moveTo>
                <a:cubicBezTo>
                  <a:pt x="39173" y="0"/>
                  <a:pt x="37382" y="594"/>
                  <a:pt x="35615" y="1977"/>
                </a:cubicBezTo>
                <a:cubicBezTo>
                  <a:pt x="35044" y="1839"/>
                  <a:pt x="34514" y="1775"/>
                  <a:pt x="34023" y="1775"/>
                </a:cubicBezTo>
                <a:cubicBezTo>
                  <a:pt x="28366" y="1775"/>
                  <a:pt x="27784" y="10239"/>
                  <a:pt x="27784" y="10239"/>
                </a:cubicBezTo>
                <a:cubicBezTo>
                  <a:pt x="27784" y="10239"/>
                  <a:pt x="27600" y="9721"/>
                  <a:pt x="26644" y="9721"/>
                </a:cubicBezTo>
                <a:cubicBezTo>
                  <a:pt x="26165" y="9721"/>
                  <a:pt x="25494" y="9850"/>
                  <a:pt x="24555" y="10239"/>
                </a:cubicBezTo>
                <a:cubicBezTo>
                  <a:pt x="24948" y="6313"/>
                  <a:pt x="21489" y="4825"/>
                  <a:pt x="18403" y="4825"/>
                </a:cubicBezTo>
                <a:cubicBezTo>
                  <a:pt x="16630" y="4825"/>
                  <a:pt x="14979" y="5317"/>
                  <a:pt x="14252" y="6119"/>
                </a:cubicBezTo>
                <a:cubicBezTo>
                  <a:pt x="13818" y="5918"/>
                  <a:pt x="13420" y="5834"/>
                  <a:pt x="13059" y="5834"/>
                </a:cubicBezTo>
                <a:cubicBezTo>
                  <a:pt x="11194" y="5834"/>
                  <a:pt x="10301" y="8078"/>
                  <a:pt x="10301" y="8078"/>
                </a:cubicBezTo>
                <a:cubicBezTo>
                  <a:pt x="10301" y="8078"/>
                  <a:pt x="9783" y="5853"/>
                  <a:pt x="7999" y="5853"/>
                </a:cubicBezTo>
                <a:cubicBezTo>
                  <a:pt x="7630" y="5853"/>
                  <a:pt x="7206" y="5948"/>
                  <a:pt x="6722" y="6178"/>
                </a:cubicBezTo>
                <a:cubicBezTo>
                  <a:pt x="6110" y="2713"/>
                  <a:pt x="3975" y="1978"/>
                  <a:pt x="2273" y="1978"/>
                </a:cubicBezTo>
                <a:cubicBezTo>
                  <a:pt x="1019" y="1978"/>
                  <a:pt x="0" y="2377"/>
                  <a:pt x="0" y="2377"/>
                </a:cubicBezTo>
                <a:lnTo>
                  <a:pt x="33" y="13880"/>
                </a:lnTo>
                <a:cubicBezTo>
                  <a:pt x="33" y="13880"/>
                  <a:pt x="19643" y="15381"/>
                  <a:pt x="38106" y="15381"/>
                </a:cubicBezTo>
                <a:cubicBezTo>
                  <a:pt x="46432" y="15381"/>
                  <a:pt x="54525" y="15076"/>
                  <a:pt x="60481" y="14190"/>
                </a:cubicBezTo>
                <a:cubicBezTo>
                  <a:pt x="62690" y="8364"/>
                  <a:pt x="58059" y="4379"/>
                  <a:pt x="54339" y="4379"/>
                </a:cubicBezTo>
                <a:cubicBezTo>
                  <a:pt x="53433" y="4379"/>
                  <a:pt x="52581" y="4616"/>
                  <a:pt x="51895" y="5120"/>
                </a:cubicBezTo>
                <a:cubicBezTo>
                  <a:pt x="51309" y="4709"/>
                  <a:pt x="50780" y="4554"/>
                  <a:pt x="50315" y="4554"/>
                </a:cubicBezTo>
                <a:cubicBezTo>
                  <a:pt x="48873" y="4554"/>
                  <a:pt x="48048" y="6049"/>
                  <a:pt x="48048" y="6049"/>
                </a:cubicBezTo>
                <a:cubicBezTo>
                  <a:pt x="48048" y="6049"/>
                  <a:pt x="47938" y="5115"/>
                  <a:pt x="46243" y="5115"/>
                </a:cubicBezTo>
                <a:cubicBezTo>
                  <a:pt x="46043" y="5115"/>
                  <a:pt x="45821" y="5128"/>
                  <a:pt x="45574" y="5157"/>
                </a:cubicBezTo>
                <a:cubicBezTo>
                  <a:pt x="45935" y="2178"/>
                  <a:pt x="43746" y="0"/>
                  <a:pt x="407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4"/>
          <p:cNvSpPr/>
          <p:nvPr/>
        </p:nvSpPr>
        <p:spPr>
          <a:xfrm flipH="1">
            <a:off x="0" y="648675"/>
            <a:ext cx="1594395" cy="699020"/>
          </a:xfrm>
          <a:custGeom>
            <a:avLst/>
            <a:gdLst/>
            <a:ahLst/>
            <a:cxnLst/>
            <a:rect l="l" t="t" r="r" b="b"/>
            <a:pathLst>
              <a:path w="21794" h="9555" extrusionOk="0">
                <a:moveTo>
                  <a:pt x="17937" y="1"/>
                </a:moveTo>
                <a:cubicBezTo>
                  <a:pt x="11963" y="1"/>
                  <a:pt x="9586" y="6041"/>
                  <a:pt x="9586" y="6041"/>
                </a:cubicBezTo>
                <a:cubicBezTo>
                  <a:pt x="9586" y="6041"/>
                  <a:pt x="9105" y="5572"/>
                  <a:pt x="7367" y="5572"/>
                </a:cubicBezTo>
                <a:cubicBezTo>
                  <a:pt x="5925" y="5572"/>
                  <a:pt x="3617" y="5895"/>
                  <a:pt x="0" y="7075"/>
                </a:cubicBezTo>
                <a:cubicBezTo>
                  <a:pt x="8560" y="7953"/>
                  <a:pt x="17052" y="8969"/>
                  <a:pt x="21794" y="9554"/>
                </a:cubicBezTo>
                <a:lnTo>
                  <a:pt x="21794" y="757"/>
                </a:lnTo>
                <a:cubicBezTo>
                  <a:pt x="20369" y="224"/>
                  <a:pt x="19087" y="1"/>
                  <a:pt x="17937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4"/>
          <p:cNvSpPr/>
          <p:nvPr/>
        </p:nvSpPr>
        <p:spPr>
          <a:xfrm flipH="1">
            <a:off x="530191" y="3719027"/>
            <a:ext cx="246779" cy="1459746"/>
          </a:xfrm>
          <a:custGeom>
            <a:avLst/>
            <a:gdLst/>
            <a:ahLst/>
            <a:cxnLst/>
            <a:rect l="l" t="t" r="r" b="b"/>
            <a:pathLst>
              <a:path w="3083" h="18236" extrusionOk="0">
                <a:moveTo>
                  <a:pt x="743" y="1"/>
                </a:moveTo>
                <a:lnTo>
                  <a:pt x="743" y="5346"/>
                </a:lnTo>
                <a:lnTo>
                  <a:pt x="0" y="7007"/>
                </a:lnTo>
                <a:lnTo>
                  <a:pt x="0" y="18236"/>
                </a:lnTo>
                <a:lnTo>
                  <a:pt x="3082" y="18236"/>
                </a:lnTo>
                <a:lnTo>
                  <a:pt x="3082" y="3324"/>
                </a:lnTo>
                <a:lnTo>
                  <a:pt x="7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4"/>
          <p:cNvSpPr/>
          <p:nvPr/>
        </p:nvSpPr>
        <p:spPr>
          <a:xfrm flipH="1">
            <a:off x="207523" y="3064080"/>
            <a:ext cx="259106" cy="2155599"/>
          </a:xfrm>
          <a:custGeom>
            <a:avLst/>
            <a:gdLst/>
            <a:ahLst/>
            <a:cxnLst/>
            <a:rect l="l" t="t" r="r" b="b"/>
            <a:pathLst>
              <a:path w="3237" h="26929" extrusionOk="0">
                <a:moveTo>
                  <a:pt x="1254" y="0"/>
                </a:moveTo>
                <a:lnTo>
                  <a:pt x="1254" y="2461"/>
                </a:lnTo>
                <a:lnTo>
                  <a:pt x="701" y="2461"/>
                </a:lnTo>
                <a:lnTo>
                  <a:pt x="701" y="4716"/>
                </a:lnTo>
                <a:lnTo>
                  <a:pt x="173" y="4716"/>
                </a:lnTo>
                <a:lnTo>
                  <a:pt x="173" y="6601"/>
                </a:lnTo>
                <a:lnTo>
                  <a:pt x="1" y="6601"/>
                </a:lnTo>
                <a:lnTo>
                  <a:pt x="1" y="26928"/>
                </a:lnTo>
                <a:lnTo>
                  <a:pt x="3237" y="26928"/>
                </a:lnTo>
                <a:lnTo>
                  <a:pt x="3237" y="6601"/>
                </a:lnTo>
                <a:lnTo>
                  <a:pt x="3064" y="6601"/>
                </a:lnTo>
                <a:lnTo>
                  <a:pt x="3064" y="4716"/>
                </a:lnTo>
                <a:lnTo>
                  <a:pt x="2535" y="4716"/>
                </a:lnTo>
                <a:lnTo>
                  <a:pt x="2535" y="2461"/>
                </a:lnTo>
                <a:lnTo>
                  <a:pt x="1982" y="2461"/>
                </a:lnTo>
                <a:lnTo>
                  <a:pt x="19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4"/>
          <p:cNvSpPr/>
          <p:nvPr/>
        </p:nvSpPr>
        <p:spPr>
          <a:xfrm flipH="1">
            <a:off x="7632499" y="951920"/>
            <a:ext cx="234308" cy="66020"/>
          </a:xfrm>
          <a:custGeom>
            <a:avLst/>
            <a:gdLst/>
            <a:ahLst/>
            <a:cxnLst/>
            <a:rect l="l" t="t" r="r" b="b"/>
            <a:pathLst>
              <a:path w="3439" h="969" extrusionOk="0">
                <a:moveTo>
                  <a:pt x="992" y="0"/>
                </a:moveTo>
                <a:cubicBezTo>
                  <a:pt x="649" y="0"/>
                  <a:pt x="271" y="272"/>
                  <a:pt x="0" y="883"/>
                </a:cubicBezTo>
                <a:cubicBezTo>
                  <a:pt x="0" y="883"/>
                  <a:pt x="456" y="413"/>
                  <a:pt x="923" y="413"/>
                </a:cubicBezTo>
                <a:cubicBezTo>
                  <a:pt x="1160" y="413"/>
                  <a:pt x="1401" y="535"/>
                  <a:pt x="1585" y="904"/>
                </a:cubicBezTo>
                <a:cubicBezTo>
                  <a:pt x="1896" y="532"/>
                  <a:pt x="2243" y="382"/>
                  <a:pt x="2556" y="382"/>
                </a:cubicBezTo>
                <a:cubicBezTo>
                  <a:pt x="2958" y="382"/>
                  <a:pt x="3302" y="630"/>
                  <a:pt x="3438" y="968"/>
                </a:cubicBezTo>
                <a:cubicBezTo>
                  <a:pt x="3316" y="375"/>
                  <a:pt x="2820" y="11"/>
                  <a:pt x="2357" y="11"/>
                </a:cubicBezTo>
                <a:cubicBezTo>
                  <a:pt x="2080" y="11"/>
                  <a:pt x="1815" y="141"/>
                  <a:pt x="1649" y="430"/>
                </a:cubicBezTo>
                <a:cubicBezTo>
                  <a:pt x="1488" y="153"/>
                  <a:pt x="1250" y="0"/>
                  <a:pt x="9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4"/>
          <p:cNvSpPr/>
          <p:nvPr/>
        </p:nvSpPr>
        <p:spPr>
          <a:xfrm flipH="1">
            <a:off x="7581033" y="701025"/>
            <a:ext cx="212028" cy="144305"/>
          </a:xfrm>
          <a:custGeom>
            <a:avLst/>
            <a:gdLst/>
            <a:ahLst/>
            <a:cxnLst/>
            <a:rect l="l" t="t" r="r" b="b"/>
            <a:pathLst>
              <a:path w="3112" h="2118" extrusionOk="0">
                <a:moveTo>
                  <a:pt x="2934" y="0"/>
                </a:moveTo>
                <a:cubicBezTo>
                  <a:pt x="2709" y="0"/>
                  <a:pt x="2272" y="147"/>
                  <a:pt x="1637" y="1005"/>
                </a:cubicBezTo>
                <a:cubicBezTo>
                  <a:pt x="1431" y="759"/>
                  <a:pt x="1161" y="680"/>
                  <a:pt x="900" y="680"/>
                </a:cubicBezTo>
                <a:cubicBezTo>
                  <a:pt x="437" y="680"/>
                  <a:pt x="0" y="928"/>
                  <a:pt x="0" y="928"/>
                </a:cubicBezTo>
                <a:cubicBezTo>
                  <a:pt x="0" y="928"/>
                  <a:pt x="1129" y="1061"/>
                  <a:pt x="1866" y="2117"/>
                </a:cubicBezTo>
                <a:cubicBezTo>
                  <a:pt x="1808" y="847"/>
                  <a:pt x="3111" y="40"/>
                  <a:pt x="3111" y="40"/>
                </a:cubicBezTo>
                <a:cubicBezTo>
                  <a:pt x="3111" y="40"/>
                  <a:pt x="3051" y="0"/>
                  <a:pt x="2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4"/>
          <p:cNvSpPr/>
          <p:nvPr/>
        </p:nvSpPr>
        <p:spPr>
          <a:xfrm flipH="1">
            <a:off x="8203375" y="734825"/>
            <a:ext cx="940619" cy="515804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4"/>
          <p:cNvSpPr/>
          <p:nvPr/>
        </p:nvSpPr>
        <p:spPr>
          <a:xfrm>
            <a:off x="-10650" y="484521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-1379850" y="3727975"/>
            <a:ext cx="3334168" cy="1739570"/>
            <a:chOff x="-1379850" y="3727975"/>
            <a:chExt cx="3334168" cy="1739570"/>
          </a:xfrm>
        </p:grpSpPr>
        <p:sp>
          <p:nvSpPr>
            <p:cNvPr id="21" name="Google Shape;21;p3"/>
            <p:cNvSpPr/>
            <p:nvPr/>
          </p:nvSpPr>
          <p:spPr>
            <a:xfrm>
              <a:off x="-1379850" y="3727975"/>
              <a:ext cx="3334168" cy="1739570"/>
            </a:xfrm>
            <a:custGeom>
              <a:avLst/>
              <a:gdLst/>
              <a:ahLst/>
              <a:cxnLst/>
              <a:rect l="l" t="t" r="r" b="b"/>
              <a:pathLst>
                <a:path w="39397" h="20555" extrusionOk="0">
                  <a:moveTo>
                    <a:pt x="17315" y="1"/>
                  </a:moveTo>
                  <a:cubicBezTo>
                    <a:pt x="10846" y="7440"/>
                    <a:pt x="1" y="11791"/>
                    <a:pt x="1" y="11791"/>
                  </a:cubicBezTo>
                  <a:lnTo>
                    <a:pt x="1" y="20554"/>
                  </a:lnTo>
                  <a:lnTo>
                    <a:pt x="39397" y="20554"/>
                  </a:lnTo>
                  <a:lnTo>
                    <a:pt x="39397" y="13127"/>
                  </a:lnTo>
                  <a:cubicBezTo>
                    <a:pt x="31320" y="11373"/>
                    <a:pt x="20372" y="980"/>
                    <a:pt x="20372" y="980"/>
                  </a:cubicBezTo>
                  <a:lnTo>
                    <a:pt x="19087" y="980"/>
                  </a:lnTo>
                  <a:lnTo>
                    <a:pt x="18765" y="1"/>
                  </a:lnTo>
                  <a:lnTo>
                    <a:pt x="18017" y="392"/>
                  </a:lnTo>
                  <a:lnTo>
                    <a:pt x="17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443077" y="3727993"/>
              <a:ext cx="1115170" cy="715124"/>
            </a:xfrm>
            <a:custGeom>
              <a:avLst/>
              <a:gdLst/>
              <a:ahLst/>
              <a:cxnLst/>
              <a:rect l="l" t="t" r="r" b="b"/>
              <a:pathLst>
                <a:path w="13177" h="8450" extrusionOk="0">
                  <a:moveTo>
                    <a:pt x="2" y="5999"/>
                  </a:moveTo>
                  <a:lnTo>
                    <a:pt x="2" y="5999"/>
                  </a:lnTo>
                  <a:cubicBezTo>
                    <a:pt x="1" y="5999"/>
                    <a:pt x="1" y="6000"/>
                    <a:pt x="0" y="6000"/>
                  </a:cubicBezTo>
                  <a:cubicBezTo>
                    <a:pt x="1" y="6000"/>
                    <a:pt x="1" y="5999"/>
                    <a:pt x="2" y="5999"/>
                  </a:cubicBezTo>
                  <a:close/>
                  <a:moveTo>
                    <a:pt x="6246" y="1"/>
                  </a:moveTo>
                  <a:cubicBezTo>
                    <a:pt x="4569" y="1930"/>
                    <a:pt x="2597" y="3649"/>
                    <a:pt x="595" y="5142"/>
                  </a:cubicBezTo>
                  <a:cubicBezTo>
                    <a:pt x="413" y="5387"/>
                    <a:pt x="224" y="5831"/>
                    <a:pt x="2" y="5999"/>
                  </a:cubicBezTo>
                  <a:lnTo>
                    <a:pt x="2" y="5999"/>
                  </a:lnTo>
                  <a:cubicBezTo>
                    <a:pt x="446" y="5667"/>
                    <a:pt x="932" y="5391"/>
                    <a:pt x="1444" y="5180"/>
                  </a:cubicBezTo>
                  <a:lnTo>
                    <a:pt x="1444" y="5180"/>
                  </a:lnTo>
                  <a:cubicBezTo>
                    <a:pt x="1390" y="5330"/>
                    <a:pt x="1337" y="5481"/>
                    <a:pt x="1284" y="5632"/>
                  </a:cubicBezTo>
                  <a:cubicBezTo>
                    <a:pt x="1813" y="5415"/>
                    <a:pt x="2296" y="5082"/>
                    <a:pt x="2688" y="4665"/>
                  </a:cubicBezTo>
                  <a:lnTo>
                    <a:pt x="2688" y="4665"/>
                  </a:lnTo>
                  <a:cubicBezTo>
                    <a:pt x="2495" y="5804"/>
                    <a:pt x="2404" y="6960"/>
                    <a:pt x="2421" y="8116"/>
                  </a:cubicBezTo>
                  <a:cubicBezTo>
                    <a:pt x="2603" y="6930"/>
                    <a:pt x="3849" y="6196"/>
                    <a:pt x="4272" y="5074"/>
                  </a:cubicBezTo>
                  <a:lnTo>
                    <a:pt x="4272" y="5074"/>
                  </a:lnTo>
                  <a:cubicBezTo>
                    <a:pt x="4294" y="5289"/>
                    <a:pt x="4281" y="5508"/>
                    <a:pt x="4231" y="5719"/>
                  </a:cubicBezTo>
                  <a:cubicBezTo>
                    <a:pt x="4360" y="5413"/>
                    <a:pt x="4521" y="5121"/>
                    <a:pt x="4710" y="4850"/>
                  </a:cubicBezTo>
                  <a:cubicBezTo>
                    <a:pt x="4737" y="4909"/>
                    <a:pt x="4765" y="4969"/>
                    <a:pt x="4792" y="5029"/>
                  </a:cubicBezTo>
                  <a:cubicBezTo>
                    <a:pt x="4976" y="4603"/>
                    <a:pt x="5184" y="4187"/>
                    <a:pt x="5412" y="3783"/>
                  </a:cubicBezTo>
                  <a:cubicBezTo>
                    <a:pt x="5808" y="5362"/>
                    <a:pt x="6289" y="6920"/>
                    <a:pt x="6851" y="8449"/>
                  </a:cubicBezTo>
                  <a:cubicBezTo>
                    <a:pt x="6932" y="8054"/>
                    <a:pt x="7014" y="7657"/>
                    <a:pt x="7097" y="7262"/>
                  </a:cubicBezTo>
                  <a:cubicBezTo>
                    <a:pt x="7247" y="7549"/>
                    <a:pt x="7417" y="7827"/>
                    <a:pt x="7604" y="8093"/>
                  </a:cubicBezTo>
                  <a:cubicBezTo>
                    <a:pt x="7629" y="6890"/>
                    <a:pt x="7836" y="5692"/>
                    <a:pt x="8215" y="4550"/>
                  </a:cubicBezTo>
                  <a:cubicBezTo>
                    <a:pt x="8536" y="4971"/>
                    <a:pt x="8792" y="5442"/>
                    <a:pt x="8967" y="5941"/>
                  </a:cubicBezTo>
                  <a:cubicBezTo>
                    <a:pt x="8954" y="5451"/>
                    <a:pt x="8941" y="4961"/>
                    <a:pt x="8929" y="4472"/>
                  </a:cubicBezTo>
                  <a:lnTo>
                    <a:pt x="8929" y="4472"/>
                  </a:lnTo>
                  <a:cubicBezTo>
                    <a:pt x="9472" y="4908"/>
                    <a:pt x="9994" y="5370"/>
                    <a:pt x="10492" y="5856"/>
                  </a:cubicBezTo>
                  <a:cubicBezTo>
                    <a:pt x="10275" y="5501"/>
                    <a:pt x="10123" y="5106"/>
                    <a:pt x="10047" y="4696"/>
                  </a:cubicBezTo>
                  <a:lnTo>
                    <a:pt x="10047" y="4696"/>
                  </a:lnTo>
                  <a:cubicBezTo>
                    <a:pt x="10722" y="4965"/>
                    <a:pt x="11414" y="5188"/>
                    <a:pt x="12120" y="5365"/>
                  </a:cubicBezTo>
                  <a:cubicBezTo>
                    <a:pt x="11718" y="4693"/>
                    <a:pt x="11317" y="4020"/>
                    <a:pt x="10914" y="3348"/>
                  </a:cubicBezTo>
                  <a:lnTo>
                    <a:pt x="10914" y="3348"/>
                  </a:lnTo>
                  <a:cubicBezTo>
                    <a:pt x="11505" y="3935"/>
                    <a:pt x="12197" y="4421"/>
                    <a:pt x="12949" y="4776"/>
                  </a:cubicBezTo>
                  <a:lnTo>
                    <a:pt x="12599" y="4301"/>
                  </a:lnTo>
                  <a:lnTo>
                    <a:pt x="12599" y="4301"/>
                  </a:lnTo>
                  <a:cubicBezTo>
                    <a:pt x="12791" y="4315"/>
                    <a:pt x="12984" y="4331"/>
                    <a:pt x="13176" y="4346"/>
                  </a:cubicBezTo>
                  <a:cubicBezTo>
                    <a:pt x="10835" y="2433"/>
                    <a:pt x="9303" y="979"/>
                    <a:pt x="9303" y="979"/>
                  </a:cubicBezTo>
                  <a:lnTo>
                    <a:pt x="8018" y="979"/>
                  </a:lnTo>
                  <a:lnTo>
                    <a:pt x="7696" y="1"/>
                  </a:lnTo>
                  <a:lnTo>
                    <a:pt x="6948" y="391"/>
                  </a:lnTo>
                  <a:lnTo>
                    <a:pt x="6246" y="1"/>
                  </a:lnTo>
                  <a:close/>
                </a:path>
              </a:pathLst>
            </a:custGeom>
            <a:solidFill>
              <a:srgbClr val="FFFFFF">
                <a:alpha val="4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22400" y="2474067"/>
            <a:ext cx="5099100" cy="7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48100" y="3409467"/>
            <a:ext cx="4447800" cy="4287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852425" y="1014867"/>
            <a:ext cx="1439100" cy="10848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" name="Google Shape;26;p3"/>
          <p:cNvGrpSpPr/>
          <p:nvPr/>
        </p:nvGrpSpPr>
        <p:grpSpPr>
          <a:xfrm>
            <a:off x="7525110" y="3804182"/>
            <a:ext cx="1138669" cy="1041034"/>
            <a:chOff x="1513025" y="2259475"/>
            <a:chExt cx="235000" cy="214850"/>
          </a:xfrm>
        </p:grpSpPr>
        <p:sp>
          <p:nvSpPr>
            <p:cNvPr id="27" name="Google Shape;27;p3"/>
            <p:cNvSpPr/>
            <p:nvPr/>
          </p:nvSpPr>
          <p:spPr>
            <a:xfrm>
              <a:off x="1537250" y="2259475"/>
              <a:ext cx="186600" cy="34000"/>
            </a:xfrm>
            <a:custGeom>
              <a:avLst/>
              <a:gdLst/>
              <a:ahLst/>
              <a:cxnLst/>
              <a:rect l="l" t="t" r="r" b="b"/>
              <a:pathLst>
                <a:path w="7464" h="1360" extrusionOk="0">
                  <a:moveTo>
                    <a:pt x="1102" y="1"/>
                  </a:moveTo>
                  <a:lnTo>
                    <a:pt x="0" y="1360"/>
                  </a:lnTo>
                  <a:lnTo>
                    <a:pt x="7463" y="1360"/>
                  </a:lnTo>
                  <a:lnTo>
                    <a:pt x="6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567925" y="2276450"/>
              <a:ext cx="125200" cy="38875"/>
            </a:xfrm>
            <a:custGeom>
              <a:avLst/>
              <a:gdLst/>
              <a:ahLst/>
              <a:cxnLst/>
              <a:rect l="l" t="t" r="r" b="b"/>
              <a:pathLst>
                <a:path w="5008" h="1555" extrusionOk="0">
                  <a:moveTo>
                    <a:pt x="1" y="1"/>
                  </a:moveTo>
                  <a:lnTo>
                    <a:pt x="1" y="1555"/>
                  </a:lnTo>
                  <a:lnTo>
                    <a:pt x="5008" y="1555"/>
                  </a:lnTo>
                  <a:lnTo>
                    <a:pt x="50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513025" y="2356550"/>
              <a:ext cx="235000" cy="34050"/>
            </a:xfrm>
            <a:custGeom>
              <a:avLst/>
              <a:gdLst/>
              <a:ahLst/>
              <a:cxnLst/>
              <a:rect l="l" t="t" r="r" b="b"/>
              <a:pathLst>
                <a:path w="9400" h="1362" extrusionOk="0">
                  <a:moveTo>
                    <a:pt x="1388" y="1"/>
                  </a:moveTo>
                  <a:lnTo>
                    <a:pt x="1" y="1362"/>
                  </a:lnTo>
                  <a:lnTo>
                    <a:pt x="9400" y="1362"/>
                  </a:lnTo>
                  <a:lnTo>
                    <a:pt x="80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551700" y="2373575"/>
              <a:ext cx="157700" cy="38875"/>
            </a:xfrm>
            <a:custGeom>
              <a:avLst/>
              <a:gdLst/>
              <a:ahLst/>
              <a:cxnLst/>
              <a:rect l="l" t="t" r="r" b="b"/>
              <a:pathLst>
                <a:path w="6308" h="1555" extrusionOk="0">
                  <a:moveTo>
                    <a:pt x="1" y="0"/>
                  </a:moveTo>
                  <a:lnTo>
                    <a:pt x="1" y="1554"/>
                  </a:lnTo>
                  <a:lnTo>
                    <a:pt x="6307" y="1554"/>
                  </a:lnTo>
                  <a:lnTo>
                    <a:pt x="6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578275" y="2301950"/>
              <a:ext cx="104525" cy="107450"/>
            </a:xfrm>
            <a:custGeom>
              <a:avLst/>
              <a:gdLst/>
              <a:ahLst/>
              <a:cxnLst/>
              <a:rect l="l" t="t" r="r" b="b"/>
              <a:pathLst>
                <a:path w="4181" h="4298" extrusionOk="0">
                  <a:moveTo>
                    <a:pt x="0" y="0"/>
                  </a:moveTo>
                  <a:lnTo>
                    <a:pt x="0" y="4297"/>
                  </a:lnTo>
                  <a:lnTo>
                    <a:pt x="4180" y="4297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59800" y="2392975"/>
              <a:ext cx="141450" cy="81350"/>
            </a:xfrm>
            <a:custGeom>
              <a:avLst/>
              <a:gdLst/>
              <a:ahLst/>
              <a:cxnLst/>
              <a:rect l="l" t="t" r="r" b="b"/>
              <a:pathLst>
                <a:path w="5658" h="3254" extrusionOk="0">
                  <a:moveTo>
                    <a:pt x="1" y="1"/>
                  </a:moveTo>
                  <a:lnTo>
                    <a:pt x="1" y="3254"/>
                  </a:lnTo>
                  <a:lnTo>
                    <a:pt x="5658" y="3254"/>
                  </a:lnTo>
                  <a:lnTo>
                    <a:pt x="5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3"/>
          <p:cNvSpPr/>
          <p:nvPr/>
        </p:nvSpPr>
        <p:spPr>
          <a:xfrm>
            <a:off x="7549600" y="599625"/>
            <a:ext cx="1594395" cy="699020"/>
          </a:xfrm>
          <a:custGeom>
            <a:avLst/>
            <a:gdLst/>
            <a:ahLst/>
            <a:cxnLst/>
            <a:rect l="l" t="t" r="r" b="b"/>
            <a:pathLst>
              <a:path w="21794" h="9555" extrusionOk="0">
                <a:moveTo>
                  <a:pt x="17937" y="1"/>
                </a:moveTo>
                <a:cubicBezTo>
                  <a:pt x="11963" y="1"/>
                  <a:pt x="9586" y="6041"/>
                  <a:pt x="9586" y="6041"/>
                </a:cubicBezTo>
                <a:cubicBezTo>
                  <a:pt x="9586" y="6041"/>
                  <a:pt x="9105" y="5572"/>
                  <a:pt x="7367" y="5572"/>
                </a:cubicBezTo>
                <a:cubicBezTo>
                  <a:pt x="5925" y="5572"/>
                  <a:pt x="3617" y="5895"/>
                  <a:pt x="0" y="7075"/>
                </a:cubicBezTo>
                <a:cubicBezTo>
                  <a:pt x="8560" y="7953"/>
                  <a:pt x="17052" y="8969"/>
                  <a:pt x="21794" y="9554"/>
                </a:cubicBezTo>
                <a:lnTo>
                  <a:pt x="21794" y="757"/>
                </a:lnTo>
                <a:cubicBezTo>
                  <a:pt x="20369" y="224"/>
                  <a:pt x="19087" y="1"/>
                  <a:pt x="17937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104898" y="581462"/>
            <a:ext cx="1317404" cy="4281301"/>
          </a:xfrm>
          <a:custGeom>
            <a:avLst/>
            <a:gdLst/>
            <a:ahLst/>
            <a:cxnLst/>
            <a:rect l="l" t="t" r="r" b="b"/>
            <a:pathLst>
              <a:path w="5012" h="16288" extrusionOk="0">
                <a:moveTo>
                  <a:pt x="2505" y="0"/>
                </a:moveTo>
                <a:cubicBezTo>
                  <a:pt x="2402" y="0"/>
                  <a:pt x="2316" y="84"/>
                  <a:pt x="2316" y="189"/>
                </a:cubicBezTo>
                <a:cubicBezTo>
                  <a:pt x="2316" y="264"/>
                  <a:pt x="2360" y="327"/>
                  <a:pt x="2423" y="357"/>
                </a:cubicBezTo>
                <a:lnTo>
                  <a:pt x="2423" y="3756"/>
                </a:lnTo>
                <a:lnTo>
                  <a:pt x="2225" y="3756"/>
                </a:lnTo>
                <a:lnTo>
                  <a:pt x="2225" y="4320"/>
                </a:lnTo>
                <a:lnTo>
                  <a:pt x="2094" y="4320"/>
                </a:lnTo>
                <a:lnTo>
                  <a:pt x="2094" y="4858"/>
                </a:lnTo>
                <a:lnTo>
                  <a:pt x="1941" y="4858"/>
                </a:lnTo>
                <a:lnTo>
                  <a:pt x="1941" y="5034"/>
                </a:lnTo>
                <a:lnTo>
                  <a:pt x="908" y="5034"/>
                </a:lnTo>
                <a:lnTo>
                  <a:pt x="0" y="5706"/>
                </a:lnTo>
                <a:lnTo>
                  <a:pt x="781" y="5706"/>
                </a:lnTo>
                <a:lnTo>
                  <a:pt x="781" y="6009"/>
                </a:lnTo>
                <a:lnTo>
                  <a:pt x="1019" y="6009"/>
                </a:lnTo>
                <a:lnTo>
                  <a:pt x="1019" y="7068"/>
                </a:lnTo>
                <a:lnTo>
                  <a:pt x="908" y="7068"/>
                </a:lnTo>
                <a:lnTo>
                  <a:pt x="0" y="7738"/>
                </a:lnTo>
                <a:lnTo>
                  <a:pt x="780" y="7738"/>
                </a:lnTo>
                <a:lnTo>
                  <a:pt x="780" y="8041"/>
                </a:lnTo>
                <a:lnTo>
                  <a:pt x="1018" y="8041"/>
                </a:lnTo>
                <a:lnTo>
                  <a:pt x="1018" y="9100"/>
                </a:lnTo>
                <a:lnTo>
                  <a:pt x="907" y="9100"/>
                </a:lnTo>
                <a:lnTo>
                  <a:pt x="0" y="9772"/>
                </a:lnTo>
                <a:lnTo>
                  <a:pt x="780" y="9772"/>
                </a:lnTo>
                <a:lnTo>
                  <a:pt x="780" y="10075"/>
                </a:lnTo>
                <a:lnTo>
                  <a:pt x="1018" y="10075"/>
                </a:lnTo>
                <a:lnTo>
                  <a:pt x="1018" y="11134"/>
                </a:lnTo>
                <a:lnTo>
                  <a:pt x="907" y="11134"/>
                </a:lnTo>
                <a:lnTo>
                  <a:pt x="0" y="11806"/>
                </a:lnTo>
                <a:lnTo>
                  <a:pt x="780" y="11806"/>
                </a:lnTo>
                <a:lnTo>
                  <a:pt x="780" y="12109"/>
                </a:lnTo>
                <a:lnTo>
                  <a:pt x="1018" y="12109"/>
                </a:lnTo>
                <a:lnTo>
                  <a:pt x="1018" y="13168"/>
                </a:lnTo>
                <a:lnTo>
                  <a:pt x="907" y="13168"/>
                </a:lnTo>
                <a:lnTo>
                  <a:pt x="0" y="13838"/>
                </a:lnTo>
                <a:lnTo>
                  <a:pt x="780" y="13838"/>
                </a:lnTo>
                <a:lnTo>
                  <a:pt x="780" y="14141"/>
                </a:lnTo>
                <a:lnTo>
                  <a:pt x="1018" y="14141"/>
                </a:lnTo>
                <a:lnTo>
                  <a:pt x="1018" y="15264"/>
                </a:lnTo>
                <a:lnTo>
                  <a:pt x="780" y="15264"/>
                </a:lnTo>
                <a:lnTo>
                  <a:pt x="780" y="15469"/>
                </a:lnTo>
                <a:lnTo>
                  <a:pt x="0" y="15469"/>
                </a:lnTo>
                <a:lnTo>
                  <a:pt x="0" y="16288"/>
                </a:lnTo>
                <a:lnTo>
                  <a:pt x="5010" y="16288"/>
                </a:lnTo>
                <a:lnTo>
                  <a:pt x="5010" y="15469"/>
                </a:lnTo>
                <a:lnTo>
                  <a:pt x="4229" y="15469"/>
                </a:lnTo>
                <a:lnTo>
                  <a:pt x="4229" y="15264"/>
                </a:lnTo>
                <a:lnTo>
                  <a:pt x="3992" y="15264"/>
                </a:lnTo>
                <a:lnTo>
                  <a:pt x="3992" y="14141"/>
                </a:lnTo>
                <a:lnTo>
                  <a:pt x="4229" y="14141"/>
                </a:lnTo>
                <a:lnTo>
                  <a:pt x="4229" y="13838"/>
                </a:lnTo>
                <a:lnTo>
                  <a:pt x="5010" y="13838"/>
                </a:lnTo>
                <a:lnTo>
                  <a:pt x="4102" y="13168"/>
                </a:lnTo>
                <a:lnTo>
                  <a:pt x="3992" y="13168"/>
                </a:lnTo>
                <a:lnTo>
                  <a:pt x="3992" y="12109"/>
                </a:lnTo>
                <a:lnTo>
                  <a:pt x="4229" y="12109"/>
                </a:lnTo>
                <a:lnTo>
                  <a:pt x="4229" y="11806"/>
                </a:lnTo>
                <a:lnTo>
                  <a:pt x="5010" y="11806"/>
                </a:lnTo>
                <a:lnTo>
                  <a:pt x="4102" y="11134"/>
                </a:lnTo>
                <a:lnTo>
                  <a:pt x="3992" y="11134"/>
                </a:lnTo>
                <a:lnTo>
                  <a:pt x="3992" y="10075"/>
                </a:lnTo>
                <a:lnTo>
                  <a:pt x="4229" y="10075"/>
                </a:lnTo>
                <a:lnTo>
                  <a:pt x="4229" y="9772"/>
                </a:lnTo>
                <a:lnTo>
                  <a:pt x="5010" y="9772"/>
                </a:lnTo>
                <a:lnTo>
                  <a:pt x="4102" y="9100"/>
                </a:lnTo>
                <a:lnTo>
                  <a:pt x="3992" y="9100"/>
                </a:lnTo>
                <a:lnTo>
                  <a:pt x="3992" y="8041"/>
                </a:lnTo>
                <a:lnTo>
                  <a:pt x="4230" y="8041"/>
                </a:lnTo>
                <a:lnTo>
                  <a:pt x="4230" y="7738"/>
                </a:lnTo>
                <a:lnTo>
                  <a:pt x="5011" y="7738"/>
                </a:lnTo>
                <a:lnTo>
                  <a:pt x="4103" y="7068"/>
                </a:lnTo>
                <a:lnTo>
                  <a:pt x="3993" y="7068"/>
                </a:lnTo>
                <a:lnTo>
                  <a:pt x="3993" y="6009"/>
                </a:lnTo>
                <a:lnTo>
                  <a:pt x="4230" y="6009"/>
                </a:lnTo>
                <a:lnTo>
                  <a:pt x="4230" y="5706"/>
                </a:lnTo>
                <a:lnTo>
                  <a:pt x="5011" y="5706"/>
                </a:lnTo>
                <a:lnTo>
                  <a:pt x="4103" y="5034"/>
                </a:lnTo>
                <a:lnTo>
                  <a:pt x="3070" y="5034"/>
                </a:lnTo>
                <a:lnTo>
                  <a:pt x="3070" y="4858"/>
                </a:lnTo>
                <a:lnTo>
                  <a:pt x="2916" y="4858"/>
                </a:lnTo>
                <a:lnTo>
                  <a:pt x="2916" y="4320"/>
                </a:lnTo>
                <a:lnTo>
                  <a:pt x="2785" y="4320"/>
                </a:lnTo>
                <a:lnTo>
                  <a:pt x="2785" y="3756"/>
                </a:lnTo>
                <a:lnTo>
                  <a:pt x="2587" y="3756"/>
                </a:lnTo>
                <a:lnTo>
                  <a:pt x="2587" y="357"/>
                </a:lnTo>
                <a:cubicBezTo>
                  <a:pt x="2650" y="327"/>
                  <a:pt x="2694" y="264"/>
                  <a:pt x="2694" y="189"/>
                </a:cubicBezTo>
                <a:cubicBezTo>
                  <a:pt x="2694" y="84"/>
                  <a:pt x="2610" y="0"/>
                  <a:pt x="25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-220375" y="414325"/>
            <a:ext cx="2060571" cy="526955"/>
          </a:xfrm>
          <a:custGeom>
            <a:avLst/>
            <a:gdLst/>
            <a:ahLst/>
            <a:cxnLst/>
            <a:rect l="l" t="t" r="r" b="b"/>
            <a:pathLst>
              <a:path w="28521" h="7294" extrusionOk="0">
                <a:moveTo>
                  <a:pt x="10193" y="0"/>
                </a:moveTo>
                <a:cubicBezTo>
                  <a:pt x="5966" y="0"/>
                  <a:pt x="1690" y="1659"/>
                  <a:pt x="0" y="6485"/>
                </a:cubicBezTo>
                <a:lnTo>
                  <a:pt x="28520" y="7294"/>
                </a:lnTo>
                <a:cubicBezTo>
                  <a:pt x="28520" y="7294"/>
                  <a:pt x="25979" y="5656"/>
                  <a:pt x="20554" y="5360"/>
                </a:cubicBezTo>
                <a:cubicBezTo>
                  <a:pt x="21528" y="3029"/>
                  <a:pt x="15906" y="0"/>
                  <a:pt x="10193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10650" y="484521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flipH="1">
            <a:off x="8000252" y="4506141"/>
            <a:ext cx="2290729" cy="562058"/>
          </a:xfrm>
          <a:custGeom>
            <a:avLst/>
            <a:gdLst/>
            <a:ahLst/>
            <a:cxnLst/>
            <a:rect l="l" t="t" r="r" b="b"/>
            <a:pathLst>
              <a:path w="62691" h="15382" extrusionOk="0">
                <a:moveTo>
                  <a:pt x="40742" y="0"/>
                </a:moveTo>
                <a:cubicBezTo>
                  <a:pt x="39173" y="0"/>
                  <a:pt x="37382" y="594"/>
                  <a:pt x="35615" y="1977"/>
                </a:cubicBezTo>
                <a:cubicBezTo>
                  <a:pt x="35044" y="1839"/>
                  <a:pt x="34514" y="1775"/>
                  <a:pt x="34023" y="1775"/>
                </a:cubicBezTo>
                <a:cubicBezTo>
                  <a:pt x="28366" y="1775"/>
                  <a:pt x="27784" y="10239"/>
                  <a:pt x="27784" y="10239"/>
                </a:cubicBezTo>
                <a:cubicBezTo>
                  <a:pt x="27784" y="10239"/>
                  <a:pt x="27600" y="9721"/>
                  <a:pt x="26644" y="9721"/>
                </a:cubicBezTo>
                <a:cubicBezTo>
                  <a:pt x="26165" y="9721"/>
                  <a:pt x="25494" y="9850"/>
                  <a:pt x="24555" y="10239"/>
                </a:cubicBezTo>
                <a:cubicBezTo>
                  <a:pt x="24948" y="6313"/>
                  <a:pt x="21489" y="4825"/>
                  <a:pt x="18403" y="4825"/>
                </a:cubicBezTo>
                <a:cubicBezTo>
                  <a:pt x="16630" y="4825"/>
                  <a:pt x="14979" y="5317"/>
                  <a:pt x="14252" y="6119"/>
                </a:cubicBezTo>
                <a:cubicBezTo>
                  <a:pt x="13818" y="5918"/>
                  <a:pt x="13420" y="5834"/>
                  <a:pt x="13059" y="5834"/>
                </a:cubicBezTo>
                <a:cubicBezTo>
                  <a:pt x="11194" y="5834"/>
                  <a:pt x="10301" y="8078"/>
                  <a:pt x="10301" y="8078"/>
                </a:cubicBezTo>
                <a:cubicBezTo>
                  <a:pt x="10301" y="8078"/>
                  <a:pt x="9783" y="5853"/>
                  <a:pt x="7999" y="5853"/>
                </a:cubicBezTo>
                <a:cubicBezTo>
                  <a:pt x="7630" y="5853"/>
                  <a:pt x="7206" y="5948"/>
                  <a:pt x="6722" y="6178"/>
                </a:cubicBezTo>
                <a:cubicBezTo>
                  <a:pt x="6110" y="2713"/>
                  <a:pt x="3975" y="1978"/>
                  <a:pt x="2273" y="1978"/>
                </a:cubicBezTo>
                <a:cubicBezTo>
                  <a:pt x="1019" y="1978"/>
                  <a:pt x="0" y="2377"/>
                  <a:pt x="0" y="2377"/>
                </a:cubicBezTo>
                <a:lnTo>
                  <a:pt x="33" y="13880"/>
                </a:lnTo>
                <a:cubicBezTo>
                  <a:pt x="33" y="13880"/>
                  <a:pt x="19643" y="15381"/>
                  <a:pt x="38106" y="15381"/>
                </a:cubicBezTo>
                <a:cubicBezTo>
                  <a:pt x="46432" y="15381"/>
                  <a:pt x="54525" y="15076"/>
                  <a:pt x="60481" y="14190"/>
                </a:cubicBezTo>
                <a:cubicBezTo>
                  <a:pt x="62690" y="8364"/>
                  <a:pt x="58059" y="4379"/>
                  <a:pt x="54339" y="4379"/>
                </a:cubicBezTo>
                <a:cubicBezTo>
                  <a:pt x="53433" y="4379"/>
                  <a:pt x="52581" y="4616"/>
                  <a:pt x="51895" y="5120"/>
                </a:cubicBezTo>
                <a:cubicBezTo>
                  <a:pt x="51309" y="4709"/>
                  <a:pt x="50780" y="4554"/>
                  <a:pt x="50315" y="4554"/>
                </a:cubicBezTo>
                <a:cubicBezTo>
                  <a:pt x="48873" y="4554"/>
                  <a:pt x="48048" y="6049"/>
                  <a:pt x="48048" y="6049"/>
                </a:cubicBezTo>
                <a:cubicBezTo>
                  <a:pt x="48048" y="6049"/>
                  <a:pt x="47938" y="5115"/>
                  <a:pt x="46243" y="5115"/>
                </a:cubicBezTo>
                <a:cubicBezTo>
                  <a:pt x="46043" y="5115"/>
                  <a:pt x="45821" y="5128"/>
                  <a:pt x="45574" y="5157"/>
                </a:cubicBezTo>
                <a:cubicBezTo>
                  <a:pt x="45935" y="2178"/>
                  <a:pt x="43746" y="0"/>
                  <a:pt x="407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3350" y="4813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>
            <a:off x="713200" y="1243825"/>
            <a:ext cx="77175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-58412" y="250800"/>
            <a:ext cx="1644575" cy="395475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flipH="1">
            <a:off x="8147795" y="339600"/>
            <a:ext cx="996205" cy="546309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774975" y="385651"/>
            <a:ext cx="286702" cy="125773"/>
          </a:xfrm>
          <a:custGeom>
            <a:avLst/>
            <a:gdLst/>
            <a:ahLst/>
            <a:cxnLst/>
            <a:rect l="l" t="t" r="r" b="b"/>
            <a:pathLst>
              <a:path w="4208" h="1846" extrusionOk="0">
                <a:moveTo>
                  <a:pt x="3410" y="1"/>
                </a:moveTo>
                <a:cubicBezTo>
                  <a:pt x="2988" y="1"/>
                  <a:pt x="2496" y="211"/>
                  <a:pt x="2188" y="1038"/>
                </a:cubicBezTo>
                <a:cubicBezTo>
                  <a:pt x="1903" y="834"/>
                  <a:pt x="1628" y="756"/>
                  <a:pt x="1374" y="756"/>
                </a:cubicBezTo>
                <a:cubicBezTo>
                  <a:pt x="584" y="756"/>
                  <a:pt x="1" y="1504"/>
                  <a:pt x="1" y="1504"/>
                </a:cubicBezTo>
                <a:cubicBezTo>
                  <a:pt x="1" y="1504"/>
                  <a:pt x="556" y="1154"/>
                  <a:pt x="1193" y="1154"/>
                </a:cubicBezTo>
                <a:cubicBezTo>
                  <a:pt x="1622" y="1154"/>
                  <a:pt x="2089" y="1313"/>
                  <a:pt x="2447" y="1845"/>
                </a:cubicBezTo>
                <a:cubicBezTo>
                  <a:pt x="2989" y="368"/>
                  <a:pt x="3786" y="218"/>
                  <a:pt x="4087" y="218"/>
                </a:cubicBezTo>
                <a:cubicBezTo>
                  <a:pt x="4163" y="218"/>
                  <a:pt x="4208" y="228"/>
                  <a:pt x="4208" y="228"/>
                </a:cubicBezTo>
                <a:cubicBezTo>
                  <a:pt x="4208" y="228"/>
                  <a:pt x="3847" y="1"/>
                  <a:pt x="3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-1704200" y="3959275"/>
            <a:ext cx="2783971" cy="894758"/>
          </a:xfrm>
          <a:custGeom>
            <a:avLst/>
            <a:gdLst/>
            <a:ahLst/>
            <a:cxnLst/>
            <a:rect l="l" t="t" r="r" b="b"/>
            <a:pathLst>
              <a:path w="28965" h="9309" extrusionOk="0">
                <a:moveTo>
                  <a:pt x="0" y="999"/>
                </a:moveTo>
                <a:lnTo>
                  <a:pt x="0" y="9308"/>
                </a:lnTo>
                <a:lnTo>
                  <a:pt x="28964" y="9308"/>
                </a:lnTo>
                <a:lnTo>
                  <a:pt x="28964" y="3268"/>
                </a:lnTo>
                <a:lnTo>
                  <a:pt x="28404" y="3741"/>
                </a:lnTo>
                <a:lnTo>
                  <a:pt x="28404" y="5153"/>
                </a:lnTo>
                <a:lnTo>
                  <a:pt x="27778" y="5682"/>
                </a:lnTo>
                <a:lnTo>
                  <a:pt x="27778" y="6763"/>
                </a:lnTo>
                <a:lnTo>
                  <a:pt x="27214" y="6763"/>
                </a:lnTo>
                <a:lnTo>
                  <a:pt x="27214" y="1233"/>
                </a:lnTo>
                <a:lnTo>
                  <a:pt x="26586" y="1233"/>
                </a:lnTo>
                <a:lnTo>
                  <a:pt x="26586" y="2250"/>
                </a:lnTo>
                <a:lnTo>
                  <a:pt x="25645" y="2250"/>
                </a:lnTo>
                <a:lnTo>
                  <a:pt x="25645" y="3401"/>
                </a:lnTo>
                <a:lnTo>
                  <a:pt x="24126" y="3401"/>
                </a:lnTo>
                <a:lnTo>
                  <a:pt x="24126" y="4678"/>
                </a:lnTo>
                <a:lnTo>
                  <a:pt x="22766" y="4678"/>
                </a:lnTo>
                <a:lnTo>
                  <a:pt x="22766" y="0"/>
                </a:lnTo>
                <a:lnTo>
                  <a:pt x="21863" y="0"/>
                </a:lnTo>
                <a:lnTo>
                  <a:pt x="21863" y="3047"/>
                </a:lnTo>
                <a:lnTo>
                  <a:pt x="21223" y="3047"/>
                </a:lnTo>
                <a:lnTo>
                  <a:pt x="21223" y="6541"/>
                </a:lnTo>
                <a:lnTo>
                  <a:pt x="20148" y="6541"/>
                </a:lnTo>
                <a:lnTo>
                  <a:pt x="20148" y="8045"/>
                </a:lnTo>
                <a:lnTo>
                  <a:pt x="18626" y="8045"/>
                </a:lnTo>
                <a:lnTo>
                  <a:pt x="18626" y="9019"/>
                </a:lnTo>
                <a:lnTo>
                  <a:pt x="16274" y="9019"/>
                </a:lnTo>
                <a:lnTo>
                  <a:pt x="16274" y="3098"/>
                </a:lnTo>
                <a:lnTo>
                  <a:pt x="15119" y="2121"/>
                </a:lnTo>
                <a:lnTo>
                  <a:pt x="15119" y="4731"/>
                </a:lnTo>
                <a:lnTo>
                  <a:pt x="14482" y="4731"/>
                </a:lnTo>
                <a:lnTo>
                  <a:pt x="14482" y="6159"/>
                </a:lnTo>
                <a:lnTo>
                  <a:pt x="13605" y="6159"/>
                </a:lnTo>
                <a:lnTo>
                  <a:pt x="13605" y="2471"/>
                </a:lnTo>
                <a:lnTo>
                  <a:pt x="12728" y="1730"/>
                </a:lnTo>
                <a:lnTo>
                  <a:pt x="12035" y="2315"/>
                </a:lnTo>
                <a:lnTo>
                  <a:pt x="12035" y="4397"/>
                </a:lnTo>
                <a:lnTo>
                  <a:pt x="11069" y="5213"/>
                </a:lnTo>
                <a:lnTo>
                  <a:pt x="11069" y="6895"/>
                </a:lnTo>
                <a:lnTo>
                  <a:pt x="10433" y="6895"/>
                </a:lnTo>
                <a:lnTo>
                  <a:pt x="10433" y="4731"/>
                </a:lnTo>
                <a:lnTo>
                  <a:pt x="9786" y="4731"/>
                </a:lnTo>
                <a:lnTo>
                  <a:pt x="9786" y="6159"/>
                </a:lnTo>
                <a:lnTo>
                  <a:pt x="8127" y="6159"/>
                </a:lnTo>
                <a:lnTo>
                  <a:pt x="8127" y="6985"/>
                </a:lnTo>
                <a:lnTo>
                  <a:pt x="5076" y="6985"/>
                </a:lnTo>
                <a:lnTo>
                  <a:pt x="4558" y="6548"/>
                </a:lnTo>
                <a:lnTo>
                  <a:pt x="3699" y="6548"/>
                </a:lnTo>
                <a:lnTo>
                  <a:pt x="3699" y="4678"/>
                </a:lnTo>
                <a:lnTo>
                  <a:pt x="2508" y="4678"/>
                </a:lnTo>
                <a:lnTo>
                  <a:pt x="2508" y="4046"/>
                </a:lnTo>
                <a:lnTo>
                  <a:pt x="1198" y="4046"/>
                </a:lnTo>
                <a:lnTo>
                  <a:pt x="1198" y="1080"/>
                </a:lnTo>
                <a:close/>
              </a:path>
            </a:pathLst>
          </a:custGeom>
          <a:solidFill>
            <a:srgbClr val="7DCBC5">
              <a:alpha val="49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2543350" y="1388325"/>
            <a:ext cx="4057200" cy="23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3" name="Google Shape;183;p8"/>
          <p:cNvGrpSpPr/>
          <p:nvPr/>
        </p:nvGrpSpPr>
        <p:grpSpPr>
          <a:xfrm>
            <a:off x="2281758" y="4147300"/>
            <a:ext cx="4580484" cy="685913"/>
            <a:chOff x="2663100" y="4462725"/>
            <a:chExt cx="4580484" cy="685913"/>
          </a:xfrm>
        </p:grpSpPr>
        <p:sp>
          <p:nvSpPr>
            <p:cNvPr id="184" name="Google Shape;184;p8"/>
            <p:cNvSpPr/>
            <p:nvPr/>
          </p:nvSpPr>
          <p:spPr>
            <a:xfrm>
              <a:off x="2663100" y="4462725"/>
              <a:ext cx="2292539" cy="685913"/>
            </a:xfrm>
            <a:custGeom>
              <a:avLst/>
              <a:gdLst/>
              <a:ahLst/>
              <a:cxnLst/>
              <a:rect l="l" t="t" r="r" b="b"/>
              <a:pathLst>
                <a:path w="39182" h="11723" extrusionOk="0">
                  <a:moveTo>
                    <a:pt x="39181" y="1258"/>
                  </a:moveTo>
                  <a:lnTo>
                    <a:pt x="39181" y="11722"/>
                  </a:lnTo>
                  <a:lnTo>
                    <a:pt x="0" y="11722"/>
                  </a:lnTo>
                  <a:lnTo>
                    <a:pt x="0" y="4116"/>
                  </a:lnTo>
                  <a:lnTo>
                    <a:pt x="759" y="4712"/>
                  </a:lnTo>
                  <a:lnTo>
                    <a:pt x="759" y="6490"/>
                  </a:lnTo>
                  <a:lnTo>
                    <a:pt x="1605" y="7156"/>
                  </a:lnTo>
                  <a:lnTo>
                    <a:pt x="1605" y="8517"/>
                  </a:lnTo>
                  <a:lnTo>
                    <a:pt x="2367" y="8517"/>
                  </a:lnTo>
                  <a:lnTo>
                    <a:pt x="2367" y="1552"/>
                  </a:lnTo>
                  <a:lnTo>
                    <a:pt x="3216" y="1552"/>
                  </a:lnTo>
                  <a:lnTo>
                    <a:pt x="3216" y="2835"/>
                  </a:lnTo>
                  <a:lnTo>
                    <a:pt x="4491" y="2835"/>
                  </a:lnTo>
                  <a:lnTo>
                    <a:pt x="4491" y="4283"/>
                  </a:lnTo>
                  <a:lnTo>
                    <a:pt x="6545" y="4283"/>
                  </a:lnTo>
                  <a:lnTo>
                    <a:pt x="6545" y="5892"/>
                  </a:lnTo>
                  <a:lnTo>
                    <a:pt x="8385" y="5892"/>
                  </a:lnTo>
                  <a:lnTo>
                    <a:pt x="8385" y="1"/>
                  </a:lnTo>
                  <a:lnTo>
                    <a:pt x="9606" y="1"/>
                  </a:lnTo>
                  <a:lnTo>
                    <a:pt x="9606" y="3837"/>
                  </a:lnTo>
                  <a:lnTo>
                    <a:pt x="10473" y="3837"/>
                  </a:lnTo>
                  <a:lnTo>
                    <a:pt x="10473" y="8238"/>
                  </a:lnTo>
                  <a:lnTo>
                    <a:pt x="11927" y="8238"/>
                  </a:lnTo>
                  <a:lnTo>
                    <a:pt x="11927" y="10133"/>
                  </a:lnTo>
                  <a:lnTo>
                    <a:pt x="13987" y="10133"/>
                  </a:lnTo>
                  <a:lnTo>
                    <a:pt x="13987" y="11358"/>
                  </a:lnTo>
                  <a:lnTo>
                    <a:pt x="17166" y="11358"/>
                  </a:lnTo>
                  <a:lnTo>
                    <a:pt x="17166" y="3902"/>
                  </a:lnTo>
                  <a:lnTo>
                    <a:pt x="18730" y="2672"/>
                  </a:lnTo>
                  <a:lnTo>
                    <a:pt x="18730" y="5958"/>
                  </a:lnTo>
                  <a:lnTo>
                    <a:pt x="19591" y="5958"/>
                  </a:lnTo>
                  <a:lnTo>
                    <a:pt x="19591" y="7756"/>
                  </a:lnTo>
                  <a:lnTo>
                    <a:pt x="20778" y="7756"/>
                  </a:lnTo>
                  <a:lnTo>
                    <a:pt x="20778" y="3112"/>
                  </a:lnTo>
                  <a:lnTo>
                    <a:pt x="21964" y="2179"/>
                  </a:lnTo>
                  <a:lnTo>
                    <a:pt x="22902" y="2917"/>
                  </a:lnTo>
                  <a:lnTo>
                    <a:pt x="22902" y="5538"/>
                  </a:lnTo>
                  <a:lnTo>
                    <a:pt x="24208" y="6566"/>
                  </a:lnTo>
                  <a:lnTo>
                    <a:pt x="24208" y="8684"/>
                  </a:lnTo>
                  <a:lnTo>
                    <a:pt x="25069" y="8684"/>
                  </a:lnTo>
                  <a:lnTo>
                    <a:pt x="25069" y="5958"/>
                  </a:lnTo>
                  <a:lnTo>
                    <a:pt x="25945" y="5958"/>
                  </a:lnTo>
                  <a:lnTo>
                    <a:pt x="25945" y="7756"/>
                  </a:lnTo>
                  <a:lnTo>
                    <a:pt x="28189" y="7756"/>
                  </a:lnTo>
                  <a:lnTo>
                    <a:pt x="28189" y="8797"/>
                  </a:lnTo>
                  <a:lnTo>
                    <a:pt x="32315" y="8797"/>
                  </a:lnTo>
                  <a:lnTo>
                    <a:pt x="33016" y="8246"/>
                  </a:lnTo>
                  <a:lnTo>
                    <a:pt x="34177" y="8246"/>
                  </a:lnTo>
                  <a:lnTo>
                    <a:pt x="34177" y="5892"/>
                  </a:lnTo>
                  <a:lnTo>
                    <a:pt x="35789" y="5892"/>
                  </a:lnTo>
                  <a:lnTo>
                    <a:pt x="35789" y="5096"/>
                  </a:lnTo>
                  <a:lnTo>
                    <a:pt x="37561" y="5096"/>
                  </a:lnTo>
                  <a:lnTo>
                    <a:pt x="37561" y="1360"/>
                  </a:lnTo>
                  <a:close/>
                </a:path>
              </a:pathLst>
            </a:custGeom>
            <a:solidFill>
              <a:srgbClr val="7DCBC5">
                <a:alpha val="4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951045" y="4462725"/>
              <a:ext cx="2292539" cy="685913"/>
            </a:xfrm>
            <a:custGeom>
              <a:avLst/>
              <a:gdLst/>
              <a:ahLst/>
              <a:cxnLst/>
              <a:rect l="l" t="t" r="r" b="b"/>
              <a:pathLst>
                <a:path w="39182" h="11723" extrusionOk="0">
                  <a:moveTo>
                    <a:pt x="39181" y="1258"/>
                  </a:moveTo>
                  <a:lnTo>
                    <a:pt x="39181" y="11722"/>
                  </a:lnTo>
                  <a:lnTo>
                    <a:pt x="0" y="11722"/>
                  </a:lnTo>
                  <a:lnTo>
                    <a:pt x="0" y="4116"/>
                  </a:lnTo>
                  <a:lnTo>
                    <a:pt x="759" y="4712"/>
                  </a:lnTo>
                  <a:lnTo>
                    <a:pt x="759" y="6490"/>
                  </a:lnTo>
                  <a:lnTo>
                    <a:pt x="1605" y="7156"/>
                  </a:lnTo>
                  <a:lnTo>
                    <a:pt x="1605" y="8517"/>
                  </a:lnTo>
                  <a:lnTo>
                    <a:pt x="2367" y="8517"/>
                  </a:lnTo>
                  <a:lnTo>
                    <a:pt x="2367" y="1552"/>
                  </a:lnTo>
                  <a:lnTo>
                    <a:pt x="3216" y="1552"/>
                  </a:lnTo>
                  <a:lnTo>
                    <a:pt x="3216" y="2835"/>
                  </a:lnTo>
                  <a:lnTo>
                    <a:pt x="4491" y="2835"/>
                  </a:lnTo>
                  <a:lnTo>
                    <a:pt x="4491" y="4283"/>
                  </a:lnTo>
                  <a:lnTo>
                    <a:pt x="6545" y="4283"/>
                  </a:lnTo>
                  <a:lnTo>
                    <a:pt x="6545" y="5892"/>
                  </a:lnTo>
                  <a:lnTo>
                    <a:pt x="8385" y="5892"/>
                  </a:lnTo>
                  <a:lnTo>
                    <a:pt x="8385" y="1"/>
                  </a:lnTo>
                  <a:lnTo>
                    <a:pt x="9606" y="1"/>
                  </a:lnTo>
                  <a:lnTo>
                    <a:pt x="9606" y="3837"/>
                  </a:lnTo>
                  <a:lnTo>
                    <a:pt x="10473" y="3837"/>
                  </a:lnTo>
                  <a:lnTo>
                    <a:pt x="10473" y="8238"/>
                  </a:lnTo>
                  <a:lnTo>
                    <a:pt x="11927" y="8238"/>
                  </a:lnTo>
                  <a:lnTo>
                    <a:pt x="11927" y="10133"/>
                  </a:lnTo>
                  <a:lnTo>
                    <a:pt x="13987" y="10133"/>
                  </a:lnTo>
                  <a:lnTo>
                    <a:pt x="13987" y="11358"/>
                  </a:lnTo>
                  <a:lnTo>
                    <a:pt x="17166" y="11358"/>
                  </a:lnTo>
                  <a:lnTo>
                    <a:pt x="17166" y="3902"/>
                  </a:lnTo>
                  <a:lnTo>
                    <a:pt x="18730" y="2672"/>
                  </a:lnTo>
                  <a:lnTo>
                    <a:pt x="18730" y="5958"/>
                  </a:lnTo>
                  <a:lnTo>
                    <a:pt x="19591" y="5958"/>
                  </a:lnTo>
                  <a:lnTo>
                    <a:pt x="19591" y="7756"/>
                  </a:lnTo>
                  <a:lnTo>
                    <a:pt x="20778" y="7756"/>
                  </a:lnTo>
                  <a:lnTo>
                    <a:pt x="20778" y="3112"/>
                  </a:lnTo>
                  <a:lnTo>
                    <a:pt x="21964" y="2179"/>
                  </a:lnTo>
                  <a:lnTo>
                    <a:pt x="22902" y="2917"/>
                  </a:lnTo>
                  <a:lnTo>
                    <a:pt x="22902" y="5538"/>
                  </a:lnTo>
                  <a:lnTo>
                    <a:pt x="24208" y="6566"/>
                  </a:lnTo>
                  <a:lnTo>
                    <a:pt x="24208" y="8684"/>
                  </a:lnTo>
                  <a:lnTo>
                    <a:pt x="25069" y="8684"/>
                  </a:lnTo>
                  <a:lnTo>
                    <a:pt x="25069" y="5958"/>
                  </a:lnTo>
                  <a:lnTo>
                    <a:pt x="25945" y="5958"/>
                  </a:lnTo>
                  <a:lnTo>
                    <a:pt x="25945" y="7756"/>
                  </a:lnTo>
                  <a:lnTo>
                    <a:pt x="28189" y="7756"/>
                  </a:lnTo>
                  <a:lnTo>
                    <a:pt x="28189" y="8797"/>
                  </a:lnTo>
                  <a:lnTo>
                    <a:pt x="32315" y="8797"/>
                  </a:lnTo>
                  <a:lnTo>
                    <a:pt x="33016" y="8246"/>
                  </a:lnTo>
                  <a:lnTo>
                    <a:pt x="34177" y="8246"/>
                  </a:lnTo>
                  <a:lnTo>
                    <a:pt x="34177" y="5892"/>
                  </a:lnTo>
                  <a:lnTo>
                    <a:pt x="35789" y="5892"/>
                  </a:lnTo>
                  <a:lnTo>
                    <a:pt x="35789" y="5096"/>
                  </a:lnTo>
                  <a:lnTo>
                    <a:pt x="37561" y="5096"/>
                  </a:lnTo>
                  <a:lnTo>
                    <a:pt x="37561" y="1360"/>
                  </a:lnTo>
                  <a:close/>
                </a:path>
              </a:pathLst>
            </a:custGeom>
            <a:solidFill>
              <a:srgbClr val="7DCBC5">
                <a:alpha val="4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8"/>
          <p:cNvSpPr/>
          <p:nvPr/>
        </p:nvSpPr>
        <p:spPr>
          <a:xfrm flipH="1">
            <a:off x="7470075" y="617313"/>
            <a:ext cx="2218038" cy="533377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-37987" y="1038538"/>
            <a:ext cx="1502400" cy="437150"/>
          </a:xfrm>
          <a:custGeom>
            <a:avLst/>
            <a:gdLst/>
            <a:ahLst/>
            <a:cxnLst/>
            <a:rect l="l" t="t" r="r" b="b"/>
            <a:pathLst>
              <a:path w="60096" h="17486" extrusionOk="0">
                <a:moveTo>
                  <a:pt x="16830" y="0"/>
                </a:moveTo>
                <a:cubicBezTo>
                  <a:pt x="10739" y="0"/>
                  <a:pt x="4639" y="1802"/>
                  <a:pt x="0" y="6410"/>
                </a:cubicBezTo>
                <a:lnTo>
                  <a:pt x="0" y="17485"/>
                </a:lnTo>
                <a:cubicBezTo>
                  <a:pt x="6277" y="15693"/>
                  <a:pt x="17869" y="13438"/>
                  <a:pt x="36306" y="13438"/>
                </a:cubicBezTo>
                <a:cubicBezTo>
                  <a:pt x="42351" y="13438"/>
                  <a:pt x="49132" y="13680"/>
                  <a:pt x="56703" y="14261"/>
                </a:cubicBezTo>
                <a:cubicBezTo>
                  <a:pt x="60095" y="8321"/>
                  <a:pt x="56942" y="6020"/>
                  <a:pt x="52375" y="6020"/>
                </a:cubicBezTo>
                <a:cubicBezTo>
                  <a:pt x="48328" y="6020"/>
                  <a:pt x="43172" y="7826"/>
                  <a:pt x="40473" y="10507"/>
                </a:cubicBezTo>
                <a:cubicBezTo>
                  <a:pt x="37289" y="5096"/>
                  <a:pt x="27074" y="0"/>
                  <a:pt x="16830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713225" y="2164838"/>
            <a:ext cx="2560200" cy="15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1"/>
          </p:nvPr>
        </p:nvSpPr>
        <p:spPr>
          <a:xfrm>
            <a:off x="713225" y="3709850"/>
            <a:ext cx="2560200" cy="6579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775750"/>
            <a:ext cx="1439100" cy="10881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4"/>
          <p:cNvSpPr/>
          <p:nvPr/>
        </p:nvSpPr>
        <p:spPr>
          <a:xfrm flipH="1">
            <a:off x="7277838" y="272125"/>
            <a:ext cx="1644575" cy="395475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141750" y="49856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14"/>
          <p:cNvGrpSpPr/>
          <p:nvPr/>
        </p:nvGrpSpPr>
        <p:grpSpPr>
          <a:xfrm>
            <a:off x="264945" y="3307486"/>
            <a:ext cx="152774" cy="1618493"/>
            <a:chOff x="395025" y="2584850"/>
            <a:chExt cx="132100" cy="1399475"/>
          </a:xfrm>
        </p:grpSpPr>
        <p:sp>
          <p:nvSpPr>
            <p:cNvPr id="251" name="Google Shape;251;p14"/>
            <p:cNvSpPr/>
            <p:nvPr/>
          </p:nvSpPr>
          <p:spPr>
            <a:xfrm>
              <a:off x="448950" y="2754950"/>
              <a:ext cx="24300" cy="1229375"/>
            </a:xfrm>
            <a:custGeom>
              <a:avLst/>
              <a:gdLst/>
              <a:ahLst/>
              <a:cxnLst/>
              <a:rect l="l" t="t" r="r" b="b"/>
              <a:pathLst>
                <a:path w="972" h="49175" extrusionOk="0">
                  <a:moveTo>
                    <a:pt x="1" y="0"/>
                  </a:moveTo>
                  <a:lnTo>
                    <a:pt x="1" y="49175"/>
                  </a:lnTo>
                  <a:lnTo>
                    <a:pt x="971" y="49175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08950" y="2633000"/>
              <a:ext cx="106825" cy="207300"/>
            </a:xfrm>
            <a:custGeom>
              <a:avLst/>
              <a:gdLst/>
              <a:ahLst/>
              <a:cxnLst/>
              <a:rect l="l" t="t" r="r" b="b"/>
              <a:pathLst>
                <a:path w="4273" h="8292" extrusionOk="0">
                  <a:moveTo>
                    <a:pt x="0" y="1"/>
                  </a:moveTo>
                  <a:lnTo>
                    <a:pt x="0" y="6833"/>
                  </a:lnTo>
                  <a:lnTo>
                    <a:pt x="2136" y="8291"/>
                  </a:lnTo>
                  <a:lnTo>
                    <a:pt x="4272" y="6833"/>
                  </a:lnTo>
                  <a:lnTo>
                    <a:pt x="4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95025" y="2614800"/>
              <a:ext cx="132100" cy="35300"/>
            </a:xfrm>
            <a:custGeom>
              <a:avLst/>
              <a:gdLst/>
              <a:ahLst/>
              <a:cxnLst/>
              <a:rect l="l" t="t" r="r" b="b"/>
              <a:pathLst>
                <a:path w="5284" h="1412" extrusionOk="0">
                  <a:moveTo>
                    <a:pt x="707" y="0"/>
                  </a:moveTo>
                  <a:cubicBezTo>
                    <a:pt x="317" y="0"/>
                    <a:pt x="0" y="317"/>
                    <a:pt x="0" y="707"/>
                  </a:cubicBezTo>
                  <a:cubicBezTo>
                    <a:pt x="0" y="1095"/>
                    <a:pt x="317" y="1412"/>
                    <a:pt x="707" y="1412"/>
                  </a:cubicBezTo>
                  <a:lnTo>
                    <a:pt x="4579" y="1412"/>
                  </a:lnTo>
                  <a:cubicBezTo>
                    <a:pt x="4968" y="1412"/>
                    <a:pt x="5284" y="1095"/>
                    <a:pt x="5284" y="707"/>
                  </a:cubicBezTo>
                  <a:cubicBezTo>
                    <a:pt x="5284" y="317"/>
                    <a:pt x="4969" y="0"/>
                    <a:pt x="4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29050" y="2584850"/>
              <a:ext cx="66575" cy="55350"/>
            </a:xfrm>
            <a:custGeom>
              <a:avLst/>
              <a:gdLst/>
              <a:ahLst/>
              <a:cxnLst/>
              <a:rect l="l" t="t" r="r" b="b"/>
              <a:pathLst>
                <a:path w="2663" h="2214" extrusionOk="0">
                  <a:moveTo>
                    <a:pt x="1108" y="1"/>
                  </a:moveTo>
                  <a:cubicBezTo>
                    <a:pt x="496" y="1"/>
                    <a:pt x="0" y="497"/>
                    <a:pt x="0" y="1107"/>
                  </a:cubicBezTo>
                  <a:cubicBezTo>
                    <a:pt x="0" y="1719"/>
                    <a:pt x="496" y="2213"/>
                    <a:pt x="1108" y="2213"/>
                  </a:cubicBezTo>
                  <a:lnTo>
                    <a:pt x="1557" y="2213"/>
                  </a:lnTo>
                  <a:cubicBezTo>
                    <a:pt x="2167" y="2213"/>
                    <a:pt x="2663" y="1719"/>
                    <a:pt x="2663" y="1107"/>
                  </a:cubicBezTo>
                  <a:cubicBezTo>
                    <a:pt x="2663" y="497"/>
                    <a:pt x="2167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23150" y="2655775"/>
              <a:ext cx="25825" cy="155525"/>
            </a:xfrm>
            <a:custGeom>
              <a:avLst/>
              <a:gdLst/>
              <a:ahLst/>
              <a:cxnLst/>
              <a:rect l="l" t="t" r="r" b="b"/>
              <a:pathLst>
                <a:path w="1033" h="6221" extrusionOk="0">
                  <a:moveTo>
                    <a:pt x="0" y="1"/>
                  </a:moveTo>
                  <a:lnTo>
                    <a:pt x="0" y="5604"/>
                  </a:lnTo>
                  <a:lnTo>
                    <a:pt x="1033" y="6221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473225" y="2655775"/>
              <a:ext cx="25825" cy="155525"/>
            </a:xfrm>
            <a:custGeom>
              <a:avLst/>
              <a:gdLst/>
              <a:ahLst/>
              <a:cxnLst/>
              <a:rect l="l" t="t" r="r" b="b"/>
              <a:pathLst>
                <a:path w="1033" h="6221" extrusionOk="0">
                  <a:moveTo>
                    <a:pt x="0" y="1"/>
                  </a:moveTo>
                  <a:lnTo>
                    <a:pt x="0" y="6221"/>
                  </a:lnTo>
                  <a:lnTo>
                    <a:pt x="1033" y="5604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/>
          <p:nvPr/>
        </p:nvSpPr>
        <p:spPr>
          <a:xfrm>
            <a:off x="4974021" y="4354637"/>
            <a:ext cx="4267753" cy="872924"/>
          </a:xfrm>
          <a:custGeom>
            <a:avLst/>
            <a:gdLst/>
            <a:ahLst/>
            <a:cxnLst/>
            <a:rect l="l" t="t" r="r" b="b"/>
            <a:pathLst>
              <a:path w="111096" h="22725" extrusionOk="0">
                <a:moveTo>
                  <a:pt x="73560" y="1"/>
                </a:moveTo>
                <a:cubicBezTo>
                  <a:pt x="70745" y="1"/>
                  <a:pt x="67526" y="2254"/>
                  <a:pt x="66378" y="3975"/>
                </a:cubicBezTo>
                <a:cubicBezTo>
                  <a:pt x="66142" y="3952"/>
                  <a:pt x="65914" y="3941"/>
                  <a:pt x="65696" y="3941"/>
                </a:cubicBezTo>
                <a:cubicBezTo>
                  <a:pt x="59828" y="3941"/>
                  <a:pt x="60299" y="11830"/>
                  <a:pt x="60299" y="11830"/>
                </a:cubicBezTo>
                <a:cubicBezTo>
                  <a:pt x="60299" y="11830"/>
                  <a:pt x="60045" y="10310"/>
                  <a:pt x="58145" y="10174"/>
                </a:cubicBezTo>
                <a:cubicBezTo>
                  <a:pt x="58315" y="6842"/>
                  <a:pt x="55211" y="5416"/>
                  <a:pt x="52430" y="5416"/>
                </a:cubicBezTo>
                <a:cubicBezTo>
                  <a:pt x="51082" y="5416"/>
                  <a:pt x="49809" y="5751"/>
                  <a:pt x="49023" y="6367"/>
                </a:cubicBezTo>
                <a:cubicBezTo>
                  <a:pt x="48114" y="4595"/>
                  <a:pt x="46437" y="3803"/>
                  <a:pt x="44679" y="3803"/>
                </a:cubicBezTo>
                <a:cubicBezTo>
                  <a:pt x="42273" y="3803"/>
                  <a:pt x="39714" y="5287"/>
                  <a:pt x="38763" y="7777"/>
                </a:cubicBezTo>
                <a:cubicBezTo>
                  <a:pt x="38667" y="7767"/>
                  <a:pt x="38573" y="7762"/>
                  <a:pt x="38480" y="7762"/>
                </a:cubicBezTo>
                <a:cubicBezTo>
                  <a:pt x="35030" y="7762"/>
                  <a:pt x="33948" y="14490"/>
                  <a:pt x="33948" y="14490"/>
                </a:cubicBezTo>
                <a:cubicBezTo>
                  <a:pt x="33948" y="14490"/>
                  <a:pt x="33348" y="13690"/>
                  <a:pt x="30991" y="13690"/>
                </a:cubicBezTo>
                <a:cubicBezTo>
                  <a:pt x="30696" y="13690"/>
                  <a:pt x="30374" y="13702"/>
                  <a:pt x="30023" y="13730"/>
                </a:cubicBezTo>
                <a:cubicBezTo>
                  <a:pt x="30773" y="9698"/>
                  <a:pt x="26385" y="7053"/>
                  <a:pt x="22925" y="7053"/>
                </a:cubicBezTo>
                <a:cubicBezTo>
                  <a:pt x="21711" y="7053"/>
                  <a:pt x="20612" y="7379"/>
                  <a:pt x="19888" y="8083"/>
                </a:cubicBezTo>
                <a:cubicBezTo>
                  <a:pt x="19676" y="7337"/>
                  <a:pt x="18915" y="6620"/>
                  <a:pt x="17802" y="6620"/>
                </a:cubicBezTo>
                <a:cubicBezTo>
                  <a:pt x="16914" y="6620"/>
                  <a:pt x="15803" y="7075"/>
                  <a:pt x="14567" y="8334"/>
                </a:cubicBezTo>
                <a:cubicBezTo>
                  <a:pt x="13697" y="8162"/>
                  <a:pt x="12878" y="8083"/>
                  <a:pt x="12107" y="8083"/>
                </a:cubicBezTo>
                <a:cubicBezTo>
                  <a:pt x="3449" y="8083"/>
                  <a:pt x="886" y="18037"/>
                  <a:pt x="886" y="18037"/>
                </a:cubicBezTo>
                <a:lnTo>
                  <a:pt x="0" y="22724"/>
                </a:lnTo>
                <a:lnTo>
                  <a:pt x="111095" y="22090"/>
                </a:lnTo>
                <a:lnTo>
                  <a:pt x="111095" y="6510"/>
                </a:lnTo>
                <a:cubicBezTo>
                  <a:pt x="109501" y="5937"/>
                  <a:pt x="107981" y="5707"/>
                  <a:pt x="106567" y="5707"/>
                </a:cubicBezTo>
                <a:cubicBezTo>
                  <a:pt x="100788" y="5707"/>
                  <a:pt x="96782" y="9550"/>
                  <a:pt x="96782" y="9550"/>
                </a:cubicBezTo>
                <a:cubicBezTo>
                  <a:pt x="96782" y="9550"/>
                  <a:pt x="96401" y="7802"/>
                  <a:pt x="95171" y="7802"/>
                </a:cubicBezTo>
                <a:cubicBezTo>
                  <a:pt x="94812" y="7802"/>
                  <a:pt x="94382" y="7951"/>
                  <a:pt x="93868" y="8334"/>
                </a:cubicBezTo>
                <a:cubicBezTo>
                  <a:pt x="93957" y="3895"/>
                  <a:pt x="88166" y="581"/>
                  <a:pt x="83018" y="581"/>
                </a:cubicBezTo>
                <a:cubicBezTo>
                  <a:pt x="80878" y="581"/>
                  <a:pt x="78849" y="1154"/>
                  <a:pt x="77399" y="2455"/>
                </a:cubicBezTo>
                <a:cubicBezTo>
                  <a:pt x="76505" y="669"/>
                  <a:pt x="75092" y="1"/>
                  <a:pt x="73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" name="Google Shape;338;p19"/>
          <p:cNvGrpSpPr/>
          <p:nvPr/>
        </p:nvGrpSpPr>
        <p:grpSpPr>
          <a:xfrm flipH="1">
            <a:off x="8366230" y="3726747"/>
            <a:ext cx="531336" cy="1145437"/>
            <a:chOff x="3263850" y="4290319"/>
            <a:chExt cx="368779" cy="795001"/>
          </a:xfrm>
        </p:grpSpPr>
        <p:sp>
          <p:nvSpPr>
            <p:cNvPr id="339" name="Google Shape;339;p19"/>
            <p:cNvSpPr/>
            <p:nvPr/>
          </p:nvSpPr>
          <p:spPr>
            <a:xfrm flipH="1">
              <a:off x="3263850" y="4290319"/>
              <a:ext cx="368779" cy="651779"/>
            </a:xfrm>
            <a:custGeom>
              <a:avLst/>
              <a:gdLst/>
              <a:ahLst/>
              <a:cxnLst/>
              <a:rect l="l" t="t" r="r" b="b"/>
              <a:pathLst>
                <a:path w="15748" h="27833" extrusionOk="0">
                  <a:moveTo>
                    <a:pt x="9826" y="0"/>
                  </a:moveTo>
                  <a:cubicBezTo>
                    <a:pt x="9826" y="0"/>
                    <a:pt x="9439" y="576"/>
                    <a:pt x="8873" y="1585"/>
                  </a:cubicBezTo>
                  <a:cubicBezTo>
                    <a:pt x="6294" y="6175"/>
                    <a:pt x="0" y="19673"/>
                    <a:pt x="9826" y="27833"/>
                  </a:cubicBezTo>
                  <a:cubicBezTo>
                    <a:pt x="12465" y="25583"/>
                    <a:pt x="13999" y="22675"/>
                    <a:pt x="14613" y="19426"/>
                  </a:cubicBezTo>
                  <a:cubicBezTo>
                    <a:pt x="15747" y="13433"/>
                    <a:pt x="13755" y="6294"/>
                    <a:pt x="9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 flipH="1">
              <a:off x="3397868" y="4562945"/>
              <a:ext cx="13395" cy="522374"/>
            </a:xfrm>
            <a:custGeom>
              <a:avLst/>
              <a:gdLst/>
              <a:ahLst/>
              <a:cxnLst/>
              <a:rect l="l" t="t" r="r" b="b"/>
              <a:pathLst>
                <a:path w="572" h="22307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lnTo>
                    <a:pt x="0" y="22020"/>
                  </a:lnTo>
                  <a:cubicBezTo>
                    <a:pt x="0" y="22178"/>
                    <a:pt x="128" y="22307"/>
                    <a:pt x="287" y="22307"/>
                  </a:cubicBezTo>
                  <a:cubicBezTo>
                    <a:pt x="444" y="22307"/>
                    <a:pt x="571" y="22178"/>
                    <a:pt x="571" y="22020"/>
                  </a:cubicBezTo>
                  <a:lnTo>
                    <a:pt x="571" y="287"/>
                  </a:lnTo>
                  <a:cubicBezTo>
                    <a:pt x="571" y="128"/>
                    <a:pt x="44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 flipH="1">
              <a:off x="3396955" y="4714082"/>
              <a:ext cx="69550" cy="143385"/>
            </a:xfrm>
            <a:custGeom>
              <a:avLst/>
              <a:gdLst/>
              <a:ahLst/>
              <a:cxnLst/>
              <a:rect l="l" t="t" r="r" b="b"/>
              <a:pathLst>
                <a:path w="2970" h="6123" extrusionOk="0">
                  <a:moveTo>
                    <a:pt x="325" y="1"/>
                  </a:moveTo>
                  <a:cubicBezTo>
                    <a:pt x="288" y="1"/>
                    <a:pt x="251" y="8"/>
                    <a:pt x="215" y="22"/>
                  </a:cubicBezTo>
                  <a:cubicBezTo>
                    <a:pt x="70" y="84"/>
                    <a:pt x="1" y="251"/>
                    <a:pt x="62" y="397"/>
                  </a:cubicBezTo>
                  <a:lnTo>
                    <a:pt x="2381" y="5948"/>
                  </a:lnTo>
                  <a:cubicBezTo>
                    <a:pt x="2427" y="6057"/>
                    <a:pt x="2534" y="6123"/>
                    <a:pt x="2646" y="6123"/>
                  </a:cubicBezTo>
                  <a:cubicBezTo>
                    <a:pt x="2682" y="6123"/>
                    <a:pt x="2720" y="6116"/>
                    <a:pt x="2756" y="6101"/>
                  </a:cubicBezTo>
                  <a:cubicBezTo>
                    <a:pt x="2901" y="6039"/>
                    <a:pt x="2970" y="5872"/>
                    <a:pt x="2908" y="5726"/>
                  </a:cubicBezTo>
                  <a:lnTo>
                    <a:pt x="589" y="177"/>
                  </a:lnTo>
                  <a:cubicBezTo>
                    <a:pt x="543" y="66"/>
                    <a:pt x="437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 flipH="1">
              <a:off x="3263897" y="4290319"/>
              <a:ext cx="160972" cy="454908"/>
            </a:xfrm>
            <a:custGeom>
              <a:avLst/>
              <a:gdLst/>
              <a:ahLst/>
              <a:cxnLst/>
              <a:rect l="l" t="t" r="r" b="b"/>
              <a:pathLst>
                <a:path w="6874" h="19426" extrusionOk="0">
                  <a:moveTo>
                    <a:pt x="954" y="0"/>
                  </a:moveTo>
                  <a:cubicBezTo>
                    <a:pt x="954" y="0"/>
                    <a:pt x="567" y="576"/>
                    <a:pt x="1" y="1585"/>
                  </a:cubicBezTo>
                  <a:cubicBezTo>
                    <a:pt x="2004" y="4763"/>
                    <a:pt x="5415" y="11304"/>
                    <a:pt x="5741" y="19426"/>
                  </a:cubicBezTo>
                  <a:cubicBezTo>
                    <a:pt x="6873" y="13433"/>
                    <a:pt x="4883" y="6293"/>
                    <a:pt x="95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 flipH="1">
              <a:off x="3346350" y="4643923"/>
              <a:ext cx="65803" cy="83554"/>
            </a:xfrm>
            <a:custGeom>
              <a:avLst/>
              <a:gdLst/>
              <a:ahLst/>
              <a:cxnLst/>
              <a:rect l="l" t="t" r="r" b="b"/>
              <a:pathLst>
                <a:path w="2810" h="3568" extrusionOk="0">
                  <a:moveTo>
                    <a:pt x="2485" y="0"/>
                  </a:moveTo>
                  <a:cubicBezTo>
                    <a:pt x="2397" y="0"/>
                    <a:pt x="2309" y="41"/>
                    <a:pt x="2254" y="119"/>
                  </a:cubicBezTo>
                  <a:lnTo>
                    <a:pt x="92" y="3116"/>
                  </a:lnTo>
                  <a:cubicBezTo>
                    <a:pt x="1" y="3243"/>
                    <a:pt x="29" y="3423"/>
                    <a:pt x="156" y="3514"/>
                  </a:cubicBezTo>
                  <a:cubicBezTo>
                    <a:pt x="207" y="3550"/>
                    <a:pt x="265" y="3568"/>
                    <a:pt x="323" y="3568"/>
                  </a:cubicBezTo>
                  <a:cubicBezTo>
                    <a:pt x="413" y="3568"/>
                    <a:pt x="499" y="3527"/>
                    <a:pt x="556" y="3450"/>
                  </a:cubicBezTo>
                  <a:lnTo>
                    <a:pt x="2716" y="454"/>
                  </a:lnTo>
                  <a:cubicBezTo>
                    <a:pt x="2809" y="325"/>
                    <a:pt x="2781" y="147"/>
                    <a:pt x="2652" y="54"/>
                  </a:cubicBezTo>
                  <a:cubicBezTo>
                    <a:pt x="2602" y="18"/>
                    <a:pt x="2543" y="0"/>
                    <a:pt x="2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9"/>
          <p:cNvSpPr txBox="1">
            <a:spLocks noGrp="1"/>
          </p:cNvSpPr>
          <p:nvPr>
            <p:ph type="title"/>
          </p:nvPr>
        </p:nvSpPr>
        <p:spPr>
          <a:xfrm>
            <a:off x="713350" y="4813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subTitle" idx="1"/>
          </p:nvPr>
        </p:nvSpPr>
        <p:spPr>
          <a:xfrm>
            <a:off x="1087155" y="2417800"/>
            <a:ext cx="25488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3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2"/>
          </p:nvPr>
        </p:nvSpPr>
        <p:spPr>
          <a:xfrm>
            <a:off x="1087155" y="2884051"/>
            <a:ext cx="25488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subTitle" idx="3"/>
          </p:nvPr>
        </p:nvSpPr>
        <p:spPr>
          <a:xfrm>
            <a:off x="5508045" y="2417800"/>
            <a:ext cx="25488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3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4"/>
          </p:nvPr>
        </p:nvSpPr>
        <p:spPr>
          <a:xfrm>
            <a:off x="5508045" y="2884051"/>
            <a:ext cx="25488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9" name="Google Shape;349;p19"/>
          <p:cNvGrpSpPr/>
          <p:nvPr/>
        </p:nvGrpSpPr>
        <p:grpSpPr>
          <a:xfrm>
            <a:off x="-446525" y="692075"/>
            <a:ext cx="2319509" cy="834400"/>
            <a:chOff x="-446525" y="692075"/>
            <a:chExt cx="2319509" cy="834400"/>
          </a:xfrm>
        </p:grpSpPr>
        <p:sp>
          <p:nvSpPr>
            <p:cNvPr id="350" name="Google Shape;350;p19"/>
            <p:cNvSpPr/>
            <p:nvPr/>
          </p:nvSpPr>
          <p:spPr>
            <a:xfrm>
              <a:off x="-446525" y="692075"/>
              <a:ext cx="2319509" cy="557778"/>
            </a:xfrm>
            <a:custGeom>
              <a:avLst/>
              <a:gdLst/>
              <a:ahLst/>
              <a:cxnLst/>
              <a:rect l="l" t="t" r="r" b="b"/>
              <a:pathLst>
                <a:path w="65783" h="15819" extrusionOk="0">
                  <a:moveTo>
                    <a:pt x="20714" y="1"/>
                  </a:moveTo>
                  <a:cubicBezTo>
                    <a:pt x="17259" y="1"/>
                    <a:pt x="13923" y="1732"/>
                    <a:pt x="13229" y="6160"/>
                  </a:cubicBezTo>
                  <a:cubicBezTo>
                    <a:pt x="12852" y="6104"/>
                    <a:pt x="12432" y="6076"/>
                    <a:pt x="11982" y="6076"/>
                  </a:cubicBezTo>
                  <a:cubicBezTo>
                    <a:pt x="7518" y="6076"/>
                    <a:pt x="1" y="8821"/>
                    <a:pt x="420" y="14153"/>
                  </a:cubicBezTo>
                  <a:cubicBezTo>
                    <a:pt x="434" y="14336"/>
                    <a:pt x="1562" y="14382"/>
                    <a:pt x="3909" y="14382"/>
                  </a:cubicBezTo>
                  <a:cubicBezTo>
                    <a:pt x="6331" y="14382"/>
                    <a:pt x="10053" y="14333"/>
                    <a:pt x="15188" y="14333"/>
                  </a:cubicBezTo>
                  <a:cubicBezTo>
                    <a:pt x="25745" y="14333"/>
                    <a:pt x="42276" y="14542"/>
                    <a:pt x="65783" y="15818"/>
                  </a:cubicBezTo>
                  <a:cubicBezTo>
                    <a:pt x="57789" y="12781"/>
                    <a:pt x="50606" y="12078"/>
                    <a:pt x="45671" y="12078"/>
                  </a:cubicBezTo>
                  <a:cubicBezTo>
                    <a:pt x="41423" y="12078"/>
                    <a:pt x="38841" y="12599"/>
                    <a:pt x="38841" y="12599"/>
                  </a:cubicBezTo>
                  <a:cubicBezTo>
                    <a:pt x="38841" y="12599"/>
                    <a:pt x="38472" y="5808"/>
                    <a:pt x="32085" y="5808"/>
                  </a:cubicBezTo>
                  <a:cubicBezTo>
                    <a:pt x="31261" y="5808"/>
                    <a:pt x="30337" y="5921"/>
                    <a:pt x="29301" y="6176"/>
                  </a:cubicBezTo>
                  <a:cubicBezTo>
                    <a:pt x="29491" y="2679"/>
                    <a:pt x="25011" y="1"/>
                    <a:pt x="2071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691898" y="1417926"/>
              <a:ext cx="694983" cy="108549"/>
            </a:xfrm>
            <a:custGeom>
              <a:avLst/>
              <a:gdLst/>
              <a:ahLst/>
              <a:cxnLst/>
              <a:rect l="l" t="t" r="r" b="b"/>
              <a:pathLst>
                <a:path w="14528" h="2269" extrusionOk="0">
                  <a:moveTo>
                    <a:pt x="2531" y="1"/>
                  </a:moveTo>
                  <a:cubicBezTo>
                    <a:pt x="1600" y="1"/>
                    <a:pt x="634" y="461"/>
                    <a:pt x="0" y="1995"/>
                  </a:cubicBezTo>
                  <a:cubicBezTo>
                    <a:pt x="0" y="1995"/>
                    <a:pt x="10242" y="2119"/>
                    <a:pt x="14528" y="2269"/>
                  </a:cubicBezTo>
                  <a:cubicBezTo>
                    <a:pt x="12759" y="1016"/>
                    <a:pt x="10479" y="699"/>
                    <a:pt x="8620" y="699"/>
                  </a:cubicBezTo>
                  <a:cubicBezTo>
                    <a:pt x="6708" y="699"/>
                    <a:pt x="5243" y="1035"/>
                    <a:pt x="5243" y="1035"/>
                  </a:cubicBezTo>
                  <a:cubicBezTo>
                    <a:pt x="5243" y="1035"/>
                    <a:pt x="3926" y="1"/>
                    <a:pt x="253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7774250" y="134300"/>
            <a:ext cx="2319509" cy="557778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 flipH="1">
            <a:off x="-81027" y="4354637"/>
            <a:ext cx="4267753" cy="872924"/>
          </a:xfrm>
          <a:custGeom>
            <a:avLst/>
            <a:gdLst/>
            <a:ahLst/>
            <a:cxnLst/>
            <a:rect l="l" t="t" r="r" b="b"/>
            <a:pathLst>
              <a:path w="111096" h="22725" extrusionOk="0">
                <a:moveTo>
                  <a:pt x="73560" y="1"/>
                </a:moveTo>
                <a:cubicBezTo>
                  <a:pt x="70745" y="1"/>
                  <a:pt x="67526" y="2254"/>
                  <a:pt x="66378" y="3975"/>
                </a:cubicBezTo>
                <a:cubicBezTo>
                  <a:pt x="66142" y="3952"/>
                  <a:pt x="65914" y="3941"/>
                  <a:pt x="65696" y="3941"/>
                </a:cubicBezTo>
                <a:cubicBezTo>
                  <a:pt x="59828" y="3941"/>
                  <a:pt x="60299" y="11830"/>
                  <a:pt x="60299" y="11830"/>
                </a:cubicBezTo>
                <a:cubicBezTo>
                  <a:pt x="60299" y="11830"/>
                  <a:pt x="60045" y="10310"/>
                  <a:pt x="58145" y="10174"/>
                </a:cubicBezTo>
                <a:cubicBezTo>
                  <a:pt x="58315" y="6842"/>
                  <a:pt x="55211" y="5416"/>
                  <a:pt x="52430" y="5416"/>
                </a:cubicBezTo>
                <a:cubicBezTo>
                  <a:pt x="51082" y="5416"/>
                  <a:pt x="49809" y="5751"/>
                  <a:pt x="49023" y="6367"/>
                </a:cubicBezTo>
                <a:cubicBezTo>
                  <a:pt x="48114" y="4595"/>
                  <a:pt x="46437" y="3803"/>
                  <a:pt x="44679" y="3803"/>
                </a:cubicBezTo>
                <a:cubicBezTo>
                  <a:pt x="42273" y="3803"/>
                  <a:pt x="39714" y="5287"/>
                  <a:pt x="38763" y="7777"/>
                </a:cubicBezTo>
                <a:cubicBezTo>
                  <a:pt x="38667" y="7767"/>
                  <a:pt x="38573" y="7762"/>
                  <a:pt x="38480" y="7762"/>
                </a:cubicBezTo>
                <a:cubicBezTo>
                  <a:pt x="35030" y="7762"/>
                  <a:pt x="33948" y="14490"/>
                  <a:pt x="33948" y="14490"/>
                </a:cubicBezTo>
                <a:cubicBezTo>
                  <a:pt x="33948" y="14490"/>
                  <a:pt x="33348" y="13690"/>
                  <a:pt x="30991" y="13690"/>
                </a:cubicBezTo>
                <a:cubicBezTo>
                  <a:pt x="30696" y="13690"/>
                  <a:pt x="30374" y="13702"/>
                  <a:pt x="30023" y="13730"/>
                </a:cubicBezTo>
                <a:cubicBezTo>
                  <a:pt x="30773" y="9698"/>
                  <a:pt x="26385" y="7053"/>
                  <a:pt x="22925" y="7053"/>
                </a:cubicBezTo>
                <a:cubicBezTo>
                  <a:pt x="21711" y="7053"/>
                  <a:pt x="20612" y="7379"/>
                  <a:pt x="19888" y="8083"/>
                </a:cubicBezTo>
                <a:cubicBezTo>
                  <a:pt x="19676" y="7337"/>
                  <a:pt x="18915" y="6620"/>
                  <a:pt x="17802" y="6620"/>
                </a:cubicBezTo>
                <a:cubicBezTo>
                  <a:pt x="16914" y="6620"/>
                  <a:pt x="15803" y="7075"/>
                  <a:pt x="14567" y="8334"/>
                </a:cubicBezTo>
                <a:cubicBezTo>
                  <a:pt x="13697" y="8162"/>
                  <a:pt x="12878" y="8083"/>
                  <a:pt x="12107" y="8083"/>
                </a:cubicBezTo>
                <a:cubicBezTo>
                  <a:pt x="3449" y="8083"/>
                  <a:pt x="886" y="18037"/>
                  <a:pt x="886" y="18037"/>
                </a:cubicBezTo>
                <a:lnTo>
                  <a:pt x="0" y="22724"/>
                </a:lnTo>
                <a:lnTo>
                  <a:pt x="111095" y="22090"/>
                </a:lnTo>
                <a:lnTo>
                  <a:pt x="111095" y="6510"/>
                </a:lnTo>
                <a:cubicBezTo>
                  <a:pt x="109501" y="5937"/>
                  <a:pt x="107981" y="5707"/>
                  <a:pt x="106567" y="5707"/>
                </a:cubicBezTo>
                <a:cubicBezTo>
                  <a:pt x="100788" y="5707"/>
                  <a:pt x="96782" y="9550"/>
                  <a:pt x="96782" y="9550"/>
                </a:cubicBezTo>
                <a:cubicBezTo>
                  <a:pt x="96782" y="9550"/>
                  <a:pt x="96401" y="7802"/>
                  <a:pt x="95171" y="7802"/>
                </a:cubicBezTo>
                <a:cubicBezTo>
                  <a:pt x="94812" y="7802"/>
                  <a:pt x="94382" y="7951"/>
                  <a:pt x="93868" y="8334"/>
                </a:cubicBezTo>
                <a:cubicBezTo>
                  <a:pt x="93957" y="3895"/>
                  <a:pt x="88166" y="581"/>
                  <a:pt x="83018" y="581"/>
                </a:cubicBezTo>
                <a:cubicBezTo>
                  <a:pt x="80878" y="581"/>
                  <a:pt x="78849" y="1154"/>
                  <a:pt x="77399" y="2455"/>
                </a:cubicBezTo>
                <a:cubicBezTo>
                  <a:pt x="76505" y="669"/>
                  <a:pt x="75092" y="1"/>
                  <a:pt x="73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9"/>
          <p:cNvGrpSpPr/>
          <p:nvPr/>
        </p:nvGrpSpPr>
        <p:grpSpPr>
          <a:xfrm>
            <a:off x="263180" y="3726747"/>
            <a:ext cx="531336" cy="1145437"/>
            <a:chOff x="3263850" y="4290319"/>
            <a:chExt cx="368779" cy="795001"/>
          </a:xfrm>
        </p:grpSpPr>
        <p:sp>
          <p:nvSpPr>
            <p:cNvPr id="355" name="Google Shape;355;p19"/>
            <p:cNvSpPr/>
            <p:nvPr/>
          </p:nvSpPr>
          <p:spPr>
            <a:xfrm flipH="1">
              <a:off x="3263850" y="4290319"/>
              <a:ext cx="368779" cy="651779"/>
            </a:xfrm>
            <a:custGeom>
              <a:avLst/>
              <a:gdLst/>
              <a:ahLst/>
              <a:cxnLst/>
              <a:rect l="l" t="t" r="r" b="b"/>
              <a:pathLst>
                <a:path w="15748" h="27833" extrusionOk="0">
                  <a:moveTo>
                    <a:pt x="9826" y="0"/>
                  </a:moveTo>
                  <a:cubicBezTo>
                    <a:pt x="9826" y="0"/>
                    <a:pt x="9439" y="576"/>
                    <a:pt x="8873" y="1585"/>
                  </a:cubicBezTo>
                  <a:cubicBezTo>
                    <a:pt x="6294" y="6175"/>
                    <a:pt x="0" y="19673"/>
                    <a:pt x="9826" y="27833"/>
                  </a:cubicBezTo>
                  <a:cubicBezTo>
                    <a:pt x="12465" y="25583"/>
                    <a:pt x="13999" y="22675"/>
                    <a:pt x="14613" y="19426"/>
                  </a:cubicBezTo>
                  <a:cubicBezTo>
                    <a:pt x="15747" y="13433"/>
                    <a:pt x="13755" y="6294"/>
                    <a:pt x="9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 flipH="1">
              <a:off x="3397868" y="4562945"/>
              <a:ext cx="13395" cy="522374"/>
            </a:xfrm>
            <a:custGeom>
              <a:avLst/>
              <a:gdLst/>
              <a:ahLst/>
              <a:cxnLst/>
              <a:rect l="l" t="t" r="r" b="b"/>
              <a:pathLst>
                <a:path w="572" h="22307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lnTo>
                    <a:pt x="0" y="22020"/>
                  </a:lnTo>
                  <a:cubicBezTo>
                    <a:pt x="0" y="22178"/>
                    <a:pt x="128" y="22307"/>
                    <a:pt x="287" y="22307"/>
                  </a:cubicBezTo>
                  <a:cubicBezTo>
                    <a:pt x="444" y="22307"/>
                    <a:pt x="571" y="22178"/>
                    <a:pt x="571" y="22020"/>
                  </a:cubicBezTo>
                  <a:lnTo>
                    <a:pt x="571" y="287"/>
                  </a:lnTo>
                  <a:cubicBezTo>
                    <a:pt x="571" y="128"/>
                    <a:pt x="44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 flipH="1">
              <a:off x="3396955" y="4714082"/>
              <a:ext cx="69550" cy="143385"/>
            </a:xfrm>
            <a:custGeom>
              <a:avLst/>
              <a:gdLst/>
              <a:ahLst/>
              <a:cxnLst/>
              <a:rect l="l" t="t" r="r" b="b"/>
              <a:pathLst>
                <a:path w="2970" h="6123" extrusionOk="0">
                  <a:moveTo>
                    <a:pt x="325" y="1"/>
                  </a:moveTo>
                  <a:cubicBezTo>
                    <a:pt x="288" y="1"/>
                    <a:pt x="251" y="8"/>
                    <a:pt x="215" y="22"/>
                  </a:cubicBezTo>
                  <a:cubicBezTo>
                    <a:pt x="70" y="84"/>
                    <a:pt x="1" y="251"/>
                    <a:pt x="62" y="397"/>
                  </a:cubicBezTo>
                  <a:lnTo>
                    <a:pt x="2381" y="5948"/>
                  </a:lnTo>
                  <a:cubicBezTo>
                    <a:pt x="2427" y="6057"/>
                    <a:pt x="2534" y="6123"/>
                    <a:pt x="2646" y="6123"/>
                  </a:cubicBezTo>
                  <a:cubicBezTo>
                    <a:pt x="2682" y="6123"/>
                    <a:pt x="2720" y="6116"/>
                    <a:pt x="2756" y="6101"/>
                  </a:cubicBezTo>
                  <a:cubicBezTo>
                    <a:pt x="2901" y="6039"/>
                    <a:pt x="2970" y="5872"/>
                    <a:pt x="2908" y="5726"/>
                  </a:cubicBezTo>
                  <a:lnTo>
                    <a:pt x="589" y="177"/>
                  </a:lnTo>
                  <a:cubicBezTo>
                    <a:pt x="543" y="66"/>
                    <a:pt x="437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 flipH="1">
              <a:off x="3263897" y="4290319"/>
              <a:ext cx="160972" cy="454908"/>
            </a:xfrm>
            <a:custGeom>
              <a:avLst/>
              <a:gdLst/>
              <a:ahLst/>
              <a:cxnLst/>
              <a:rect l="l" t="t" r="r" b="b"/>
              <a:pathLst>
                <a:path w="6874" h="19426" extrusionOk="0">
                  <a:moveTo>
                    <a:pt x="954" y="0"/>
                  </a:moveTo>
                  <a:cubicBezTo>
                    <a:pt x="954" y="0"/>
                    <a:pt x="567" y="576"/>
                    <a:pt x="1" y="1585"/>
                  </a:cubicBezTo>
                  <a:cubicBezTo>
                    <a:pt x="2004" y="4763"/>
                    <a:pt x="5415" y="11304"/>
                    <a:pt x="5741" y="19426"/>
                  </a:cubicBezTo>
                  <a:cubicBezTo>
                    <a:pt x="6873" y="13433"/>
                    <a:pt x="4883" y="6293"/>
                    <a:pt x="95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 flipH="1">
              <a:off x="3346350" y="4643923"/>
              <a:ext cx="65803" cy="83554"/>
            </a:xfrm>
            <a:custGeom>
              <a:avLst/>
              <a:gdLst/>
              <a:ahLst/>
              <a:cxnLst/>
              <a:rect l="l" t="t" r="r" b="b"/>
              <a:pathLst>
                <a:path w="2810" h="3568" extrusionOk="0">
                  <a:moveTo>
                    <a:pt x="2485" y="0"/>
                  </a:moveTo>
                  <a:cubicBezTo>
                    <a:pt x="2397" y="0"/>
                    <a:pt x="2309" y="41"/>
                    <a:pt x="2254" y="119"/>
                  </a:cubicBezTo>
                  <a:lnTo>
                    <a:pt x="92" y="3116"/>
                  </a:lnTo>
                  <a:cubicBezTo>
                    <a:pt x="1" y="3243"/>
                    <a:pt x="29" y="3423"/>
                    <a:pt x="156" y="3514"/>
                  </a:cubicBezTo>
                  <a:cubicBezTo>
                    <a:pt x="207" y="3550"/>
                    <a:pt x="265" y="3568"/>
                    <a:pt x="323" y="3568"/>
                  </a:cubicBezTo>
                  <a:cubicBezTo>
                    <a:pt x="413" y="3568"/>
                    <a:pt x="499" y="3527"/>
                    <a:pt x="556" y="3450"/>
                  </a:cubicBezTo>
                  <a:lnTo>
                    <a:pt x="2716" y="454"/>
                  </a:lnTo>
                  <a:cubicBezTo>
                    <a:pt x="2809" y="325"/>
                    <a:pt x="2781" y="147"/>
                    <a:pt x="2652" y="54"/>
                  </a:cubicBezTo>
                  <a:cubicBezTo>
                    <a:pt x="2602" y="18"/>
                    <a:pt x="2543" y="0"/>
                    <a:pt x="2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9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AND_TWO_COLUMNS_1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713350" y="484632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713225" y="2398944"/>
            <a:ext cx="2238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subTitle" idx="2"/>
          </p:nvPr>
        </p:nvSpPr>
        <p:spPr>
          <a:xfrm>
            <a:off x="713225" y="2865199"/>
            <a:ext cx="2238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subTitle" idx="3"/>
          </p:nvPr>
        </p:nvSpPr>
        <p:spPr>
          <a:xfrm>
            <a:off x="6192175" y="2398944"/>
            <a:ext cx="2238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422" name="Google Shape;422;p22"/>
          <p:cNvSpPr txBox="1">
            <a:spLocks noGrp="1"/>
          </p:cNvSpPr>
          <p:nvPr>
            <p:ph type="subTitle" idx="4"/>
          </p:nvPr>
        </p:nvSpPr>
        <p:spPr>
          <a:xfrm>
            <a:off x="6192175" y="2865199"/>
            <a:ext cx="2238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5"/>
          </p:nvPr>
        </p:nvSpPr>
        <p:spPr>
          <a:xfrm>
            <a:off x="3452700" y="3226944"/>
            <a:ext cx="2238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subTitle" idx="6"/>
          </p:nvPr>
        </p:nvSpPr>
        <p:spPr>
          <a:xfrm>
            <a:off x="3452700" y="3693199"/>
            <a:ext cx="2238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2"/>
          <p:cNvSpPr/>
          <p:nvPr/>
        </p:nvSpPr>
        <p:spPr>
          <a:xfrm flipH="1">
            <a:off x="6" y="311162"/>
            <a:ext cx="1041644" cy="456681"/>
          </a:xfrm>
          <a:custGeom>
            <a:avLst/>
            <a:gdLst/>
            <a:ahLst/>
            <a:cxnLst/>
            <a:rect l="l" t="t" r="r" b="b"/>
            <a:pathLst>
              <a:path w="21794" h="9555" extrusionOk="0">
                <a:moveTo>
                  <a:pt x="17937" y="1"/>
                </a:moveTo>
                <a:cubicBezTo>
                  <a:pt x="11963" y="1"/>
                  <a:pt x="9586" y="6041"/>
                  <a:pt x="9586" y="6041"/>
                </a:cubicBezTo>
                <a:cubicBezTo>
                  <a:pt x="9586" y="6041"/>
                  <a:pt x="9105" y="5572"/>
                  <a:pt x="7367" y="5572"/>
                </a:cubicBezTo>
                <a:cubicBezTo>
                  <a:pt x="5925" y="5572"/>
                  <a:pt x="3617" y="5895"/>
                  <a:pt x="0" y="7075"/>
                </a:cubicBezTo>
                <a:cubicBezTo>
                  <a:pt x="8560" y="7953"/>
                  <a:pt x="17052" y="8969"/>
                  <a:pt x="21794" y="9554"/>
                </a:cubicBezTo>
                <a:lnTo>
                  <a:pt x="21794" y="757"/>
                </a:lnTo>
                <a:cubicBezTo>
                  <a:pt x="20369" y="224"/>
                  <a:pt x="19087" y="1"/>
                  <a:pt x="17937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2"/>
          <p:cNvSpPr/>
          <p:nvPr/>
        </p:nvSpPr>
        <p:spPr>
          <a:xfrm flipH="1">
            <a:off x="8093125" y="1242075"/>
            <a:ext cx="1395533" cy="356895"/>
          </a:xfrm>
          <a:custGeom>
            <a:avLst/>
            <a:gdLst/>
            <a:ahLst/>
            <a:cxnLst/>
            <a:rect l="l" t="t" r="r" b="b"/>
            <a:pathLst>
              <a:path w="28521" h="7294" extrusionOk="0">
                <a:moveTo>
                  <a:pt x="10193" y="0"/>
                </a:moveTo>
                <a:cubicBezTo>
                  <a:pt x="5966" y="0"/>
                  <a:pt x="1690" y="1659"/>
                  <a:pt x="0" y="6485"/>
                </a:cubicBezTo>
                <a:lnTo>
                  <a:pt x="28520" y="7294"/>
                </a:lnTo>
                <a:cubicBezTo>
                  <a:pt x="28520" y="7294"/>
                  <a:pt x="25979" y="5656"/>
                  <a:pt x="20554" y="5360"/>
                </a:cubicBezTo>
                <a:cubicBezTo>
                  <a:pt x="21528" y="3029"/>
                  <a:pt x="15906" y="0"/>
                  <a:pt x="10193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2"/>
          <p:cNvSpPr/>
          <p:nvPr/>
        </p:nvSpPr>
        <p:spPr>
          <a:xfrm>
            <a:off x="7478900" y="3395375"/>
            <a:ext cx="4011449" cy="1812427"/>
          </a:xfrm>
          <a:custGeom>
            <a:avLst/>
            <a:gdLst/>
            <a:ahLst/>
            <a:cxnLst/>
            <a:rect l="l" t="t" r="r" b="b"/>
            <a:pathLst>
              <a:path w="29417" h="13291" extrusionOk="0">
                <a:moveTo>
                  <a:pt x="29416" y="8668"/>
                </a:moveTo>
                <a:lnTo>
                  <a:pt x="29416" y="8570"/>
                </a:lnTo>
                <a:cubicBezTo>
                  <a:pt x="27330" y="7839"/>
                  <a:pt x="24418" y="5724"/>
                  <a:pt x="23260" y="4845"/>
                </a:cubicBezTo>
                <a:lnTo>
                  <a:pt x="23260" y="3330"/>
                </a:lnTo>
                <a:lnTo>
                  <a:pt x="23078" y="3330"/>
                </a:lnTo>
                <a:lnTo>
                  <a:pt x="23078" y="2008"/>
                </a:lnTo>
                <a:lnTo>
                  <a:pt x="23032" y="2008"/>
                </a:lnTo>
                <a:lnTo>
                  <a:pt x="23032" y="1164"/>
                </a:lnTo>
                <a:lnTo>
                  <a:pt x="22924" y="1164"/>
                </a:lnTo>
                <a:lnTo>
                  <a:pt x="22924" y="2008"/>
                </a:lnTo>
                <a:lnTo>
                  <a:pt x="22873" y="2008"/>
                </a:lnTo>
                <a:lnTo>
                  <a:pt x="22873" y="3330"/>
                </a:lnTo>
                <a:lnTo>
                  <a:pt x="22611" y="3330"/>
                </a:lnTo>
                <a:lnTo>
                  <a:pt x="22439" y="1777"/>
                </a:lnTo>
                <a:lnTo>
                  <a:pt x="22091" y="1777"/>
                </a:lnTo>
                <a:lnTo>
                  <a:pt x="21721" y="0"/>
                </a:lnTo>
                <a:lnTo>
                  <a:pt x="21557" y="0"/>
                </a:lnTo>
                <a:lnTo>
                  <a:pt x="21186" y="1777"/>
                </a:lnTo>
                <a:lnTo>
                  <a:pt x="20838" y="1777"/>
                </a:lnTo>
                <a:lnTo>
                  <a:pt x="20666" y="3330"/>
                </a:lnTo>
                <a:lnTo>
                  <a:pt x="20434" y="3330"/>
                </a:lnTo>
                <a:lnTo>
                  <a:pt x="20434" y="1998"/>
                </a:lnTo>
                <a:lnTo>
                  <a:pt x="20388" y="1998"/>
                </a:lnTo>
                <a:lnTo>
                  <a:pt x="20388" y="1154"/>
                </a:lnTo>
                <a:lnTo>
                  <a:pt x="20280" y="1154"/>
                </a:lnTo>
                <a:lnTo>
                  <a:pt x="20280" y="1998"/>
                </a:lnTo>
                <a:lnTo>
                  <a:pt x="20229" y="1998"/>
                </a:lnTo>
                <a:lnTo>
                  <a:pt x="20229" y="3330"/>
                </a:lnTo>
                <a:lnTo>
                  <a:pt x="20017" y="3330"/>
                </a:lnTo>
                <a:lnTo>
                  <a:pt x="20017" y="3745"/>
                </a:lnTo>
                <a:lnTo>
                  <a:pt x="9363" y="3745"/>
                </a:lnTo>
                <a:lnTo>
                  <a:pt x="9363" y="3330"/>
                </a:lnTo>
                <a:lnTo>
                  <a:pt x="9181" y="3330"/>
                </a:lnTo>
                <a:lnTo>
                  <a:pt x="9181" y="2008"/>
                </a:lnTo>
                <a:lnTo>
                  <a:pt x="9136" y="2008"/>
                </a:lnTo>
                <a:lnTo>
                  <a:pt x="9136" y="1164"/>
                </a:lnTo>
                <a:lnTo>
                  <a:pt x="9028" y="1164"/>
                </a:lnTo>
                <a:lnTo>
                  <a:pt x="9028" y="2008"/>
                </a:lnTo>
                <a:lnTo>
                  <a:pt x="8977" y="2008"/>
                </a:lnTo>
                <a:lnTo>
                  <a:pt x="8977" y="3330"/>
                </a:lnTo>
                <a:lnTo>
                  <a:pt x="8714" y="3330"/>
                </a:lnTo>
                <a:lnTo>
                  <a:pt x="8541" y="1777"/>
                </a:lnTo>
                <a:lnTo>
                  <a:pt x="8194" y="1777"/>
                </a:lnTo>
                <a:lnTo>
                  <a:pt x="7823" y="0"/>
                </a:lnTo>
                <a:lnTo>
                  <a:pt x="7660" y="0"/>
                </a:lnTo>
                <a:lnTo>
                  <a:pt x="7288" y="1777"/>
                </a:lnTo>
                <a:lnTo>
                  <a:pt x="6942" y="1777"/>
                </a:lnTo>
                <a:lnTo>
                  <a:pt x="6768" y="3330"/>
                </a:lnTo>
                <a:lnTo>
                  <a:pt x="6536" y="3330"/>
                </a:lnTo>
                <a:lnTo>
                  <a:pt x="6536" y="1998"/>
                </a:lnTo>
                <a:lnTo>
                  <a:pt x="6492" y="1998"/>
                </a:lnTo>
                <a:lnTo>
                  <a:pt x="6492" y="1154"/>
                </a:lnTo>
                <a:lnTo>
                  <a:pt x="6384" y="1154"/>
                </a:lnTo>
                <a:lnTo>
                  <a:pt x="6384" y="1998"/>
                </a:lnTo>
                <a:lnTo>
                  <a:pt x="6333" y="1998"/>
                </a:lnTo>
                <a:lnTo>
                  <a:pt x="6333" y="3330"/>
                </a:lnTo>
                <a:lnTo>
                  <a:pt x="6120" y="3330"/>
                </a:lnTo>
                <a:lnTo>
                  <a:pt x="6120" y="4873"/>
                </a:lnTo>
                <a:cubicBezTo>
                  <a:pt x="4938" y="5768"/>
                  <a:pt x="2065" y="7848"/>
                  <a:pt x="0" y="8570"/>
                </a:cubicBezTo>
                <a:lnTo>
                  <a:pt x="0" y="8668"/>
                </a:lnTo>
                <a:cubicBezTo>
                  <a:pt x="246" y="8583"/>
                  <a:pt x="501" y="8483"/>
                  <a:pt x="766" y="8364"/>
                </a:cubicBezTo>
                <a:lnTo>
                  <a:pt x="766" y="8856"/>
                </a:lnTo>
                <a:cubicBezTo>
                  <a:pt x="502" y="8938"/>
                  <a:pt x="246" y="9010"/>
                  <a:pt x="0" y="9069"/>
                </a:cubicBezTo>
                <a:lnTo>
                  <a:pt x="0" y="9143"/>
                </a:lnTo>
                <a:cubicBezTo>
                  <a:pt x="247" y="9084"/>
                  <a:pt x="502" y="9015"/>
                  <a:pt x="766" y="8934"/>
                </a:cubicBezTo>
                <a:lnTo>
                  <a:pt x="766" y="10426"/>
                </a:lnTo>
                <a:lnTo>
                  <a:pt x="12" y="10426"/>
                </a:lnTo>
                <a:lnTo>
                  <a:pt x="12" y="10885"/>
                </a:lnTo>
                <a:lnTo>
                  <a:pt x="6120" y="10885"/>
                </a:lnTo>
                <a:lnTo>
                  <a:pt x="6120" y="10973"/>
                </a:lnTo>
                <a:lnTo>
                  <a:pt x="12" y="10973"/>
                </a:lnTo>
                <a:lnTo>
                  <a:pt x="12" y="11041"/>
                </a:lnTo>
                <a:lnTo>
                  <a:pt x="6120" y="11041"/>
                </a:lnTo>
                <a:lnTo>
                  <a:pt x="6120" y="13290"/>
                </a:lnTo>
                <a:lnTo>
                  <a:pt x="9363" y="13290"/>
                </a:lnTo>
                <a:lnTo>
                  <a:pt x="9363" y="11351"/>
                </a:lnTo>
                <a:cubicBezTo>
                  <a:pt x="10855" y="11201"/>
                  <a:pt x="12624" y="11112"/>
                  <a:pt x="14527" y="11112"/>
                </a:cubicBezTo>
                <a:cubicBezTo>
                  <a:pt x="16551" y="11112"/>
                  <a:pt x="18430" y="11211"/>
                  <a:pt x="19978" y="11380"/>
                </a:cubicBezTo>
                <a:lnTo>
                  <a:pt x="20017" y="11380"/>
                </a:lnTo>
                <a:lnTo>
                  <a:pt x="20017" y="13290"/>
                </a:lnTo>
                <a:lnTo>
                  <a:pt x="23260" y="13290"/>
                </a:lnTo>
                <a:lnTo>
                  <a:pt x="23260" y="11041"/>
                </a:lnTo>
                <a:lnTo>
                  <a:pt x="29403" y="11041"/>
                </a:lnTo>
                <a:lnTo>
                  <a:pt x="29403" y="10973"/>
                </a:lnTo>
                <a:lnTo>
                  <a:pt x="23260" y="10973"/>
                </a:lnTo>
                <a:lnTo>
                  <a:pt x="23260" y="10885"/>
                </a:lnTo>
                <a:lnTo>
                  <a:pt x="29403" y="10885"/>
                </a:lnTo>
                <a:lnTo>
                  <a:pt x="29403" y="10426"/>
                </a:lnTo>
                <a:lnTo>
                  <a:pt x="28650" y="10426"/>
                </a:lnTo>
                <a:lnTo>
                  <a:pt x="28650" y="8934"/>
                </a:lnTo>
                <a:cubicBezTo>
                  <a:pt x="28914" y="9015"/>
                  <a:pt x="29169" y="9084"/>
                  <a:pt x="29416" y="9143"/>
                </a:cubicBezTo>
                <a:lnTo>
                  <a:pt x="29416" y="9069"/>
                </a:lnTo>
                <a:cubicBezTo>
                  <a:pt x="29170" y="9010"/>
                  <a:pt x="28913" y="8938"/>
                  <a:pt x="28650" y="8856"/>
                </a:cubicBezTo>
                <a:lnTo>
                  <a:pt x="28650" y="8364"/>
                </a:lnTo>
                <a:cubicBezTo>
                  <a:pt x="28915" y="8483"/>
                  <a:pt x="29170" y="8583"/>
                  <a:pt x="29416" y="8668"/>
                </a:cubicBezTo>
                <a:close/>
                <a:moveTo>
                  <a:pt x="27424" y="7742"/>
                </a:moveTo>
                <a:lnTo>
                  <a:pt x="27424" y="8431"/>
                </a:lnTo>
                <a:cubicBezTo>
                  <a:pt x="27081" y="8300"/>
                  <a:pt x="26734" y="8160"/>
                  <a:pt x="26392" y="8016"/>
                </a:cubicBezTo>
                <a:lnTo>
                  <a:pt x="26392" y="7131"/>
                </a:lnTo>
                <a:cubicBezTo>
                  <a:pt x="26733" y="7342"/>
                  <a:pt x="27080" y="7549"/>
                  <a:pt x="27424" y="7742"/>
                </a:cubicBezTo>
                <a:close/>
                <a:moveTo>
                  <a:pt x="28475" y="10426"/>
                </a:moveTo>
                <a:lnTo>
                  <a:pt x="27521" y="10426"/>
                </a:lnTo>
                <a:lnTo>
                  <a:pt x="27521" y="8548"/>
                </a:lnTo>
                <a:cubicBezTo>
                  <a:pt x="27844" y="8668"/>
                  <a:pt x="28164" y="8782"/>
                  <a:pt x="28475" y="8882"/>
                </a:cubicBezTo>
                <a:lnTo>
                  <a:pt x="28475" y="10426"/>
                </a:lnTo>
                <a:close/>
                <a:moveTo>
                  <a:pt x="27424" y="10426"/>
                </a:moveTo>
                <a:lnTo>
                  <a:pt x="27350" y="10426"/>
                </a:lnTo>
                <a:lnTo>
                  <a:pt x="27350" y="8485"/>
                </a:lnTo>
                <a:cubicBezTo>
                  <a:pt x="27375" y="8495"/>
                  <a:pt x="27399" y="8503"/>
                  <a:pt x="27424" y="8513"/>
                </a:cubicBezTo>
                <a:lnTo>
                  <a:pt x="27424" y="10426"/>
                </a:lnTo>
                <a:close/>
                <a:moveTo>
                  <a:pt x="24135" y="7075"/>
                </a:moveTo>
                <a:cubicBezTo>
                  <a:pt x="24342" y="7176"/>
                  <a:pt x="24557" y="7279"/>
                  <a:pt x="24782" y="7385"/>
                </a:cubicBezTo>
                <a:lnTo>
                  <a:pt x="24782" y="10426"/>
                </a:lnTo>
                <a:lnTo>
                  <a:pt x="24135" y="10426"/>
                </a:lnTo>
                <a:lnTo>
                  <a:pt x="24135" y="7075"/>
                </a:lnTo>
                <a:close/>
                <a:moveTo>
                  <a:pt x="24038" y="10426"/>
                </a:moveTo>
                <a:lnTo>
                  <a:pt x="23657" y="10426"/>
                </a:lnTo>
                <a:lnTo>
                  <a:pt x="23657" y="6840"/>
                </a:lnTo>
                <a:cubicBezTo>
                  <a:pt x="23778" y="6900"/>
                  <a:pt x="23909" y="6965"/>
                  <a:pt x="24038" y="7027"/>
                </a:cubicBezTo>
                <a:lnTo>
                  <a:pt x="24038" y="10426"/>
                </a:lnTo>
                <a:close/>
                <a:moveTo>
                  <a:pt x="25263" y="7606"/>
                </a:moveTo>
                <a:cubicBezTo>
                  <a:pt x="25509" y="7717"/>
                  <a:pt x="25758" y="7830"/>
                  <a:pt x="26014" y="7940"/>
                </a:cubicBezTo>
                <a:lnTo>
                  <a:pt x="26014" y="10426"/>
                </a:lnTo>
                <a:lnTo>
                  <a:pt x="25263" y="10426"/>
                </a:lnTo>
                <a:close/>
                <a:moveTo>
                  <a:pt x="25167" y="10426"/>
                </a:moveTo>
                <a:lnTo>
                  <a:pt x="24888" y="10426"/>
                </a:lnTo>
                <a:lnTo>
                  <a:pt x="24888" y="7433"/>
                </a:lnTo>
                <a:cubicBezTo>
                  <a:pt x="24979" y="7476"/>
                  <a:pt x="25074" y="7519"/>
                  <a:pt x="25167" y="7562"/>
                </a:cubicBezTo>
                <a:close/>
                <a:moveTo>
                  <a:pt x="26392" y="8097"/>
                </a:moveTo>
                <a:cubicBezTo>
                  <a:pt x="26675" y="8216"/>
                  <a:pt x="26960" y="8336"/>
                  <a:pt x="27245" y="8445"/>
                </a:cubicBezTo>
                <a:lnTo>
                  <a:pt x="27245" y="10426"/>
                </a:lnTo>
                <a:lnTo>
                  <a:pt x="26392" y="10426"/>
                </a:lnTo>
                <a:close/>
                <a:moveTo>
                  <a:pt x="26296" y="10426"/>
                </a:moveTo>
                <a:lnTo>
                  <a:pt x="26119" y="10426"/>
                </a:lnTo>
                <a:lnTo>
                  <a:pt x="26119" y="7986"/>
                </a:lnTo>
                <a:cubicBezTo>
                  <a:pt x="26177" y="8010"/>
                  <a:pt x="26237" y="8033"/>
                  <a:pt x="26296" y="8057"/>
                </a:cubicBezTo>
                <a:lnTo>
                  <a:pt x="26296" y="10426"/>
                </a:lnTo>
                <a:close/>
                <a:moveTo>
                  <a:pt x="26296" y="7071"/>
                </a:moveTo>
                <a:lnTo>
                  <a:pt x="26296" y="7975"/>
                </a:lnTo>
                <a:cubicBezTo>
                  <a:pt x="25944" y="7826"/>
                  <a:pt x="25597" y="7672"/>
                  <a:pt x="25263" y="7520"/>
                </a:cubicBezTo>
                <a:lnTo>
                  <a:pt x="25263" y="6399"/>
                </a:lnTo>
                <a:cubicBezTo>
                  <a:pt x="25593" y="6623"/>
                  <a:pt x="25940" y="6849"/>
                  <a:pt x="26296" y="7071"/>
                </a:cubicBezTo>
                <a:close/>
                <a:moveTo>
                  <a:pt x="25167" y="6334"/>
                </a:moveTo>
                <a:lnTo>
                  <a:pt x="25167" y="7475"/>
                </a:lnTo>
                <a:cubicBezTo>
                  <a:pt x="24804" y="7308"/>
                  <a:pt x="24456" y="7143"/>
                  <a:pt x="24135" y="6986"/>
                </a:cubicBezTo>
                <a:lnTo>
                  <a:pt x="24135" y="5612"/>
                </a:lnTo>
                <a:cubicBezTo>
                  <a:pt x="24446" y="5837"/>
                  <a:pt x="24794" y="6081"/>
                  <a:pt x="25167" y="6334"/>
                </a:cubicBezTo>
                <a:close/>
                <a:moveTo>
                  <a:pt x="24038" y="5542"/>
                </a:moveTo>
                <a:lnTo>
                  <a:pt x="24038" y="6938"/>
                </a:lnTo>
                <a:cubicBezTo>
                  <a:pt x="23754" y="6799"/>
                  <a:pt x="23492" y="6669"/>
                  <a:pt x="23260" y="6550"/>
                </a:cubicBezTo>
                <a:lnTo>
                  <a:pt x="23260" y="4966"/>
                </a:lnTo>
                <a:cubicBezTo>
                  <a:pt x="23472" y="5127"/>
                  <a:pt x="23735" y="5323"/>
                  <a:pt x="24038" y="5542"/>
                </a:cubicBezTo>
                <a:close/>
                <a:moveTo>
                  <a:pt x="20017" y="10025"/>
                </a:moveTo>
                <a:lnTo>
                  <a:pt x="20017" y="10500"/>
                </a:lnTo>
                <a:lnTo>
                  <a:pt x="9363" y="10500"/>
                </a:lnTo>
                <a:lnTo>
                  <a:pt x="9363" y="10025"/>
                </a:lnTo>
                <a:lnTo>
                  <a:pt x="9101" y="10025"/>
                </a:lnTo>
                <a:lnTo>
                  <a:pt x="9101" y="6594"/>
                </a:lnTo>
                <a:lnTo>
                  <a:pt x="9363" y="6594"/>
                </a:lnTo>
                <a:lnTo>
                  <a:pt x="9363" y="4360"/>
                </a:lnTo>
                <a:lnTo>
                  <a:pt x="20017" y="4360"/>
                </a:lnTo>
                <a:lnTo>
                  <a:pt x="20017" y="6594"/>
                </a:lnTo>
                <a:lnTo>
                  <a:pt x="20278" y="6594"/>
                </a:lnTo>
                <a:lnTo>
                  <a:pt x="20278" y="10025"/>
                </a:lnTo>
                <a:close/>
                <a:moveTo>
                  <a:pt x="20017" y="4204"/>
                </a:moveTo>
                <a:lnTo>
                  <a:pt x="20017" y="4291"/>
                </a:lnTo>
                <a:lnTo>
                  <a:pt x="9363" y="4291"/>
                </a:lnTo>
                <a:lnTo>
                  <a:pt x="9363" y="4204"/>
                </a:lnTo>
                <a:close/>
                <a:moveTo>
                  <a:pt x="6120" y="4994"/>
                </a:moveTo>
                <a:lnTo>
                  <a:pt x="6120" y="6568"/>
                </a:lnTo>
                <a:cubicBezTo>
                  <a:pt x="5897" y="6682"/>
                  <a:pt x="5647" y="6807"/>
                  <a:pt x="5377" y="6938"/>
                </a:cubicBezTo>
                <a:lnTo>
                  <a:pt x="5377" y="5542"/>
                </a:lnTo>
                <a:cubicBezTo>
                  <a:pt x="5663" y="5334"/>
                  <a:pt x="5914" y="5149"/>
                  <a:pt x="6120" y="4994"/>
                </a:cubicBezTo>
                <a:close/>
                <a:moveTo>
                  <a:pt x="5758" y="10426"/>
                </a:moveTo>
                <a:lnTo>
                  <a:pt x="5377" y="10426"/>
                </a:lnTo>
                <a:lnTo>
                  <a:pt x="5377" y="7027"/>
                </a:lnTo>
                <a:cubicBezTo>
                  <a:pt x="5506" y="6963"/>
                  <a:pt x="5638" y="6900"/>
                  <a:pt x="5758" y="6840"/>
                </a:cubicBezTo>
                <a:lnTo>
                  <a:pt x="5758" y="10426"/>
                </a:lnTo>
                <a:close/>
                <a:moveTo>
                  <a:pt x="1991" y="8513"/>
                </a:moveTo>
                <a:cubicBezTo>
                  <a:pt x="2016" y="8503"/>
                  <a:pt x="2041" y="8495"/>
                  <a:pt x="2066" y="8485"/>
                </a:cubicBezTo>
                <a:lnTo>
                  <a:pt x="2066" y="10426"/>
                </a:lnTo>
                <a:lnTo>
                  <a:pt x="1991" y="10426"/>
                </a:lnTo>
                <a:lnTo>
                  <a:pt x="1991" y="8513"/>
                </a:lnTo>
                <a:close/>
                <a:moveTo>
                  <a:pt x="1895" y="10426"/>
                </a:moveTo>
                <a:lnTo>
                  <a:pt x="940" y="10426"/>
                </a:lnTo>
                <a:lnTo>
                  <a:pt x="940" y="8882"/>
                </a:lnTo>
                <a:cubicBezTo>
                  <a:pt x="1251" y="8782"/>
                  <a:pt x="1572" y="8668"/>
                  <a:pt x="1895" y="8548"/>
                </a:cubicBezTo>
                <a:lnTo>
                  <a:pt x="1895" y="10426"/>
                </a:lnTo>
                <a:close/>
                <a:moveTo>
                  <a:pt x="3120" y="8057"/>
                </a:moveTo>
                <a:cubicBezTo>
                  <a:pt x="3178" y="8033"/>
                  <a:pt x="3238" y="8010"/>
                  <a:pt x="3297" y="7986"/>
                </a:cubicBezTo>
                <a:lnTo>
                  <a:pt x="3297" y="10426"/>
                </a:lnTo>
                <a:lnTo>
                  <a:pt x="3120" y="10426"/>
                </a:lnTo>
                <a:lnTo>
                  <a:pt x="3120" y="8058"/>
                </a:lnTo>
                <a:close/>
                <a:moveTo>
                  <a:pt x="3023" y="10426"/>
                </a:moveTo>
                <a:lnTo>
                  <a:pt x="2171" y="10426"/>
                </a:lnTo>
                <a:lnTo>
                  <a:pt x="2171" y="8445"/>
                </a:lnTo>
                <a:cubicBezTo>
                  <a:pt x="2456" y="8335"/>
                  <a:pt x="2740" y="8216"/>
                  <a:pt x="3023" y="8097"/>
                </a:cubicBezTo>
                <a:close/>
                <a:moveTo>
                  <a:pt x="4248" y="7562"/>
                </a:moveTo>
                <a:cubicBezTo>
                  <a:pt x="4342" y="7519"/>
                  <a:pt x="4437" y="7476"/>
                  <a:pt x="4527" y="7433"/>
                </a:cubicBezTo>
                <a:lnTo>
                  <a:pt x="4527" y="10426"/>
                </a:lnTo>
                <a:lnTo>
                  <a:pt x="4248" y="10426"/>
                </a:lnTo>
                <a:close/>
                <a:moveTo>
                  <a:pt x="4152" y="10426"/>
                </a:moveTo>
                <a:lnTo>
                  <a:pt x="3401" y="10426"/>
                </a:lnTo>
                <a:lnTo>
                  <a:pt x="3401" y="7939"/>
                </a:lnTo>
                <a:cubicBezTo>
                  <a:pt x="3658" y="7829"/>
                  <a:pt x="3906" y="7717"/>
                  <a:pt x="4152" y="7606"/>
                </a:cubicBezTo>
                <a:close/>
                <a:moveTo>
                  <a:pt x="5281" y="10426"/>
                </a:moveTo>
                <a:lnTo>
                  <a:pt x="4633" y="10426"/>
                </a:lnTo>
                <a:lnTo>
                  <a:pt x="4633" y="7385"/>
                </a:lnTo>
                <a:cubicBezTo>
                  <a:pt x="4858" y="7278"/>
                  <a:pt x="5073" y="7175"/>
                  <a:pt x="5281" y="7075"/>
                </a:cubicBezTo>
                <a:lnTo>
                  <a:pt x="5281" y="10426"/>
                </a:lnTo>
                <a:close/>
                <a:moveTo>
                  <a:pt x="5281" y="5612"/>
                </a:moveTo>
                <a:lnTo>
                  <a:pt x="5281" y="6986"/>
                </a:lnTo>
                <a:cubicBezTo>
                  <a:pt x="4959" y="7143"/>
                  <a:pt x="4612" y="7308"/>
                  <a:pt x="4248" y="7475"/>
                </a:cubicBezTo>
                <a:lnTo>
                  <a:pt x="4248" y="6334"/>
                </a:lnTo>
                <a:cubicBezTo>
                  <a:pt x="4621" y="6081"/>
                  <a:pt x="4969" y="5837"/>
                  <a:pt x="5281" y="5612"/>
                </a:cubicBezTo>
                <a:close/>
                <a:moveTo>
                  <a:pt x="4152" y="6399"/>
                </a:moveTo>
                <a:lnTo>
                  <a:pt x="4152" y="7520"/>
                </a:lnTo>
                <a:cubicBezTo>
                  <a:pt x="3818" y="7672"/>
                  <a:pt x="3472" y="7825"/>
                  <a:pt x="3120" y="7975"/>
                </a:cubicBezTo>
                <a:lnTo>
                  <a:pt x="3120" y="7071"/>
                </a:lnTo>
                <a:cubicBezTo>
                  <a:pt x="3475" y="6849"/>
                  <a:pt x="3822" y="6621"/>
                  <a:pt x="4152" y="6399"/>
                </a:cubicBezTo>
                <a:close/>
                <a:moveTo>
                  <a:pt x="3023" y="7131"/>
                </a:moveTo>
                <a:lnTo>
                  <a:pt x="3023" y="8016"/>
                </a:lnTo>
                <a:cubicBezTo>
                  <a:pt x="2681" y="8160"/>
                  <a:pt x="2335" y="8300"/>
                  <a:pt x="1991" y="8431"/>
                </a:cubicBezTo>
                <a:lnTo>
                  <a:pt x="1991" y="7741"/>
                </a:lnTo>
                <a:cubicBezTo>
                  <a:pt x="2337" y="7549"/>
                  <a:pt x="2683" y="7342"/>
                  <a:pt x="3023" y="7131"/>
                </a:cubicBezTo>
                <a:close/>
                <a:moveTo>
                  <a:pt x="862" y="8320"/>
                </a:moveTo>
                <a:cubicBezTo>
                  <a:pt x="1198" y="8166"/>
                  <a:pt x="1545" y="7987"/>
                  <a:pt x="1895" y="7794"/>
                </a:cubicBezTo>
                <a:lnTo>
                  <a:pt x="1895" y="8466"/>
                </a:lnTo>
                <a:cubicBezTo>
                  <a:pt x="1545" y="8598"/>
                  <a:pt x="1198" y="8719"/>
                  <a:pt x="862" y="8826"/>
                </a:cubicBezTo>
                <a:close/>
                <a:moveTo>
                  <a:pt x="5864" y="10426"/>
                </a:moveTo>
                <a:lnTo>
                  <a:pt x="5864" y="6788"/>
                </a:lnTo>
                <a:cubicBezTo>
                  <a:pt x="5999" y="6719"/>
                  <a:pt x="6125" y="6656"/>
                  <a:pt x="6246" y="6594"/>
                </a:cubicBezTo>
                <a:lnTo>
                  <a:pt x="6380" y="6594"/>
                </a:lnTo>
                <a:lnTo>
                  <a:pt x="6380" y="10025"/>
                </a:lnTo>
                <a:lnTo>
                  <a:pt x="6119" y="10025"/>
                </a:lnTo>
                <a:lnTo>
                  <a:pt x="6119" y="10426"/>
                </a:lnTo>
                <a:lnTo>
                  <a:pt x="5864" y="10426"/>
                </a:lnTo>
                <a:close/>
                <a:moveTo>
                  <a:pt x="9363" y="11053"/>
                </a:moveTo>
                <a:lnTo>
                  <a:pt x="9363" y="10958"/>
                </a:lnTo>
                <a:lnTo>
                  <a:pt x="20017" y="10958"/>
                </a:lnTo>
                <a:lnTo>
                  <a:pt x="20017" y="11053"/>
                </a:lnTo>
                <a:close/>
                <a:moveTo>
                  <a:pt x="22999" y="10025"/>
                </a:moveTo>
                <a:lnTo>
                  <a:pt x="22999" y="6594"/>
                </a:lnTo>
                <a:lnTo>
                  <a:pt x="23169" y="6594"/>
                </a:lnTo>
                <a:cubicBezTo>
                  <a:pt x="23290" y="6656"/>
                  <a:pt x="23416" y="6719"/>
                  <a:pt x="23552" y="6788"/>
                </a:cubicBezTo>
                <a:lnTo>
                  <a:pt x="23552" y="10426"/>
                </a:lnTo>
                <a:lnTo>
                  <a:pt x="23260" y="10426"/>
                </a:lnTo>
                <a:lnTo>
                  <a:pt x="23260" y="10025"/>
                </a:lnTo>
                <a:close/>
                <a:moveTo>
                  <a:pt x="27521" y="8466"/>
                </a:moveTo>
                <a:lnTo>
                  <a:pt x="27521" y="7794"/>
                </a:lnTo>
                <a:cubicBezTo>
                  <a:pt x="27870" y="7987"/>
                  <a:pt x="28217" y="8166"/>
                  <a:pt x="28553" y="8320"/>
                </a:cubicBezTo>
                <a:lnTo>
                  <a:pt x="28553" y="8826"/>
                </a:lnTo>
                <a:cubicBezTo>
                  <a:pt x="28217" y="8719"/>
                  <a:pt x="27870" y="8598"/>
                  <a:pt x="27521" y="84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-1472100" y="2104575"/>
            <a:ext cx="2153488" cy="2757297"/>
          </a:xfrm>
          <a:custGeom>
            <a:avLst/>
            <a:gdLst/>
            <a:ahLst/>
            <a:cxnLst/>
            <a:rect l="l" t="t" r="r" b="b"/>
            <a:pathLst>
              <a:path w="12835" h="16434" extrusionOk="0">
                <a:moveTo>
                  <a:pt x="2432" y="0"/>
                </a:moveTo>
                <a:lnTo>
                  <a:pt x="2432" y="553"/>
                </a:lnTo>
                <a:lnTo>
                  <a:pt x="2385" y="553"/>
                </a:lnTo>
                <a:lnTo>
                  <a:pt x="2385" y="848"/>
                </a:lnTo>
                <a:lnTo>
                  <a:pt x="2335" y="848"/>
                </a:lnTo>
                <a:lnTo>
                  <a:pt x="2335" y="1666"/>
                </a:lnTo>
                <a:lnTo>
                  <a:pt x="1625" y="1666"/>
                </a:lnTo>
                <a:lnTo>
                  <a:pt x="1625" y="1025"/>
                </a:lnTo>
                <a:lnTo>
                  <a:pt x="1575" y="1025"/>
                </a:lnTo>
                <a:lnTo>
                  <a:pt x="1575" y="745"/>
                </a:lnTo>
                <a:lnTo>
                  <a:pt x="1528" y="745"/>
                </a:lnTo>
                <a:lnTo>
                  <a:pt x="1528" y="217"/>
                </a:lnTo>
                <a:lnTo>
                  <a:pt x="1259" y="217"/>
                </a:lnTo>
                <a:lnTo>
                  <a:pt x="1259" y="745"/>
                </a:lnTo>
                <a:lnTo>
                  <a:pt x="1212" y="745"/>
                </a:lnTo>
                <a:lnTo>
                  <a:pt x="1212" y="1025"/>
                </a:lnTo>
                <a:lnTo>
                  <a:pt x="1162" y="1025"/>
                </a:lnTo>
                <a:lnTo>
                  <a:pt x="1162" y="1666"/>
                </a:lnTo>
                <a:lnTo>
                  <a:pt x="851" y="1666"/>
                </a:lnTo>
                <a:lnTo>
                  <a:pt x="851" y="1231"/>
                </a:lnTo>
                <a:lnTo>
                  <a:pt x="801" y="1231"/>
                </a:lnTo>
                <a:lnTo>
                  <a:pt x="801" y="951"/>
                </a:lnTo>
                <a:lnTo>
                  <a:pt x="754" y="951"/>
                </a:lnTo>
                <a:lnTo>
                  <a:pt x="754" y="424"/>
                </a:lnTo>
                <a:lnTo>
                  <a:pt x="485" y="424"/>
                </a:lnTo>
                <a:lnTo>
                  <a:pt x="485" y="951"/>
                </a:lnTo>
                <a:lnTo>
                  <a:pt x="438" y="951"/>
                </a:lnTo>
                <a:lnTo>
                  <a:pt x="438" y="1231"/>
                </a:lnTo>
                <a:lnTo>
                  <a:pt x="388" y="1231"/>
                </a:lnTo>
                <a:lnTo>
                  <a:pt x="388" y="2503"/>
                </a:lnTo>
                <a:lnTo>
                  <a:pt x="216" y="2503"/>
                </a:lnTo>
                <a:lnTo>
                  <a:pt x="216" y="3003"/>
                </a:lnTo>
                <a:lnTo>
                  <a:pt x="1" y="3003"/>
                </a:lnTo>
                <a:lnTo>
                  <a:pt x="1" y="3512"/>
                </a:lnTo>
                <a:lnTo>
                  <a:pt x="216" y="3512"/>
                </a:lnTo>
                <a:lnTo>
                  <a:pt x="216" y="5656"/>
                </a:lnTo>
                <a:lnTo>
                  <a:pt x="153" y="5656"/>
                </a:lnTo>
                <a:lnTo>
                  <a:pt x="153" y="16434"/>
                </a:lnTo>
                <a:lnTo>
                  <a:pt x="12689" y="16434"/>
                </a:lnTo>
                <a:lnTo>
                  <a:pt x="12689" y="6514"/>
                </a:lnTo>
                <a:lnTo>
                  <a:pt x="12698" y="6514"/>
                </a:lnTo>
                <a:lnTo>
                  <a:pt x="12698" y="3512"/>
                </a:lnTo>
                <a:lnTo>
                  <a:pt x="12835" y="3512"/>
                </a:lnTo>
                <a:lnTo>
                  <a:pt x="12835" y="3003"/>
                </a:lnTo>
                <a:lnTo>
                  <a:pt x="12698" y="3003"/>
                </a:lnTo>
                <a:lnTo>
                  <a:pt x="12698" y="2503"/>
                </a:lnTo>
                <a:lnTo>
                  <a:pt x="12440" y="2503"/>
                </a:lnTo>
                <a:lnTo>
                  <a:pt x="12440" y="1231"/>
                </a:lnTo>
                <a:lnTo>
                  <a:pt x="12390" y="1231"/>
                </a:lnTo>
                <a:lnTo>
                  <a:pt x="12390" y="951"/>
                </a:lnTo>
                <a:lnTo>
                  <a:pt x="12342" y="951"/>
                </a:lnTo>
                <a:lnTo>
                  <a:pt x="12342" y="424"/>
                </a:lnTo>
                <a:lnTo>
                  <a:pt x="12074" y="424"/>
                </a:lnTo>
                <a:lnTo>
                  <a:pt x="12074" y="951"/>
                </a:lnTo>
                <a:lnTo>
                  <a:pt x="12026" y="951"/>
                </a:lnTo>
                <a:lnTo>
                  <a:pt x="12026" y="1231"/>
                </a:lnTo>
                <a:lnTo>
                  <a:pt x="11977" y="1231"/>
                </a:lnTo>
                <a:lnTo>
                  <a:pt x="11977" y="1666"/>
                </a:lnTo>
                <a:lnTo>
                  <a:pt x="11802" y="1666"/>
                </a:lnTo>
                <a:lnTo>
                  <a:pt x="11802" y="848"/>
                </a:lnTo>
                <a:lnTo>
                  <a:pt x="11752" y="848"/>
                </a:lnTo>
                <a:lnTo>
                  <a:pt x="11752" y="553"/>
                </a:lnTo>
                <a:lnTo>
                  <a:pt x="11705" y="553"/>
                </a:lnTo>
                <a:lnTo>
                  <a:pt x="11705" y="0"/>
                </a:lnTo>
                <a:lnTo>
                  <a:pt x="11435" y="0"/>
                </a:lnTo>
                <a:lnTo>
                  <a:pt x="11435" y="553"/>
                </a:lnTo>
                <a:lnTo>
                  <a:pt x="11388" y="553"/>
                </a:lnTo>
                <a:lnTo>
                  <a:pt x="11388" y="848"/>
                </a:lnTo>
                <a:lnTo>
                  <a:pt x="11338" y="848"/>
                </a:lnTo>
                <a:lnTo>
                  <a:pt x="11338" y="1666"/>
                </a:lnTo>
                <a:lnTo>
                  <a:pt x="10629" y="1666"/>
                </a:lnTo>
                <a:lnTo>
                  <a:pt x="10629" y="1025"/>
                </a:lnTo>
                <a:lnTo>
                  <a:pt x="10579" y="1025"/>
                </a:lnTo>
                <a:lnTo>
                  <a:pt x="10579" y="745"/>
                </a:lnTo>
                <a:lnTo>
                  <a:pt x="10532" y="745"/>
                </a:lnTo>
                <a:lnTo>
                  <a:pt x="10532" y="217"/>
                </a:lnTo>
                <a:lnTo>
                  <a:pt x="10262" y="217"/>
                </a:lnTo>
                <a:lnTo>
                  <a:pt x="10262" y="745"/>
                </a:lnTo>
                <a:lnTo>
                  <a:pt x="10215" y="745"/>
                </a:lnTo>
                <a:lnTo>
                  <a:pt x="10215" y="1025"/>
                </a:lnTo>
                <a:lnTo>
                  <a:pt x="10165" y="1025"/>
                </a:lnTo>
                <a:lnTo>
                  <a:pt x="10165" y="1666"/>
                </a:lnTo>
                <a:lnTo>
                  <a:pt x="9855" y="1666"/>
                </a:lnTo>
                <a:lnTo>
                  <a:pt x="9855" y="1231"/>
                </a:lnTo>
                <a:lnTo>
                  <a:pt x="9805" y="1231"/>
                </a:lnTo>
                <a:lnTo>
                  <a:pt x="9805" y="951"/>
                </a:lnTo>
                <a:lnTo>
                  <a:pt x="9758" y="951"/>
                </a:lnTo>
                <a:lnTo>
                  <a:pt x="9758" y="424"/>
                </a:lnTo>
                <a:lnTo>
                  <a:pt x="9488" y="424"/>
                </a:lnTo>
                <a:lnTo>
                  <a:pt x="9488" y="951"/>
                </a:lnTo>
                <a:lnTo>
                  <a:pt x="9441" y="951"/>
                </a:lnTo>
                <a:lnTo>
                  <a:pt x="9441" y="1231"/>
                </a:lnTo>
                <a:lnTo>
                  <a:pt x="9391" y="1231"/>
                </a:lnTo>
                <a:lnTo>
                  <a:pt x="9391" y="2503"/>
                </a:lnTo>
                <a:lnTo>
                  <a:pt x="9220" y="2503"/>
                </a:lnTo>
                <a:lnTo>
                  <a:pt x="9220" y="3003"/>
                </a:lnTo>
                <a:lnTo>
                  <a:pt x="9005" y="3003"/>
                </a:lnTo>
                <a:lnTo>
                  <a:pt x="9005" y="3512"/>
                </a:lnTo>
                <a:lnTo>
                  <a:pt x="9220" y="3512"/>
                </a:lnTo>
                <a:lnTo>
                  <a:pt x="9220" y="4006"/>
                </a:lnTo>
                <a:lnTo>
                  <a:pt x="8283" y="4006"/>
                </a:lnTo>
                <a:lnTo>
                  <a:pt x="8283" y="3704"/>
                </a:lnTo>
                <a:lnTo>
                  <a:pt x="7383" y="3704"/>
                </a:lnTo>
                <a:lnTo>
                  <a:pt x="7383" y="4006"/>
                </a:lnTo>
                <a:lnTo>
                  <a:pt x="5282" y="4006"/>
                </a:lnTo>
                <a:lnTo>
                  <a:pt x="5282" y="3704"/>
                </a:lnTo>
                <a:lnTo>
                  <a:pt x="4382" y="3704"/>
                </a:lnTo>
                <a:lnTo>
                  <a:pt x="4382" y="4006"/>
                </a:lnTo>
                <a:lnTo>
                  <a:pt x="3696" y="4006"/>
                </a:lnTo>
                <a:lnTo>
                  <a:pt x="3696" y="3512"/>
                </a:lnTo>
                <a:lnTo>
                  <a:pt x="3831" y="3512"/>
                </a:lnTo>
                <a:lnTo>
                  <a:pt x="3831" y="3003"/>
                </a:lnTo>
                <a:lnTo>
                  <a:pt x="3696" y="3003"/>
                </a:lnTo>
                <a:lnTo>
                  <a:pt x="3696" y="2503"/>
                </a:lnTo>
                <a:lnTo>
                  <a:pt x="3437" y="2503"/>
                </a:lnTo>
                <a:lnTo>
                  <a:pt x="3437" y="1231"/>
                </a:lnTo>
                <a:lnTo>
                  <a:pt x="3387" y="1231"/>
                </a:lnTo>
                <a:lnTo>
                  <a:pt x="3387" y="951"/>
                </a:lnTo>
                <a:lnTo>
                  <a:pt x="3339" y="951"/>
                </a:lnTo>
                <a:lnTo>
                  <a:pt x="3339" y="424"/>
                </a:lnTo>
                <a:lnTo>
                  <a:pt x="3071" y="424"/>
                </a:lnTo>
                <a:lnTo>
                  <a:pt x="3071" y="951"/>
                </a:lnTo>
                <a:lnTo>
                  <a:pt x="3022" y="951"/>
                </a:lnTo>
                <a:lnTo>
                  <a:pt x="3022" y="1231"/>
                </a:lnTo>
                <a:lnTo>
                  <a:pt x="2973" y="1231"/>
                </a:lnTo>
                <a:lnTo>
                  <a:pt x="2973" y="1666"/>
                </a:lnTo>
                <a:lnTo>
                  <a:pt x="2798" y="1666"/>
                </a:lnTo>
                <a:lnTo>
                  <a:pt x="2798" y="848"/>
                </a:lnTo>
                <a:lnTo>
                  <a:pt x="2748" y="848"/>
                </a:lnTo>
                <a:lnTo>
                  <a:pt x="2748" y="553"/>
                </a:lnTo>
                <a:lnTo>
                  <a:pt x="2701" y="553"/>
                </a:lnTo>
                <a:lnTo>
                  <a:pt x="27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58964" y="3575736"/>
            <a:ext cx="114755" cy="1262466"/>
            <a:chOff x="395025" y="2584850"/>
            <a:chExt cx="132100" cy="1399475"/>
          </a:xfrm>
        </p:grpSpPr>
        <p:sp>
          <p:nvSpPr>
            <p:cNvPr id="430" name="Google Shape;430;p22"/>
            <p:cNvSpPr/>
            <p:nvPr/>
          </p:nvSpPr>
          <p:spPr>
            <a:xfrm>
              <a:off x="448950" y="2754950"/>
              <a:ext cx="24300" cy="1229375"/>
            </a:xfrm>
            <a:custGeom>
              <a:avLst/>
              <a:gdLst/>
              <a:ahLst/>
              <a:cxnLst/>
              <a:rect l="l" t="t" r="r" b="b"/>
              <a:pathLst>
                <a:path w="972" h="49175" extrusionOk="0">
                  <a:moveTo>
                    <a:pt x="1" y="0"/>
                  </a:moveTo>
                  <a:lnTo>
                    <a:pt x="1" y="49175"/>
                  </a:lnTo>
                  <a:lnTo>
                    <a:pt x="971" y="49175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08950" y="2633000"/>
              <a:ext cx="106825" cy="207300"/>
            </a:xfrm>
            <a:custGeom>
              <a:avLst/>
              <a:gdLst/>
              <a:ahLst/>
              <a:cxnLst/>
              <a:rect l="l" t="t" r="r" b="b"/>
              <a:pathLst>
                <a:path w="4273" h="8292" extrusionOk="0">
                  <a:moveTo>
                    <a:pt x="0" y="1"/>
                  </a:moveTo>
                  <a:lnTo>
                    <a:pt x="0" y="6833"/>
                  </a:lnTo>
                  <a:lnTo>
                    <a:pt x="2136" y="8291"/>
                  </a:lnTo>
                  <a:lnTo>
                    <a:pt x="4272" y="6833"/>
                  </a:lnTo>
                  <a:lnTo>
                    <a:pt x="4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395025" y="2614800"/>
              <a:ext cx="132100" cy="35300"/>
            </a:xfrm>
            <a:custGeom>
              <a:avLst/>
              <a:gdLst/>
              <a:ahLst/>
              <a:cxnLst/>
              <a:rect l="l" t="t" r="r" b="b"/>
              <a:pathLst>
                <a:path w="5284" h="1412" extrusionOk="0">
                  <a:moveTo>
                    <a:pt x="707" y="0"/>
                  </a:moveTo>
                  <a:cubicBezTo>
                    <a:pt x="317" y="0"/>
                    <a:pt x="0" y="317"/>
                    <a:pt x="0" y="707"/>
                  </a:cubicBezTo>
                  <a:cubicBezTo>
                    <a:pt x="0" y="1095"/>
                    <a:pt x="317" y="1412"/>
                    <a:pt x="707" y="1412"/>
                  </a:cubicBezTo>
                  <a:lnTo>
                    <a:pt x="4579" y="1412"/>
                  </a:lnTo>
                  <a:cubicBezTo>
                    <a:pt x="4968" y="1412"/>
                    <a:pt x="5284" y="1095"/>
                    <a:pt x="5284" y="707"/>
                  </a:cubicBezTo>
                  <a:cubicBezTo>
                    <a:pt x="5284" y="317"/>
                    <a:pt x="4969" y="0"/>
                    <a:pt x="4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429050" y="2584850"/>
              <a:ext cx="66575" cy="55350"/>
            </a:xfrm>
            <a:custGeom>
              <a:avLst/>
              <a:gdLst/>
              <a:ahLst/>
              <a:cxnLst/>
              <a:rect l="l" t="t" r="r" b="b"/>
              <a:pathLst>
                <a:path w="2663" h="2214" extrusionOk="0">
                  <a:moveTo>
                    <a:pt x="1108" y="1"/>
                  </a:moveTo>
                  <a:cubicBezTo>
                    <a:pt x="496" y="1"/>
                    <a:pt x="0" y="497"/>
                    <a:pt x="0" y="1107"/>
                  </a:cubicBezTo>
                  <a:cubicBezTo>
                    <a:pt x="0" y="1719"/>
                    <a:pt x="496" y="2213"/>
                    <a:pt x="1108" y="2213"/>
                  </a:cubicBezTo>
                  <a:lnTo>
                    <a:pt x="1557" y="2213"/>
                  </a:lnTo>
                  <a:cubicBezTo>
                    <a:pt x="2167" y="2213"/>
                    <a:pt x="2663" y="1719"/>
                    <a:pt x="2663" y="1107"/>
                  </a:cubicBezTo>
                  <a:cubicBezTo>
                    <a:pt x="2663" y="497"/>
                    <a:pt x="2167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23150" y="2655775"/>
              <a:ext cx="25825" cy="155525"/>
            </a:xfrm>
            <a:custGeom>
              <a:avLst/>
              <a:gdLst/>
              <a:ahLst/>
              <a:cxnLst/>
              <a:rect l="l" t="t" r="r" b="b"/>
              <a:pathLst>
                <a:path w="1033" h="6221" extrusionOk="0">
                  <a:moveTo>
                    <a:pt x="0" y="1"/>
                  </a:moveTo>
                  <a:lnTo>
                    <a:pt x="0" y="5604"/>
                  </a:lnTo>
                  <a:lnTo>
                    <a:pt x="1033" y="6221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473225" y="2655775"/>
              <a:ext cx="25825" cy="155525"/>
            </a:xfrm>
            <a:custGeom>
              <a:avLst/>
              <a:gdLst/>
              <a:ahLst/>
              <a:cxnLst/>
              <a:rect l="l" t="t" r="r" b="b"/>
              <a:pathLst>
                <a:path w="1033" h="6221" extrusionOk="0">
                  <a:moveTo>
                    <a:pt x="0" y="1"/>
                  </a:moveTo>
                  <a:lnTo>
                    <a:pt x="0" y="6221"/>
                  </a:lnTo>
                  <a:lnTo>
                    <a:pt x="1033" y="5604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2"/>
          <p:cNvGrpSpPr/>
          <p:nvPr/>
        </p:nvGrpSpPr>
        <p:grpSpPr>
          <a:xfrm>
            <a:off x="263126" y="4095563"/>
            <a:ext cx="360297" cy="776716"/>
            <a:chOff x="3263850" y="4290319"/>
            <a:chExt cx="368779" cy="795001"/>
          </a:xfrm>
        </p:grpSpPr>
        <p:sp>
          <p:nvSpPr>
            <p:cNvPr id="437" name="Google Shape;437;p22"/>
            <p:cNvSpPr/>
            <p:nvPr/>
          </p:nvSpPr>
          <p:spPr>
            <a:xfrm flipH="1">
              <a:off x="3263850" y="4290319"/>
              <a:ext cx="368779" cy="651779"/>
            </a:xfrm>
            <a:custGeom>
              <a:avLst/>
              <a:gdLst/>
              <a:ahLst/>
              <a:cxnLst/>
              <a:rect l="l" t="t" r="r" b="b"/>
              <a:pathLst>
                <a:path w="15748" h="27833" extrusionOk="0">
                  <a:moveTo>
                    <a:pt x="9826" y="0"/>
                  </a:moveTo>
                  <a:cubicBezTo>
                    <a:pt x="9826" y="0"/>
                    <a:pt x="9439" y="576"/>
                    <a:pt x="8873" y="1585"/>
                  </a:cubicBezTo>
                  <a:cubicBezTo>
                    <a:pt x="6294" y="6175"/>
                    <a:pt x="0" y="19673"/>
                    <a:pt x="9826" y="27833"/>
                  </a:cubicBezTo>
                  <a:cubicBezTo>
                    <a:pt x="12465" y="25583"/>
                    <a:pt x="13999" y="22675"/>
                    <a:pt x="14613" y="19426"/>
                  </a:cubicBezTo>
                  <a:cubicBezTo>
                    <a:pt x="15747" y="13433"/>
                    <a:pt x="13755" y="6294"/>
                    <a:pt x="9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 flipH="1">
              <a:off x="3397868" y="4562945"/>
              <a:ext cx="13395" cy="522374"/>
            </a:xfrm>
            <a:custGeom>
              <a:avLst/>
              <a:gdLst/>
              <a:ahLst/>
              <a:cxnLst/>
              <a:rect l="l" t="t" r="r" b="b"/>
              <a:pathLst>
                <a:path w="572" h="22307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lnTo>
                    <a:pt x="0" y="22020"/>
                  </a:lnTo>
                  <a:cubicBezTo>
                    <a:pt x="0" y="22178"/>
                    <a:pt x="128" y="22307"/>
                    <a:pt x="287" y="22307"/>
                  </a:cubicBezTo>
                  <a:cubicBezTo>
                    <a:pt x="444" y="22307"/>
                    <a:pt x="571" y="22178"/>
                    <a:pt x="571" y="22020"/>
                  </a:cubicBezTo>
                  <a:lnTo>
                    <a:pt x="571" y="287"/>
                  </a:lnTo>
                  <a:cubicBezTo>
                    <a:pt x="571" y="128"/>
                    <a:pt x="44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 flipH="1">
              <a:off x="3396955" y="4714082"/>
              <a:ext cx="69550" cy="143385"/>
            </a:xfrm>
            <a:custGeom>
              <a:avLst/>
              <a:gdLst/>
              <a:ahLst/>
              <a:cxnLst/>
              <a:rect l="l" t="t" r="r" b="b"/>
              <a:pathLst>
                <a:path w="2970" h="6123" extrusionOk="0">
                  <a:moveTo>
                    <a:pt x="325" y="1"/>
                  </a:moveTo>
                  <a:cubicBezTo>
                    <a:pt x="288" y="1"/>
                    <a:pt x="251" y="8"/>
                    <a:pt x="215" y="22"/>
                  </a:cubicBezTo>
                  <a:cubicBezTo>
                    <a:pt x="70" y="84"/>
                    <a:pt x="1" y="251"/>
                    <a:pt x="62" y="397"/>
                  </a:cubicBezTo>
                  <a:lnTo>
                    <a:pt x="2381" y="5948"/>
                  </a:lnTo>
                  <a:cubicBezTo>
                    <a:pt x="2427" y="6057"/>
                    <a:pt x="2534" y="6123"/>
                    <a:pt x="2646" y="6123"/>
                  </a:cubicBezTo>
                  <a:cubicBezTo>
                    <a:pt x="2682" y="6123"/>
                    <a:pt x="2720" y="6116"/>
                    <a:pt x="2756" y="6101"/>
                  </a:cubicBezTo>
                  <a:cubicBezTo>
                    <a:pt x="2901" y="6039"/>
                    <a:pt x="2970" y="5872"/>
                    <a:pt x="2908" y="5726"/>
                  </a:cubicBezTo>
                  <a:lnTo>
                    <a:pt x="589" y="177"/>
                  </a:lnTo>
                  <a:cubicBezTo>
                    <a:pt x="543" y="66"/>
                    <a:pt x="437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 flipH="1">
              <a:off x="3263897" y="4290319"/>
              <a:ext cx="160972" cy="454908"/>
            </a:xfrm>
            <a:custGeom>
              <a:avLst/>
              <a:gdLst/>
              <a:ahLst/>
              <a:cxnLst/>
              <a:rect l="l" t="t" r="r" b="b"/>
              <a:pathLst>
                <a:path w="6874" h="19426" extrusionOk="0">
                  <a:moveTo>
                    <a:pt x="954" y="0"/>
                  </a:moveTo>
                  <a:cubicBezTo>
                    <a:pt x="954" y="0"/>
                    <a:pt x="567" y="576"/>
                    <a:pt x="1" y="1585"/>
                  </a:cubicBezTo>
                  <a:cubicBezTo>
                    <a:pt x="2004" y="4763"/>
                    <a:pt x="5415" y="11304"/>
                    <a:pt x="5741" y="19426"/>
                  </a:cubicBezTo>
                  <a:cubicBezTo>
                    <a:pt x="6873" y="13433"/>
                    <a:pt x="4883" y="6293"/>
                    <a:pt x="95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 flipH="1">
              <a:off x="3346350" y="4643923"/>
              <a:ext cx="65803" cy="83554"/>
            </a:xfrm>
            <a:custGeom>
              <a:avLst/>
              <a:gdLst/>
              <a:ahLst/>
              <a:cxnLst/>
              <a:rect l="l" t="t" r="r" b="b"/>
              <a:pathLst>
                <a:path w="2810" h="3568" extrusionOk="0">
                  <a:moveTo>
                    <a:pt x="2485" y="0"/>
                  </a:moveTo>
                  <a:cubicBezTo>
                    <a:pt x="2397" y="0"/>
                    <a:pt x="2309" y="41"/>
                    <a:pt x="2254" y="119"/>
                  </a:cubicBezTo>
                  <a:lnTo>
                    <a:pt x="92" y="3116"/>
                  </a:lnTo>
                  <a:cubicBezTo>
                    <a:pt x="1" y="3243"/>
                    <a:pt x="29" y="3423"/>
                    <a:pt x="156" y="3514"/>
                  </a:cubicBezTo>
                  <a:cubicBezTo>
                    <a:pt x="207" y="3550"/>
                    <a:pt x="265" y="3568"/>
                    <a:pt x="323" y="3568"/>
                  </a:cubicBezTo>
                  <a:cubicBezTo>
                    <a:pt x="413" y="3568"/>
                    <a:pt x="499" y="3527"/>
                    <a:pt x="556" y="3450"/>
                  </a:cubicBezTo>
                  <a:lnTo>
                    <a:pt x="2716" y="454"/>
                  </a:lnTo>
                  <a:cubicBezTo>
                    <a:pt x="2809" y="325"/>
                    <a:pt x="2781" y="147"/>
                    <a:pt x="2652" y="54"/>
                  </a:cubicBezTo>
                  <a:cubicBezTo>
                    <a:pt x="2602" y="18"/>
                    <a:pt x="2543" y="0"/>
                    <a:pt x="2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22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"/>
          <p:cNvSpPr/>
          <p:nvPr/>
        </p:nvSpPr>
        <p:spPr>
          <a:xfrm>
            <a:off x="5199773" y="4506772"/>
            <a:ext cx="3455014" cy="747908"/>
          </a:xfrm>
          <a:custGeom>
            <a:avLst/>
            <a:gdLst/>
            <a:ahLst/>
            <a:cxnLst/>
            <a:rect l="l" t="t" r="r" b="b"/>
            <a:pathLst>
              <a:path w="93708" h="20285" extrusionOk="0">
                <a:moveTo>
                  <a:pt x="47287" y="0"/>
                </a:moveTo>
                <a:cubicBezTo>
                  <a:pt x="44180" y="0"/>
                  <a:pt x="40820" y="2352"/>
                  <a:pt x="39271" y="6223"/>
                </a:cubicBezTo>
                <a:cubicBezTo>
                  <a:pt x="38798" y="5160"/>
                  <a:pt x="37692" y="4455"/>
                  <a:pt x="36377" y="4455"/>
                </a:cubicBezTo>
                <a:cubicBezTo>
                  <a:pt x="34871" y="4455"/>
                  <a:pt x="33091" y="5378"/>
                  <a:pt x="31671" y="7745"/>
                </a:cubicBezTo>
                <a:cubicBezTo>
                  <a:pt x="31313" y="7696"/>
                  <a:pt x="30968" y="7674"/>
                  <a:pt x="30634" y="7674"/>
                </a:cubicBezTo>
                <a:cubicBezTo>
                  <a:pt x="24829" y="7674"/>
                  <a:pt x="22677" y="14584"/>
                  <a:pt x="22677" y="14584"/>
                </a:cubicBezTo>
                <a:cubicBezTo>
                  <a:pt x="22677" y="14584"/>
                  <a:pt x="22328" y="12980"/>
                  <a:pt x="20492" y="12980"/>
                </a:cubicBezTo>
                <a:cubicBezTo>
                  <a:pt x="19854" y="12980"/>
                  <a:pt x="19036" y="13174"/>
                  <a:pt x="17990" y="13697"/>
                </a:cubicBezTo>
                <a:cubicBezTo>
                  <a:pt x="17990" y="10584"/>
                  <a:pt x="15712" y="9423"/>
                  <a:pt x="13146" y="9423"/>
                </a:cubicBezTo>
                <a:cubicBezTo>
                  <a:pt x="10909" y="9423"/>
                  <a:pt x="8453" y="10305"/>
                  <a:pt x="7096" y="11544"/>
                </a:cubicBezTo>
                <a:cubicBezTo>
                  <a:pt x="6869" y="10922"/>
                  <a:pt x="6214" y="10578"/>
                  <a:pt x="5615" y="10578"/>
                </a:cubicBezTo>
                <a:cubicBezTo>
                  <a:pt x="4870" y="10578"/>
                  <a:pt x="4211" y="11108"/>
                  <a:pt x="4562" y="12296"/>
                </a:cubicBezTo>
                <a:cubicBezTo>
                  <a:pt x="128" y="12544"/>
                  <a:pt x="1" y="17877"/>
                  <a:pt x="1" y="17877"/>
                </a:cubicBezTo>
                <a:cubicBezTo>
                  <a:pt x="1" y="17877"/>
                  <a:pt x="24623" y="20285"/>
                  <a:pt x="56636" y="20285"/>
                </a:cubicBezTo>
                <a:cubicBezTo>
                  <a:pt x="68070" y="20285"/>
                  <a:pt x="80448" y="19978"/>
                  <a:pt x="92983" y="19144"/>
                </a:cubicBezTo>
                <a:cubicBezTo>
                  <a:pt x="93708" y="13434"/>
                  <a:pt x="89115" y="11486"/>
                  <a:pt x="85237" y="11486"/>
                </a:cubicBezTo>
                <a:cubicBezTo>
                  <a:pt x="83695" y="11486"/>
                  <a:pt x="82265" y="11794"/>
                  <a:pt x="81328" y="12296"/>
                </a:cubicBezTo>
                <a:cubicBezTo>
                  <a:pt x="81667" y="10174"/>
                  <a:pt x="80193" y="9307"/>
                  <a:pt x="78952" y="9307"/>
                </a:cubicBezTo>
                <a:cubicBezTo>
                  <a:pt x="78337" y="9307"/>
                  <a:pt x="77780" y="9519"/>
                  <a:pt x="77528" y="9897"/>
                </a:cubicBezTo>
                <a:cubicBezTo>
                  <a:pt x="76722" y="9397"/>
                  <a:pt x="75938" y="9201"/>
                  <a:pt x="75204" y="9201"/>
                </a:cubicBezTo>
                <a:cubicBezTo>
                  <a:pt x="72598" y="9201"/>
                  <a:pt x="70638" y="11670"/>
                  <a:pt x="70638" y="11670"/>
                </a:cubicBezTo>
                <a:cubicBezTo>
                  <a:pt x="70638" y="11670"/>
                  <a:pt x="70687" y="9771"/>
                  <a:pt x="68154" y="8939"/>
                </a:cubicBezTo>
                <a:cubicBezTo>
                  <a:pt x="70772" y="3242"/>
                  <a:pt x="66984" y="483"/>
                  <a:pt x="63411" y="483"/>
                </a:cubicBezTo>
                <a:cubicBezTo>
                  <a:pt x="62491" y="483"/>
                  <a:pt x="61585" y="666"/>
                  <a:pt x="60806" y="1029"/>
                </a:cubicBezTo>
                <a:cubicBezTo>
                  <a:pt x="60165" y="686"/>
                  <a:pt x="59562" y="546"/>
                  <a:pt x="59003" y="546"/>
                </a:cubicBezTo>
                <a:cubicBezTo>
                  <a:pt x="56468" y="546"/>
                  <a:pt x="54852" y="3437"/>
                  <a:pt x="54852" y="3437"/>
                </a:cubicBezTo>
                <a:cubicBezTo>
                  <a:pt x="54852" y="3437"/>
                  <a:pt x="54030" y="1215"/>
                  <a:pt x="52517" y="1215"/>
                </a:cubicBezTo>
                <a:cubicBezTo>
                  <a:pt x="52152" y="1215"/>
                  <a:pt x="51748" y="1344"/>
                  <a:pt x="51306" y="1663"/>
                </a:cubicBezTo>
                <a:cubicBezTo>
                  <a:pt x="50168" y="525"/>
                  <a:pt x="48756" y="0"/>
                  <a:pt x="472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31"/>
          <p:cNvGrpSpPr/>
          <p:nvPr/>
        </p:nvGrpSpPr>
        <p:grpSpPr>
          <a:xfrm>
            <a:off x="85201" y="3957382"/>
            <a:ext cx="583667" cy="919593"/>
            <a:chOff x="21795" y="3618001"/>
            <a:chExt cx="1040962" cy="1640080"/>
          </a:xfrm>
        </p:grpSpPr>
        <p:grpSp>
          <p:nvGrpSpPr>
            <p:cNvPr id="709" name="Google Shape;709;p31"/>
            <p:cNvGrpSpPr/>
            <p:nvPr/>
          </p:nvGrpSpPr>
          <p:grpSpPr>
            <a:xfrm>
              <a:off x="684322" y="4442770"/>
              <a:ext cx="378435" cy="815231"/>
              <a:chOff x="6104125" y="2761275"/>
              <a:chExt cx="437700" cy="942900"/>
            </a:xfrm>
          </p:grpSpPr>
          <p:sp>
            <p:nvSpPr>
              <p:cNvPr id="710" name="Google Shape;710;p31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31"/>
            <p:cNvGrpSpPr/>
            <p:nvPr/>
          </p:nvGrpSpPr>
          <p:grpSpPr>
            <a:xfrm>
              <a:off x="21795" y="3618001"/>
              <a:ext cx="761335" cy="1640080"/>
              <a:chOff x="6104125" y="2761275"/>
              <a:chExt cx="437700" cy="942900"/>
            </a:xfrm>
          </p:grpSpPr>
          <p:sp>
            <p:nvSpPr>
              <p:cNvPr id="716" name="Google Shape;716;p31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1" name="Google Shape;721;p31"/>
          <p:cNvSpPr/>
          <p:nvPr/>
        </p:nvSpPr>
        <p:spPr>
          <a:xfrm>
            <a:off x="8327720" y="4137327"/>
            <a:ext cx="2386554" cy="714120"/>
          </a:xfrm>
          <a:custGeom>
            <a:avLst/>
            <a:gdLst/>
            <a:ahLst/>
            <a:cxnLst/>
            <a:rect l="l" t="t" r="r" b="b"/>
            <a:pathLst>
              <a:path w="39181" h="11724" extrusionOk="0">
                <a:moveTo>
                  <a:pt x="8386" y="0"/>
                </a:moveTo>
                <a:lnTo>
                  <a:pt x="8386" y="5891"/>
                </a:lnTo>
                <a:lnTo>
                  <a:pt x="6544" y="5891"/>
                </a:lnTo>
                <a:lnTo>
                  <a:pt x="6544" y="4283"/>
                </a:lnTo>
                <a:lnTo>
                  <a:pt x="4490" y="4283"/>
                </a:lnTo>
                <a:lnTo>
                  <a:pt x="4490" y="2834"/>
                </a:lnTo>
                <a:lnTo>
                  <a:pt x="3216" y="2834"/>
                </a:lnTo>
                <a:lnTo>
                  <a:pt x="3216" y="1553"/>
                </a:lnTo>
                <a:lnTo>
                  <a:pt x="2366" y="1553"/>
                </a:lnTo>
                <a:lnTo>
                  <a:pt x="2366" y="8516"/>
                </a:lnTo>
                <a:lnTo>
                  <a:pt x="1604" y="8516"/>
                </a:lnTo>
                <a:lnTo>
                  <a:pt x="1604" y="7156"/>
                </a:lnTo>
                <a:lnTo>
                  <a:pt x="759" y="6491"/>
                </a:lnTo>
                <a:lnTo>
                  <a:pt x="759" y="4712"/>
                </a:lnTo>
                <a:lnTo>
                  <a:pt x="0" y="4115"/>
                </a:lnTo>
                <a:lnTo>
                  <a:pt x="0" y="11723"/>
                </a:lnTo>
                <a:lnTo>
                  <a:pt x="39180" y="11723"/>
                </a:lnTo>
                <a:lnTo>
                  <a:pt x="39180" y="1259"/>
                </a:lnTo>
                <a:lnTo>
                  <a:pt x="37560" y="1361"/>
                </a:lnTo>
                <a:lnTo>
                  <a:pt x="37560" y="5097"/>
                </a:lnTo>
                <a:lnTo>
                  <a:pt x="35789" y="5097"/>
                </a:lnTo>
                <a:lnTo>
                  <a:pt x="35789" y="5891"/>
                </a:lnTo>
                <a:lnTo>
                  <a:pt x="34177" y="5891"/>
                </a:lnTo>
                <a:lnTo>
                  <a:pt x="34177" y="8246"/>
                </a:lnTo>
                <a:lnTo>
                  <a:pt x="33015" y="8246"/>
                </a:lnTo>
                <a:lnTo>
                  <a:pt x="32314" y="8798"/>
                </a:lnTo>
                <a:lnTo>
                  <a:pt x="28188" y="8798"/>
                </a:lnTo>
                <a:lnTo>
                  <a:pt x="28188" y="7755"/>
                </a:lnTo>
                <a:lnTo>
                  <a:pt x="25945" y="7755"/>
                </a:lnTo>
                <a:lnTo>
                  <a:pt x="25945" y="5959"/>
                </a:lnTo>
                <a:lnTo>
                  <a:pt x="25069" y="5959"/>
                </a:lnTo>
                <a:lnTo>
                  <a:pt x="25069" y="8684"/>
                </a:lnTo>
                <a:lnTo>
                  <a:pt x="24207" y="8684"/>
                </a:lnTo>
                <a:lnTo>
                  <a:pt x="24207" y="6566"/>
                </a:lnTo>
                <a:lnTo>
                  <a:pt x="22901" y="5538"/>
                </a:lnTo>
                <a:lnTo>
                  <a:pt x="22901" y="2917"/>
                </a:lnTo>
                <a:lnTo>
                  <a:pt x="21964" y="2179"/>
                </a:lnTo>
                <a:lnTo>
                  <a:pt x="20778" y="3113"/>
                </a:lnTo>
                <a:lnTo>
                  <a:pt x="20778" y="7755"/>
                </a:lnTo>
                <a:lnTo>
                  <a:pt x="19590" y="7755"/>
                </a:lnTo>
                <a:lnTo>
                  <a:pt x="19590" y="5959"/>
                </a:lnTo>
                <a:lnTo>
                  <a:pt x="18730" y="5959"/>
                </a:lnTo>
                <a:lnTo>
                  <a:pt x="18730" y="2672"/>
                </a:lnTo>
                <a:lnTo>
                  <a:pt x="17166" y="3902"/>
                </a:lnTo>
                <a:lnTo>
                  <a:pt x="17166" y="11357"/>
                </a:lnTo>
                <a:lnTo>
                  <a:pt x="13986" y="11357"/>
                </a:lnTo>
                <a:lnTo>
                  <a:pt x="13986" y="10132"/>
                </a:lnTo>
                <a:lnTo>
                  <a:pt x="11926" y="10132"/>
                </a:lnTo>
                <a:lnTo>
                  <a:pt x="11926" y="8239"/>
                </a:lnTo>
                <a:lnTo>
                  <a:pt x="10472" y="8239"/>
                </a:lnTo>
                <a:lnTo>
                  <a:pt x="10472" y="3837"/>
                </a:lnTo>
                <a:lnTo>
                  <a:pt x="9606" y="3837"/>
                </a:lnTo>
                <a:lnTo>
                  <a:pt x="9606" y="0"/>
                </a:lnTo>
                <a:close/>
              </a:path>
            </a:pathLst>
          </a:custGeom>
          <a:solidFill>
            <a:srgbClr val="7DCBC5">
              <a:alpha val="49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1"/>
          <p:cNvSpPr txBox="1">
            <a:spLocks noGrp="1"/>
          </p:cNvSpPr>
          <p:nvPr>
            <p:ph type="title"/>
          </p:nvPr>
        </p:nvSpPr>
        <p:spPr>
          <a:xfrm>
            <a:off x="713350" y="4813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31"/>
          <p:cNvSpPr/>
          <p:nvPr/>
        </p:nvSpPr>
        <p:spPr>
          <a:xfrm>
            <a:off x="317652" y="3623051"/>
            <a:ext cx="153422" cy="104402"/>
          </a:xfrm>
          <a:custGeom>
            <a:avLst/>
            <a:gdLst/>
            <a:ahLst/>
            <a:cxnLst/>
            <a:rect l="l" t="t" r="r" b="b"/>
            <a:pathLst>
              <a:path w="3112" h="2118" extrusionOk="0">
                <a:moveTo>
                  <a:pt x="2934" y="0"/>
                </a:moveTo>
                <a:cubicBezTo>
                  <a:pt x="2709" y="0"/>
                  <a:pt x="2272" y="147"/>
                  <a:pt x="1637" y="1005"/>
                </a:cubicBezTo>
                <a:cubicBezTo>
                  <a:pt x="1431" y="759"/>
                  <a:pt x="1161" y="680"/>
                  <a:pt x="900" y="680"/>
                </a:cubicBezTo>
                <a:cubicBezTo>
                  <a:pt x="437" y="680"/>
                  <a:pt x="0" y="928"/>
                  <a:pt x="0" y="928"/>
                </a:cubicBezTo>
                <a:cubicBezTo>
                  <a:pt x="0" y="928"/>
                  <a:pt x="1129" y="1061"/>
                  <a:pt x="1866" y="2117"/>
                </a:cubicBezTo>
                <a:cubicBezTo>
                  <a:pt x="1808" y="847"/>
                  <a:pt x="3111" y="40"/>
                  <a:pt x="3111" y="40"/>
                </a:cubicBezTo>
                <a:cubicBezTo>
                  <a:pt x="3111" y="40"/>
                  <a:pt x="3051" y="0"/>
                  <a:pt x="2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/>
          <p:nvPr/>
        </p:nvSpPr>
        <p:spPr>
          <a:xfrm>
            <a:off x="0" y="175150"/>
            <a:ext cx="940619" cy="515804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31"/>
          <p:cNvGrpSpPr/>
          <p:nvPr/>
        </p:nvGrpSpPr>
        <p:grpSpPr>
          <a:xfrm>
            <a:off x="8567556" y="1877094"/>
            <a:ext cx="469065" cy="3010006"/>
            <a:chOff x="117350" y="2255625"/>
            <a:chExt cx="457981" cy="2938885"/>
          </a:xfrm>
        </p:grpSpPr>
        <p:sp>
          <p:nvSpPr>
            <p:cNvPr id="726" name="Google Shape;726;p31"/>
            <p:cNvSpPr/>
            <p:nvPr/>
          </p:nvSpPr>
          <p:spPr>
            <a:xfrm flipH="1">
              <a:off x="117350" y="2255625"/>
              <a:ext cx="457981" cy="2938885"/>
            </a:xfrm>
            <a:custGeom>
              <a:avLst/>
              <a:gdLst/>
              <a:ahLst/>
              <a:cxnLst/>
              <a:rect l="l" t="t" r="r" b="b"/>
              <a:pathLst>
                <a:path w="5376" h="34498" extrusionOk="0">
                  <a:moveTo>
                    <a:pt x="5376" y="13919"/>
                  </a:moveTo>
                  <a:lnTo>
                    <a:pt x="4789" y="13919"/>
                  </a:lnTo>
                  <a:lnTo>
                    <a:pt x="4789" y="12869"/>
                  </a:lnTo>
                  <a:lnTo>
                    <a:pt x="5185" y="12869"/>
                  </a:lnTo>
                  <a:lnTo>
                    <a:pt x="4789" y="11955"/>
                  </a:lnTo>
                  <a:lnTo>
                    <a:pt x="4789" y="11912"/>
                  </a:lnTo>
                  <a:lnTo>
                    <a:pt x="4770" y="11912"/>
                  </a:lnTo>
                  <a:lnTo>
                    <a:pt x="4203" y="10602"/>
                  </a:lnTo>
                  <a:lnTo>
                    <a:pt x="3879" y="10602"/>
                  </a:lnTo>
                  <a:lnTo>
                    <a:pt x="3879" y="8853"/>
                  </a:lnTo>
                  <a:lnTo>
                    <a:pt x="4256" y="8853"/>
                  </a:lnTo>
                  <a:lnTo>
                    <a:pt x="4256" y="8297"/>
                  </a:lnTo>
                  <a:lnTo>
                    <a:pt x="3926" y="8297"/>
                  </a:lnTo>
                  <a:lnTo>
                    <a:pt x="2737" y="4591"/>
                  </a:lnTo>
                  <a:lnTo>
                    <a:pt x="2737" y="1"/>
                  </a:lnTo>
                  <a:lnTo>
                    <a:pt x="2639" y="1"/>
                  </a:lnTo>
                  <a:lnTo>
                    <a:pt x="2639" y="4464"/>
                  </a:lnTo>
                  <a:lnTo>
                    <a:pt x="1451" y="8297"/>
                  </a:lnTo>
                  <a:lnTo>
                    <a:pt x="1121" y="8297"/>
                  </a:lnTo>
                  <a:lnTo>
                    <a:pt x="1121" y="8853"/>
                  </a:lnTo>
                  <a:lnTo>
                    <a:pt x="1498" y="8853"/>
                  </a:lnTo>
                  <a:lnTo>
                    <a:pt x="1498" y="10602"/>
                  </a:lnTo>
                  <a:lnTo>
                    <a:pt x="1173" y="10602"/>
                  </a:lnTo>
                  <a:lnTo>
                    <a:pt x="606" y="11912"/>
                  </a:lnTo>
                  <a:lnTo>
                    <a:pt x="588" y="11912"/>
                  </a:lnTo>
                  <a:lnTo>
                    <a:pt x="588" y="11955"/>
                  </a:lnTo>
                  <a:lnTo>
                    <a:pt x="192" y="12869"/>
                  </a:lnTo>
                  <a:lnTo>
                    <a:pt x="588" y="12869"/>
                  </a:lnTo>
                  <a:lnTo>
                    <a:pt x="588" y="13919"/>
                  </a:lnTo>
                  <a:lnTo>
                    <a:pt x="0" y="13919"/>
                  </a:lnTo>
                  <a:lnTo>
                    <a:pt x="0" y="18332"/>
                  </a:lnTo>
                  <a:lnTo>
                    <a:pt x="322" y="18332"/>
                  </a:lnTo>
                  <a:lnTo>
                    <a:pt x="322" y="20253"/>
                  </a:lnTo>
                  <a:lnTo>
                    <a:pt x="588" y="20253"/>
                  </a:lnTo>
                  <a:lnTo>
                    <a:pt x="588" y="34497"/>
                  </a:lnTo>
                  <a:lnTo>
                    <a:pt x="4789" y="34497"/>
                  </a:lnTo>
                  <a:lnTo>
                    <a:pt x="4789" y="20253"/>
                  </a:lnTo>
                  <a:lnTo>
                    <a:pt x="5055" y="20253"/>
                  </a:lnTo>
                  <a:lnTo>
                    <a:pt x="5055" y="18332"/>
                  </a:lnTo>
                  <a:lnTo>
                    <a:pt x="5376" y="183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 flipH="1">
              <a:off x="222219" y="3506556"/>
              <a:ext cx="248244" cy="246284"/>
            </a:xfrm>
            <a:custGeom>
              <a:avLst/>
              <a:gdLst/>
              <a:ahLst/>
              <a:cxnLst/>
              <a:rect l="l" t="t" r="r" b="b"/>
              <a:pathLst>
                <a:path w="2914" h="2891" extrusionOk="0">
                  <a:moveTo>
                    <a:pt x="1457" y="1"/>
                  </a:moveTo>
                  <a:cubicBezTo>
                    <a:pt x="653" y="1"/>
                    <a:pt x="0" y="648"/>
                    <a:pt x="0" y="1446"/>
                  </a:cubicBezTo>
                  <a:cubicBezTo>
                    <a:pt x="0" y="2243"/>
                    <a:pt x="653" y="2890"/>
                    <a:pt x="1457" y="2890"/>
                  </a:cubicBezTo>
                  <a:cubicBezTo>
                    <a:pt x="2262" y="2890"/>
                    <a:pt x="2914" y="2243"/>
                    <a:pt x="2914" y="1446"/>
                  </a:cubicBezTo>
                  <a:cubicBezTo>
                    <a:pt x="2914" y="648"/>
                    <a:pt x="2262" y="1"/>
                    <a:pt x="1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31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67000">
              <a:schemeClr val="lt1"/>
            </a:gs>
            <a:gs pos="100000">
              <a:schemeClr val="lt2"/>
            </a:gs>
          </a:gsLst>
          <a:lin ang="1619866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350" y="4813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350" y="1230743"/>
            <a:ext cx="7717500" cy="3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96D62-9CB8-8D3F-E7B2-7A2AF7DA0E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50773" y="-73050"/>
            <a:ext cx="918758" cy="91875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60" r:id="rId6"/>
    <p:sldLayoutId id="2147483665" r:id="rId7"/>
    <p:sldLayoutId id="2147483668" r:id="rId8"/>
    <p:sldLayoutId id="2147483677" r:id="rId9"/>
    <p:sldLayoutId id="2147483678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8"/>
          <p:cNvSpPr txBox="1">
            <a:spLocks noGrp="1"/>
          </p:cNvSpPr>
          <p:nvPr>
            <p:ph type="ctrTitle"/>
          </p:nvPr>
        </p:nvSpPr>
        <p:spPr>
          <a:xfrm>
            <a:off x="2095781" y="1023699"/>
            <a:ext cx="495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2</a:t>
            </a:r>
            <a:br>
              <a:rPr lang="en" dirty="0"/>
            </a:br>
            <a:r>
              <a:rPr lang="en" dirty="0"/>
              <a:t>City life</a:t>
            </a:r>
            <a:endParaRPr dirty="0"/>
          </a:p>
        </p:txBody>
      </p:sp>
      <p:sp>
        <p:nvSpPr>
          <p:cNvPr id="864" name="Google Shape;864;p38"/>
          <p:cNvSpPr txBox="1">
            <a:spLocks noGrp="1"/>
          </p:cNvSpPr>
          <p:nvPr>
            <p:ph type="subTitle" idx="1"/>
          </p:nvPr>
        </p:nvSpPr>
        <p:spPr>
          <a:xfrm>
            <a:off x="2083600" y="3265648"/>
            <a:ext cx="4976700" cy="605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3: A closer look 2</a:t>
            </a:r>
            <a:endParaRPr sz="3200" dirty="0"/>
          </a:p>
        </p:txBody>
      </p:sp>
      <p:sp>
        <p:nvSpPr>
          <p:cNvPr id="865" name="Google Shape;865;p38"/>
          <p:cNvSpPr/>
          <p:nvPr/>
        </p:nvSpPr>
        <p:spPr>
          <a:xfrm>
            <a:off x="6180300" y="1033251"/>
            <a:ext cx="286702" cy="125773"/>
          </a:xfrm>
          <a:custGeom>
            <a:avLst/>
            <a:gdLst/>
            <a:ahLst/>
            <a:cxnLst/>
            <a:rect l="l" t="t" r="r" b="b"/>
            <a:pathLst>
              <a:path w="4208" h="1846" extrusionOk="0">
                <a:moveTo>
                  <a:pt x="3410" y="1"/>
                </a:moveTo>
                <a:cubicBezTo>
                  <a:pt x="2988" y="1"/>
                  <a:pt x="2496" y="211"/>
                  <a:pt x="2188" y="1038"/>
                </a:cubicBezTo>
                <a:cubicBezTo>
                  <a:pt x="1903" y="834"/>
                  <a:pt x="1628" y="756"/>
                  <a:pt x="1374" y="756"/>
                </a:cubicBezTo>
                <a:cubicBezTo>
                  <a:pt x="584" y="756"/>
                  <a:pt x="1" y="1504"/>
                  <a:pt x="1" y="1504"/>
                </a:cubicBezTo>
                <a:cubicBezTo>
                  <a:pt x="1" y="1504"/>
                  <a:pt x="556" y="1154"/>
                  <a:pt x="1193" y="1154"/>
                </a:cubicBezTo>
                <a:cubicBezTo>
                  <a:pt x="1622" y="1154"/>
                  <a:pt x="2089" y="1313"/>
                  <a:pt x="2447" y="1845"/>
                </a:cubicBezTo>
                <a:cubicBezTo>
                  <a:pt x="2989" y="368"/>
                  <a:pt x="3786" y="218"/>
                  <a:pt x="4087" y="218"/>
                </a:cubicBezTo>
                <a:cubicBezTo>
                  <a:pt x="4163" y="218"/>
                  <a:pt x="4208" y="228"/>
                  <a:pt x="4208" y="228"/>
                </a:cubicBezTo>
                <a:cubicBezTo>
                  <a:pt x="4208" y="228"/>
                  <a:pt x="3847" y="1"/>
                  <a:pt x="3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8"/>
          <p:cNvSpPr/>
          <p:nvPr/>
        </p:nvSpPr>
        <p:spPr>
          <a:xfrm>
            <a:off x="7012267" y="523003"/>
            <a:ext cx="197107" cy="211824"/>
          </a:xfrm>
          <a:custGeom>
            <a:avLst/>
            <a:gdLst/>
            <a:ahLst/>
            <a:cxnLst/>
            <a:rect l="l" t="t" r="r" b="b"/>
            <a:pathLst>
              <a:path w="2893" h="3109" extrusionOk="0">
                <a:moveTo>
                  <a:pt x="58" y="1"/>
                </a:moveTo>
                <a:cubicBezTo>
                  <a:pt x="58" y="1"/>
                  <a:pt x="58" y="1022"/>
                  <a:pt x="1" y="3108"/>
                </a:cubicBezTo>
                <a:cubicBezTo>
                  <a:pt x="737" y="1508"/>
                  <a:pt x="2893" y="913"/>
                  <a:pt x="2893" y="913"/>
                </a:cubicBezTo>
                <a:cubicBezTo>
                  <a:pt x="2893" y="913"/>
                  <a:pt x="2792" y="870"/>
                  <a:pt x="2592" y="870"/>
                </a:cubicBezTo>
                <a:cubicBezTo>
                  <a:pt x="2228" y="870"/>
                  <a:pt x="1534" y="1013"/>
                  <a:pt x="511" y="1818"/>
                </a:cubicBezTo>
                <a:cubicBezTo>
                  <a:pt x="681" y="1083"/>
                  <a:pt x="58" y="1"/>
                  <a:pt x="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8"/>
          <p:cNvSpPr/>
          <p:nvPr/>
        </p:nvSpPr>
        <p:spPr>
          <a:xfrm>
            <a:off x="3125325" y="411677"/>
            <a:ext cx="5723826" cy="5609362"/>
          </a:xfrm>
          <a:custGeom>
            <a:avLst/>
            <a:gdLst/>
            <a:ahLst/>
            <a:cxnLst/>
            <a:rect l="l" t="t" r="r" b="b"/>
            <a:pathLst>
              <a:path w="40619" h="39806" extrusionOk="0">
                <a:moveTo>
                  <a:pt x="30547" y="0"/>
                </a:moveTo>
                <a:cubicBezTo>
                  <a:pt x="30547" y="0"/>
                  <a:pt x="30804" y="272"/>
                  <a:pt x="30836" y="444"/>
                </a:cubicBezTo>
                <a:cubicBezTo>
                  <a:pt x="30868" y="617"/>
                  <a:pt x="30772" y="889"/>
                  <a:pt x="30836" y="1223"/>
                </a:cubicBezTo>
                <a:cubicBezTo>
                  <a:pt x="30900" y="1558"/>
                  <a:pt x="31365" y="1816"/>
                  <a:pt x="31365" y="1816"/>
                </a:cubicBezTo>
                <a:lnTo>
                  <a:pt x="31365" y="2287"/>
                </a:lnTo>
                <a:lnTo>
                  <a:pt x="31108" y="2348"/>
                </a:lnTo>
                <a:lnTo>
                  <a:pt x="31108" y="2522"/>
                </a:lnTo>
                <a:lnTo>
                  <a:pt x="31237" y="2855"/>
                </a:lnTo>
                <a:lnTo>
                  <a:pt x="31237" y="3276"/>
                </a:lnTo>
                <a:lnTo>
                  <a:pt x="31498" y="3637"/>
                </a:lnTo>
                <a:cubicBezTo>
                  <a:pt x="31457" y="4148"/>
                  <a:pt x="31307" y="5996"/>
                  <a:pt x="31252" y="6885"/>
                </a:cubicBezTo>
                <a:cubicBezTo>
                  <a:pt x="31230" y="7254"/>
                  <a:pt x="31256" y="7716"/>
                  <a:pt x="31299" y="8160"/>
                </a:cubicBezTo>
                <a:lnTo>
                  <a:pt x="30859" y="8362"/>
                </a:lnTo>
                <a:lnTo>
                  <a:pt x="30257" y="11143"/>
                </a:lnTo>
                <a:lnTo>
                  <a:pt x="30996" y="11681"/>
                </a:lnTo>
                <a:lnTo>
                  <a:pt x="30996" y="12522"/>
                </a:lnTo>
                <a:lnTo>
                  <a:pt x="31893" y="14400"/>
                </a:lnTo>
                <a:lnTo>
                  <a:pt x="32279" y="25377"/>
                </a:lnTo>
                <a:lnTo>
                  <a:pt x="31381" y="25822"/>
                </a:lnTo>
                <a:lnTo>
                  <a:pt x="31381" y="26817"/>
                </a:lnTo>
                <a:lnTo>
                  <a:pt x="30601" y="26817"/>
                </a:lnTo>
                <a:lnTo>
                  <a:pt x="30601" y="28485"/>
                </a:lnTo>
                <a:lnTo>
                  <a:pt x="30852" y="28485"/>
                </a:lnTo>
                <a:lnTo>
                  <a:pt x="30852" y="28989"/>
                </a:lnTo>
                <a:lnTo>
                  <a:pt x="31102" y="28989"/>
                </a:lnTo>
                <a:lnTo>
                  <a:pt x="31102" y="31507"/>
                </a:lnTo>
                <a:lnTo>
                  <a:pt x="1" y="31507"/>
                </a:lnTo>
                <a:lnTo>
                  <a:pt x="1" y="39806"/>
                </a:lnTo>
                <a:lnTo>
                  <a:pt x="40618" y="39806"/>
                </a:lnTo>
                <a:lnTo>
                  <a:pt x="40618" y="31507"/>
                </a:lnTo>
                <a:lnTo>
                  <a:pt x="36870" y="31507"/>
                </a:lnTo>
                <a:lnTo>
                  <a:pt x="36870" y="28990"/>
                </a:lnTo>
                <a:lnTo>
                  <a:pt x="37159" y="28990"/>
                </a:lnTo>
                <a:lnTo>
                  <a:pt x="37159" y="28487"/>
                </a:lnTo>
                <a:lnTo>
                  <a:pt x="37482" y="28487"/>
                </a:lnTo>
                <a:lnTo>
                  <a:pt x="37482" y="26819"/>
                </a:lnTo>
                <a:lnTo>
                  <a:pt x="36739" y="26819"/>
                </a:lnTo>
                <a:lnTo>
                  <a:pt x="36739" y="26021"/>
                </a:lnTo>
                <a:lnTo>
                  <a:pt x="36258" y="25650"/>
                </a:lnTo>
                <a:lnTo>
                  <a:pt x="36258" y="24686"/>
                </a:lnTo>
                <a:lnTo>
                  <a:pt x="36803" y="24118"/>
                </a:lnTo>
                <a:lnTo>
                  <a:pt x="36803" y="21868"/>
                </a:lnTo>
                <a:lnTo>
                  <a:pt x="37156" y="21373"/>
                </a:lnTo>
                <a:lnTo>
                  <a:pt x="37156" y="14301"/>
                </a:lnTo>
                <a:lnTo>
                  <a:pt x="37477" y="13586"/>
                </a:lnTo>
                <a:cubicBezTo>
                  <a:pt x="37477" y="13586"/>
                  <a:pt x="37862" y="13561"/>
                  <a:pt x="37990" y="13264"/>
                </a:cubicBezTo>
                <a:cubicBezTo>
                  <a:pt x="38118" y="12967"/>
                  <a:pt x="37862" y="12744"/>
                  <a:pt x="37862" y="12744"/>
                </a:cubicBezTo>
                <a:lnTo>
                  <a:pt x="38664" y="11211"/>
                </a:lnTo>
                <a:lnTo>
                  <a:pt x="37221" y="10791"/>
                </a:lnTo>
                <a:lnTo>
                  <a:pt x="36258" y="12398"/>
                </a:lnTo>
                <a:lnTo>
                  <a:pt x="35233" y="10692"/>
                </a:lnTo>
                <a:lnTo>
                  <a:pt x="34654" y="10050"/>
                </a:lnTo>
                <a:lnTo>
                  <a:pt x="35038" y="9623"/>
                </a:lnTo>
                <a:lnTo>
                  <a:pt x="35038" y="8467"/>
                </a:lnTo>
                <a:lnTo>
                  <a:pt x="35231" y="8128"/>
                </a:lnTo>
                <a:cubicBezTo>
                  <a:pt x="35231" y="8128"/>
                  <a:pt x="35262" y="7950"/>
                  <a:pt x="35067" y="7770"/>
                </a:cubicBezTo>
                <a:cubicBezTo>
                  <a:pt x="35300" y="7408"/>
                  <a:pt x="35634" y="6890"/>
                  <a:pt x="35737" y="6736"/>
                </a:cubicBezTo>
                <a:lnTo>
                  <a:pt x="35737" y="6736"/>
                </a:lnTo>
                <a:cubicBezTo>
                  <a:pt x="35630" y="6875"/>
                  <a:pt x="35250" y="7328"/>
                  <a:pt x="34951" y="7684"/>
                </a:cubicBezTo>
                <a:cubicBezTo>
                  <a:pt x="34827" y="7605"/>
                  <a:pt x="34649" y="7534"/>
                  <a:pt x="34395" y="7484"/>
                </a:cubicBezTo>
                <a:lnTo>
                  <a:pt x="34830" y="5988"/>
                </a:lnTo>
                <a:lnTo>
                  <a:pt x="34191" y="7453"/>
                </a:lnTo>
                <a:cubicBezTo>
                  <a:pt x="34142" y="7447"/>
                  <a:pt x="34094" y="7444"/>
                  <a:pt x="34046" y="7444"/>
                </a:cubicBezTo>
                <a:cubicBezTo>
                  <a:pt x="33899" y="7444"/>
                  <a:pt x="33756" y="7472"/>
                  <a:pt x="33621" y="7519"/>
                </a:cubicBezTo>
                <a:lnTo>
                  <a:pt x="33386" y="6100"/>
                </a:lnTo>
                <a:lnTo>
                  <a:pt x="33386" y="7622"/>
                </a:lnTo>
                <a:cubicBezTo>
                  <a:pt x="33157" y="7744"/>
                  <a:pt x="32951" y="7913"/>
                  <a:pt x="32780" y="8086"/>
                </a:cubicBezTo>
                <a:lnTo>
                  <a:pt x="32387" y="7658"/>
                </a:lnTo>
                <a:lnTo>
                  <a:pt x="32187" y="7750"/>
                </a:lnTo>
                <a:lnTo>
                  <a:pt x="32073" y="3562"/>
                </a:lnTo>
                <a:lnTo>
                  <a:pt x="32387" y="2805"/>
                </a:lnTo>
                <a:lnTo>
                  <a:pt x="32070" y="2373"/>
                </a:lnTo>
                <a:lnTo>
                  <a:pt x="32099" y="1789"/>
                </a:lnTo>
                <a:cubicBezTo>
                  <a:pt x="32099" y="1789"/>
                  <a:pt x="32472" y="1408"/>
                  <a:pt x="32343" y="1074"/>
                </a:cubicBezTo>
                <a:cubicBezTo>
                  <a:pt x="32215" y="741"/>
                  <a:pt x="31557" y="197"/>
                  <a:pt x="31557" y="197"/>
                </a:cubicBezTo>
                <a:lnTo>
                  <a:pt x="31493" y="309"/>
                </a:lnTo>
                <a:cubicBezTo>
                  <a:pt x="31188" y="37"/>
                  <a:pt x="30547" y="0"/>
                  <a:pt x="30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38"/>
          <p:cNvGrpSpPr/>
          <p:nvPr/>
        </p:nvGrpSpPr>
        <p:grpSpPr>
          <a:xfrm>
            <a:off x="470841" y="1097858"/>
            <a:ext cx="755232" cy="4192573"/>
            <a:chOff x="250075" y="556125"/>
            <a:chExt cx="419900" cy="2331150"/>
          </a:xfrm>
        </p:grpSpPr>
        <p:sp>
          <p:nvSpPr>
            <p:cNvPr id="869" name="Google Shape;869;p38"/>
            <p:cNvSpPr/>
            <p:nvPr/>
          </p:nvSpPr>
          <p:spPr>
            <a:xfrm>
              <a:off x="250075" y="734450"/>
              <a:ext cx="419900" cy="2152825"/>
            </a:xfrm>
            <a:custGeom>
              <a:avLst/>
              <a:gdLst/>
              <a:ahLst/>
              <a:cxnLst/>
              <a:rect l="l" t="t" r="r" b="b"/>
              <a:pathLst>
                <a:path w="16796" h="86113" extrusionOk="0">
                  <a:moveTo>
                    <a:pt x="0" y="1"/>
                  </a:moveTo>
                  <a:lnTo>
                    <a:pt x="0" y="86113"/>
                  </a:lnTo>
                  <a:lnTo>
                    <a:pt x="16795" y="86113"/>
                  </a:lnTo>
                  <a:lnTo>
                    <a:pt x="16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250075" y="734450"/>
              <a:ext cx="145675" cy="2146100"/>
            </a:xfrm>
            <a:custGeom>
              <a:avLst/>
              <a:gdLst/>
              <a:ahLst/>
              <a:cxnLst/>
              <a:rect l="l" t="t" r="r" b="b"/>
              <a:pathLst>
                <a:path w="5827" h="85844" extrusionOk="0">
                  <a:moveTo>
                    <a:pt x="0" y="1"/>
                  </a:moveTo>
                  <a:lnTo>
                    <a:pt x="0" y="85844"/>
                  </a:lnTo>
                  <a:lnTo>
                    <a:pt x="5827" y="85844"/>
                  </a:lnTo>
                  <a:lnTo>
                    <a:pt x="5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282300" y="78847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282300" y="84050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282300" y="89255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282300" y="94460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282300" y="9966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282300" y="104872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282300" y="110075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282300" y="11528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282300" y="12048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282300" y="125692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282300" y="1308950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282300" y="136105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282300" y="14130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282300" y="14651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282300" y="1517150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282300" y="156925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282300" y="16212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282300" y="16733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282300" y="172540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282300" y="17774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282300" y="18294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282300" y="188152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282300" y="193357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282300" y="19856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282300" y="203770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282300" y="2089725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282300" y="214177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282300" y="21938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282300" y="224590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282300" y="2297925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282300" y="235002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433325" y="78847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433325" y="84050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433325" y="89255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433325" y="94460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433325" y="9966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433325" y="104872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433325" y="110075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433325" y="11528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433325" y="12048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433325" y="125692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433325" y="1308950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433325" y="136105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433325" y="14130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433325" y="14651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433325" y="1517150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433325" y="156925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433325" y="16212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433325" y="16733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433325" y="172540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433325" y="17774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433325" y="18294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433325" y="188152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433325" y="193357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433325" y="19856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433325" y="203770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433325" y="2089725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433325" y="214177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433325" y="21938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433325" y="224590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433325" y="2297925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433325" y="235002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298325" y="688350"/>
              <a:ext cx="316725" cy="46125"/>
            </a:xfrm>
            <a:custGeom>
              <a:avLst/>
              <a:gdLst/>
              <a:ahLst/>
              <a:cxnLst/>
              <a:rect l="l" t="t" r="r" b="b"/>
              <a:pathLst>
                <a:path w="12669" h="1845" extrusionOk="0">
                  <a:moveTo>
                    <a:pt x="1" y="1"/>
                  </a:moveTo>
                  <a:lnTo>
                    <a:pt x="1" y="1845"/>
                  </a:lnTo>
                  <a:lnTo>
                    <a:pt x="12669" y="1845"/>
                  </a:lnTo>
                  <a:lnTo>
                    <a:pt x="126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298325" y="688350"/>
              <a:ext cx="72875" cy="46125"/>
            </a:xfrm>
            <a:custGeom>
              <a:avLst/>
              <a:gdLst/>
              <a:ahLst/>
              <a:cxnLst/>
              <a:rect l="l" t="t" r="r" b="b"/>
              <a:pathLst>
                <a:path w="2915" h="1845" extrusionOk="0">
                  <a:moveTo>
                    <a:pt x="1" y="1"/>
                  </a:moveTo>
                  <a:lnTo>
                    <a:pt x="1" y="1845"/>
                  </a:lnTo>
                  <a:lnTo>
                    <a:pt x="2915" y="1845"/>
                  </a:lnTo>
                  <a:lnTo>
                    <a:pt x="29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469650" y="556125"/>
              <a:ext cx="10750" cy="132250"/>
            </a:xfrm>
            <a:custGeom>
              <a:avLst/>
              <a:gdLst/>
              <a:ahLst/>
              <a:cxnLst/>
              <a:rect l="l" t="t" r="r" b="b"/>
              <a:pathLst>
                <a:path w="430" h="5290" extrusionOk="0">
                  <a:moveTo>
                    <a:pt x="0" y="0"/>
                  </a:moveTo>
                  <a:lnTo>
                    <a:pt x="0" y="5290"/>
                  </a:lnTo>
                  <a:lnTo>
                    <a:pt x="430" y="529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38"/>
          <p:cNvGrpSpPr/>
          <p:nvPr/>
        </p:nvGrpSpPr>
        <p:grpSpPr>
          <a:xfrm>
            <a:off x="76873" y="3478073"/>
            <a:ext cx="3455014" cy="1804982"/>
            <a:chOff x="-2" y="3475298"/>
            <a:chExt cx="3455014" cy="1804982"/>
          </a:xfrm>
        </p:grpSpPr>
        <p:grpSp>
          <p:nvGrpSpPr>
            <p:cNvPr id="937" name="Google Shape;937;p38"/>
            <p:cNvGrpSpPr/>
            <p:nvPr/>
          </p:nvGrpSpPr>
          <p:grpSpPr>
            <a:xfrm>
              <a:off x="1138466" y="3475298"/>
              <a:ext cx="621840" cy="1339578"/>
              <a:chOff x="6104125" y="2761275"/>
              <a:chExt cx="437700" cy="942900"/>
            </a:xfrm>
          </p:grpSpPr>
          <p:sp>
            <p:nvSpPr>
              <p:cNvPr id="938" name="Google Shape;938;p38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" name="Google Shape;943;p38"/>
            <p:cNvGrpSpPr/>
            <p:nvPr/>
          </p:nvGrpSpPr>
          <p:grpSpPr>
            <a:xfrm>
              <a:off x="1052200" y="3871963"/>
              <a:ext cx="437700" cy="942900"/>
              <a:chOff x="6104125" y="2761275"/>
              <a:chExt cx="437700" cy="942900"/>
            </a:xfrm>
          </p:grpSpPr>
          <p:sp>
            <p:nvSpPr>
              <p:cNvPr id="944" name="Google Shape;944;p38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8"/>
            <p:cNvSpPr/>
            <p:nvPr/>
          </p:nvSpPr>
          <p:spPr>
            <a:xfrm>
              <a:off x="-2" y="4532372"/>
              <a:ext cx="3455014" cy="747908"/>
            </a:xfrm>
            <a:custGeom>
              <a:avLst/>
              <a:gdLst/>
              <a:ahLst/>
              <a:cxnLst/>
              <a:rect l="l" t="t" r="r" b="b"/>
              <a:pathLst>
                <a:path w="93708" h="20285" extrusionOk="0">
                  <a:moveTo>
                    <a:pt x="47287" y="0"/>
                  </a:moveTo>
                  <a:cubicBezTo>
                    <a:pt x="44180" y="0"/>
                    <a:pt x="40820" y="2352"/>
                    <a:pt x="39271" y="6223"/>
                  </a:cubicBezTo>
                  <a:cubicBezTo>
                    <a:pt x="38798" y="5160"/>
                    <a:pt x="37692" y="4455"/>
                    <a:pt x="36377" y="4455"/>
                  </a:cubicBezTo>
                  <a:cubicBezTo>
                    <a:pt x="34871" y="4455"/>
                    <a:pt x="33091" y="5378"/>
                    <a:pt x="31671" y="7745"/>
                  </a:cubicBezTo>
                  <a:cubicBezTo>
                    <a:pt x="31313" y="7696"/>
                    <a:pt x="30968" y="7674"/>
                    <a:pt x="30634" y="7674"/>
                  </a:cubicBezTo>
                  <a:cubicBezTo>
                    <a:pt x="24829" y="7674"/>
                    <a:pt x="22677" y="14584"/>
                    <a:pt x="22677" y="14584"/>
                  </a:cubicBezTo>
                  <a:cubicBezTo>
                    <a:pt x="22677" y="14584"/>
                    <a:pt x="22328" y="12980"/>
                    <a:pt x="20492" y="12980"/>
                  </a:cubicBezTo>
                  <a:cubicBezTo>
                    <a:pt x="19854" y="12980"/>
                    <a:pt x="19036" y="13174"/>
                    <a:pt x="17990" y="13697"/>
                  </a:cubicBezTo>
                  <a:cubicBezTo>
                    <a:pt x="17990" y="10584"/>
                    <a:pt x="15712" y="9423"/>
                    <a:pt x="13146" y="9423"/>
                  </a:cubicBezTo>
                  <a:cubicBezTo>
                    <a:pt x="10909" y="9423"/>
                    <a:pt x="8453" y="10305"/>
                    <a:pt x="7096" y="11544"/>
                  </a:cubicBezTo>
                  <a:cubicBezTo>
                    <a:pt x="6869" y="10922"/>
                    <a:pt x="6214" y="10578"/>
                    <a:pt x="5615" y="10578"/>
                  </a:cubicBezTo>
                  <a:cubicBezTo>
                    <a:pt x="4870" y="10578"/>
                    <a:pt x="4211" y="11108"/>
                    <a:pt x="4562" y="12296"/>
                  </a:cubicBezTo>
                  <a:cubicBezTo>
                    <a:pt x="128" y="12544"/>
                    <a:pt x="1" y="17877"/>
                    <a:pt x="1" y="17877"/>
                  </a:cubicBezTo>
                  <a:cubicBezTo>
                    <a:pt x="1" y="17877"/>
                    <a:pt x="24623" y="20285"/>
                    <a:pt x="56636" y="20285"/>
                  </a:cubicBezTo>
                  <a:cubicBezTo>
                    <a:pt x="68070" y="20285"/>
                    <a:pt x="80448" y="19978"/>
                    <a:pt x="92983" y="19144"/>
                  </a:cubicBezTo>
                  <a:cubicBezTo>
                    <a:pt x="93708" y="13434"/>
                    <a:pt x="89115" y="11486"/>
                    <a:pt x="85237" y="11486"/>
                  </a:cubicBezTo>
                  <a:cubicBezTo>
                    <a:pt x="83695" y="11486"/>
                    <a:pt x="82265" y="11794"/>
                    <a:pt x="81328" y="12296"/>
                  </a:cubicBezTo>
                  <a:cubicBezTo>
                    <a:pt x="81667" y="10174"/>
                    <a:pt x="80193" y="9307"/>
                    <a:pt x="78952" y="9307"/>
                  </a:cubicBezTo>
                  <a:cubicBezTo>
                    <a:pt x="78337" y="9307"/>
                    <a:pt x="77780" y="9519"/>
                    <a:pt x="77528" y="9897"/>
                  </a:cubicBezTo>
                  <a:cubicBezTo>
                    <a:pt x="76722" y="9397"/>
                    <a:pt x="75938" y="9201"/>
                    <a:pt x="75204" y="9201"/>
                  </a:cubicBezTo>
                  <a:cubicBezTo>
                    <a:pt x="72598" y="9201"/>
                    <a:pt x="70638" y="11670"/>
                    <a:pt x="70638" y="11670"/>
                  </a:cubicBezTo>
                  <a:cubicBezTo>
                    <a:pt x="70638" y="11670"/>
                    <a:pt x="70687" y="9771"/>
                    <a:pt x="68154" y="8939"/>
                  </a:cubicBezTo>
                  <a:cubicBezTo>
                    <a:pt x="70772" y="3242"/>
                    <a:pt x="66984" y="483"/>
                    <a:pt x="63411" y="483"/>
                  </a:cubicBezTo>
                  <a:cubicBezTo>
                    <a:pt x="62491" y="483"/>
                    <a:pt x="61585" y="666"/>
                    <a:pt x="60806" y="1029"/>
                  </a:cubicBezTo>
                  <a:cubicBezTo>
                    <a:pt x="60165" y="686"/>
                    <a:pt x="59562" y="546"/>
                    <a:pt x="59003" y="546"/>
                  </a:cubicBezTo>
                  <a:cubicBezTo>
                    <a:pt x="56468" y="546"/>
                    <a:pt x="54852" y="3437"/>
                    <a:pt x="54852" y="3437"/>
                  </a:cubicBezTo>
                  <a:cubicBezTo>
                    <a:pt x="54852" y="3437"/>
                    <a:pt x="54030" y="1215"/>
                    <a:pt x="52517" y="1215"/>
                  </a:cubicBezTo>
                  <a:cubicBezTo>
                    <a:pt x="52152" y="1215"/>
                    <a:pt x="51748" y="1344"/>
                    <a:pt x="51306" y="1663"/>
                  </a:cubicBezTo>
                  <a:cubicBezTo>
                    <a:pt x="50168" y="525"/>
                    <a:pt x="48756" y="0"/>
                    <a:pt x="47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9"/>
          <p:cNvSpPr txBox="1">
            <a:spLocks noGrp="1"/>
          </p:cNvSpPr>
          <p:nvPr>
            <p:ph type="title"/>
          </p:nvPr>
        </p:nvSpPr>
        <p:spPr>
          <a:xfrm>
            <a:off x="713225" y="2164838"/>
            <a:ext cx="2560200" cy="15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Phrasal verbs</a:t>
            </a:r>
            <a:endParaRPr dirty="0"/>
          </a:p>
        </p:txBody>
      </p:sp>
      <p:sp>
        <p:nvSpPr>
          <p:cNvPr id="1674" name="Google Shape;1674;p49"/>
          <p:cNvSpPr txBox="1">
            <a:spLocks noGrp="1"/>
          </p:cNvSpPr>
          <p:nvPr>
            <p:ph type="subTitle" idx="1"/>
          </p:nvPr>
        </p:nvSpPr>
        <p:spPr>
          <a:xfrm>
            <a:off x="713225" y="3709850"/>
            <a:ext cx="2560200" cy="414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dirty="0"/>
              <a:t>Student’s book page 21</a:t>
            </a:r>
          </a:p>
        </p:txBody>
      </p:sp>
      <p:sp>
        <p:nvSpPr>
          <p:cNvPr id="1675" name="Google Shape;1675;p49"/>
          <p:cNvSpPr txBox="1">
            <a:spLocks noGrp="1"/>
          </p:cNvSpPr>
          <p:nvPr>
            <p:ph type="title" idx="2"/>
          </p:nvPr>
        </p:nvSpPr>
        <p:spPr>
          <a:xfrm>
            <a:off x="713225" y="775750"/>
            <a:ext cx="1439100" cy="10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6" name="Google Shape;1676;p49"/>
          <p:cNvSpPr/>
          <p:nvPr/>
        </p:nvSpPr>
        <p:spPr>
          <a:xfrm>
            <a:off x="4902620" y="2579493"/>
            <a:ext cx="1321584" cy="2262053"/>
          </a:xfrm>
          <a:custGeom>
            <a:avLst/>
            <a:gdLst/>
            <a:ahLst/>
            <a:cxnLst/>
            <a:rect l="l" t="t" r="r" b="b"/>
            <a:pathLst>
              <a:path w="7359" h="12596" extrusionOk="0">
                <a:moveTo>
                  <a:pt x="2657" y="0"/>
                </a:moveTo>
                <a:lnTo>
                  <a:pt x="2597" y="160"/>
                </a:lnTo>
                <a:lnTo>
                  <a:pt x="953" y="160"/>
                </a:lnTo>
                <a:lnTo>
                  <a:pt x="953" y="702"/>
                </a:lnTo>
                <a:lnTo>
                  <a:pt x="571" y="702"/>
                </a:lnTo>
                <a:lnTo>
                  <a:pt x="571" y="2145"/>
                </a:lnTo>
                <a:lnTo>
                  <a:pt x="371" y="2145"/>
                </a:lnTo>
                <a:lnTo>
                  <a:pt x="371" y="2466"/>
                </a:lnTo>
                <a:lnTo>
                  <a:pt x="749" y="2466"/>
                </a:lnTo>
                <a:lnTo>
                  <a:pt x="749" y="3367"/>
                </a:lnTo>
                <a:lnTo>
                  <a:pt x="683" y="3367"/>
                </a:lnTo>
                <a:lnTo>
                  <a:pt x="683" y="3589"/>
                </a:lnTo>
                <a:lnTo>
                  <a:pt x="749" y="3589"/>
                </a:lnTo>
                <a:lnTo>
                  <a:pt x="749" y="10640"/>
                </a:lnTo>
                <a:lnTo>
                  <a:pt x="657" y="10640"/>
                </a:lnTo>
                <a:lnTo>
                  <a:pt x="657" y="11585"/>
                </a:lnTo>
                <a:lnTo>
                  <a:pt x="571" y="11671"/>
                </a:lnTo>
                <a:lnTo>
                  <a:pt x="571" y="12202"/>
                </a:lnTo>
                <a:lnTo>
                  <a:pt x="0" y="12202"/>
                </a:lnTo>
                <a:lnTo>
                  <a:pt x="0" y="12595"/>
                </a:lnTo>
                <a:lnTo>
                  <a:pt x="2206" y="12595"/>
                </a:lnTo>
                <a:lnTo>
                  <a:pt x="2206" y="12202"/>
                </a:lnTo>
                <a:lnTo>
                  <a:pt x="1655" y="12202"/>
                </a:lnTo>
                <a:lnTo>
                  <a:pt x="1655" y="11650"/>
                </a:lnTo>
                <a:lnTo>
                  <a:pt x="1576" y="11572"/>
                </a:lnTo>
                <a:lnTo>
                  <a:pt x="1576" y="10640"/>
                </a:lnTo>
                <a:lnTo>
                  <a:pt x="1484" y="10640"/>
                </a:lnTo>
                <a:lnTo>
                  <a:pt x="1484" y="3589"/>
                </a:lnTo>
                <a:lnTo>
                  <a:pt x="1532" y="3589"/>
                </a:lnTo>
                <a:lnTo>
                  <a:pt x="1532" y="3367"/>
                </a:lnTo>
                <a:lnTo>
                  <a:pt x="1484" y="3367"/>
                </a:lnTo>
                <a:lnTo>
                  <a:pt x="1484" y="2466"/>
                </a:lnTo>
                <a:lnTo>
                  <a:pt x="3326" y="2466"/>
                </a:lnTo>
                <a:lnTo>
                  <a:pt x="3326" y="3367"/>
                </a:lnTo>
                <a:lnTo>
                  <a:pt x="3259" y="3367"/>
                </a:lnTo>
                <a:lnTo>
                  <a:pt x="3259" y="3589"/>
                </a:lnTo>
                <a:lnTo>
                  <a:pt x="3326" y="3589"/>
                </a:lnTo>
                <a:lnTo>
                  <a:pt x="3326" y="10640"/>
                </a:lnTo>
                <a:lnTo>
                  <a:pt x="3233" y="10640"/>
                </a:lnTo>
                <a:lnTo>
                  <a:pt x="3233" y="11585"/>
                </a:lnTo>
                <a:lnTo>
                  <a:pt x="3148" y="11671"/>
                </a:lnTo>
                <a:lnTo>
                  <a:pt x="3148" y="12202"/>
                </a:lnTo>
                <a:lnTo>
                  <a:pt x="2577" y="12202"/>
                </a:lnTo>
                <a:lnTo>
                  <a:pt x="2577" y="12595"/>
                </a:lnTo>
                <a:lnTo>
                  <a:pt x="4783" y="12595"/>
                </a:lnTo>
                <a:lnTo>
                  <a:pt x="4783" y="12202"/>
                </a:lnTo>
                <a:lnTo>
                  <a:pt x="4230" y="12202"/>
                </a:lnTo>
                <a:lnTo>
                  <a:pt x="4230" y="11650"/>
                </a:lnTo>
                <a:lnTo>
                  <a:pt x="4152" y="11572"/>
                </a:lnTo>
                <a:lnTo>
                  <a:pt x="4152" y="10640"/>
                </a:lnTo>
                <a:lnTo>
                  <a:pt x="4061" y="10640"/>
                </a:lnTo>
                <a:lnTo>
                  <a:pt x="4061" y="3589"/>
                </a:lnTo>
                <a:lnTo>
                  <a:pt x="4108" y="3589"/>
                </a:lnTo>
                <a:lnTo>
                  <a:pt x="4108" y="3367"/>
                </a:lnTo>
                <a:lnTo>
                  <a:pt x="4061" y="3367"/>
                </a:lnTo>
                <a:lnTo>
                  <a:pt x="4061" y="2466"/>
                </a:lnTo>
                <a:lnTo>
                  <a:pt x="5901" y="2466"/>
                </a:lnTo>
                <a:lnTo>
                  <a:pt x="5901" y="3367"/>
                </a:lnTo>
                <a:lnTo>
                  <a:pt x="5836" y="3367"/>
                </a:lnTo>
                <a:lnTo>
                  <a:pt x="5836" y="3589"/>
                </a:lnTo>
                <a:lnTo>
                  <a:pt x="5901" y="3589"/>
                </a:lnTo>
                <a:lnTo>
                  <a:pt x="5901" y="10640"/>
                </a:lnTo>
                <a:lnTo>
                  <a:pt x="5809" y="10640"/>
                </a:lnTo>
                <a:lnTo>
                  <a:pt x="5809" y="11585"/>
                </a:lnTo>
                <a:lnTo>
                  <a:pt x="5724" y="11671"/>
                </a:lnTo>
                <a:lnTo>
                  <a:pt x="5724" y="12202"/>
                </a:lnTo>
                <a:lnTo>
                  <a:pt x="5153" y="12202"/>
                </a:lnTo>
                <a:lnTo>
                  <a:pt x="5153" y="12595"/>
                </a:lnTo>
                <a:lnTo>
                  <a:pt x="7359" y="12595"/>
                </a:lnTo>
                <a:lnTo>
                  <a:pt x="7359" y="12202"/>
                </a:lnTo>
                <a:lnTo>
                  <a:pt x="6807" y="12202"/>
                </a:lnTo>
                <a:lnTo>
                  <a:pt x="6807" y="11650"/>
                </a:lnTo>
                <a:lnTo>
                  <a:pt x="6728" y="11572"/>
                </a:lnTo>
                <a:lnTo>
                  <a:pt x="6728" y="10640"/>
                </a:lnTo>
                <a:lnTo>
                  <a:pt x="6637" y="10640"/>
                </a:lnTo>
                <a:lnTo>
                  <a:pt x="6637" y="3589"/>
                </a:lnTo>
                <a:lnTo>
                  <a:pt x="6684" y="3589"/>
                </a:lnTo>
                <a:lnTo>
                  <a:pt x="6684" y="3367"/>
                </a:lnTo>
                <a:lnTo>
                  <a:pt x="6637" y="3367"/>
                </a:lnTo>
                <a:lnTo>
                  <a:pt x="6637" y="2466"/>
                </a:lnTo>
                <a:lnTo>
                  <a:pt x="6988" y="2466"/>
                </a:lnTo>
                <a:lnTo>
                  <a:pt x="6988" y="1805"/>
                </a:lnTo>
                <a:lnTo>
                  <a:pt x="5845" y="1324"/>
                </a:lnTo>
                <a:lnTo>
                  <a:pt x="5845" y="842"/>
                </a:lnTo>
                <a:lnTo>
                  <a:pt x="4823" y="422"/>
                </a:lnTo>
                <a:lnTo>
                  <a:pt x="48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49"/>
          <p:cNvSpPr/>
          <p:nvPr/>
        </p:nvSpPr>
        <p:spPr>
          <a:xfrm>
            <a:off x="4572122" y="3687154"/>
            <a:ext cx="1179649" cy="1154392"/>
          </a:xfrm>
          <a:custGeom>
            <a:avLst/>
            <a:gdLst/>
            <a:ahLst/>
            <a:cxnLst/>
            <a:rect l="l" t="t" r="r" b="b"/>
            <a:pathLst>
              <a:path w="8601" h="8417" extrusionOk="0">
                <a:moveTo>
                  <a:pt x="1" y="0"/>
                </a:moveTo>
                <a:lnTo>
                  <a:pt x="1" y="297"/>
                </a:lnTo>
                <a:lnTo>
                  <a:pt x="158" y="297"/>
                </a:lnTo>
                <a:lnTo>
                  <a:pt x="158" y="1800"/>
                </a:lnTo>
                <a:lnTo>
                  <a:pt x="75" y="1883"/>
                </a:lnTo>
                <a:lnTo>
                  <a:pt x="75" y="2394"/>
                </a:lnTo>
                <a:lnTo>
                  <a:pt x="158" y="2394"/>
                </a:lnTo>
                <a:lnTo>
                  <a:pt x="158" y="8415"/>
                </a:lnTo>
                <a:lnTo>
                  <a:pt x="1049" y="8415"/>
                </a:lnTo>
                <a:lnTo>
                  <a:pt x="1049" y="4037"/>
                </a:lnTo>
                <a:cubicBezTo>
                  <a:pt x="1049" y="4037"/>
                  <a:pt x="1270" y="3419"/>
                  <a:pt x="1752" y="3419"/>
                </a:cubicBezTo>
                <a:cubicBezTo>
                  <a:pt x="1796" y="3419"/>
                  <a:pt x="1841" y="3424"/>
                  <a:pt x="1889" y="3435"/>
                </a:cubicBezTo>
                <a:lnTo>
                  <a:pt x="1889" y="8417"/>
                </a:lnTo>
                <a:lnTo>
                  <a:pt x="2728" y="8417"/>
                </a:lnTo>
                <a:lnTo>
                  <a:pt x="2728" y="3435"/>
                </a:lnTo>
                <a:lnTo>
                  <a:pt x="2911" y="3435"/>
                </a:lnTo>
                <a:lnTo>
                  <a:pt x="2911" y="3041"/>
                </a:lnTo>
                <a:lnTo>
                  <a:pt x="2840" y="2970"/>
                </a:lnTo>
                <a:cubicBezTo>
                  <a:pt x="2840" y="2970"/>
                  <a:pt x="2963" y="1756"/>
                  <a:pt x="4301" y="1756"/>
                </a:cubicBezTo>
                <a:cubicBezTo>
                  <a:pt x="5638" y="1756"/>
                  <a:pt x="5763" y="2970"/>
                  <a:pt x="5763" y="2970"/>
                </a:cubicBezTo>
                <a:lnTo>
                  <a:pt x="5690" y="3041"/>
                </a:lnTo>
                <a:lnTo>
                  <a:pt x="5690" y="3435"/>
                </a:lnTo>
                <a:lnTo>
                  <a:pt x="5874" y="3435"/>
                </a:lnTo>
                <a:lnTo>
                  <a:pt x="5874" y="8417"/>
                </a:lnTo>
                <a:lnTo>
                  <a:pt x="6714" y="8417"/>
                </a:lnTo>
                <a:lnTo>
                  <a:pt x="6714" y="3435"/>
                </a:lnTo>
                <a:cubicBezTo>
                  <a:pt x="6761" y="3424"/>
                  <a:pt x="6806" y="3419"/>
                  <a:pt x="6850" y="3419"/>
                </a:cubicBezTo>
                <a:cubicBezTo>
                  <a:pt x="7332" y="3419"/>
                  <a:pt x="7552" y="4037"/>
                  <a:pt x="7552" y="4037"/>
                </a:cubicBezTo>
                <a:lnTo>
                  <a:pt x="7552" y="8415"/>
                </a:lnTo>
                <a:lnTo>
                  <a:pt x="8443" y="8415"/>
                </a:lnTo>
                <a:lnTo>
                  <a:pt x="8443" y="2394"/>
                </a:lnTo>
                <a:lnTo>
                  <a:pt x="8526" y="2394"/>
                </a:lnTo>
                <a:lnTo>
                  <a:pt x="8526" y="1883"/>
                </a:lnTo>
                <a:lnTo>
                  <a:pt x="8443" y="1800"/>
                </a:lnTo>
                <a:lnTo>
                  <a:pt x="8443" y="297"/>
                </a:lnTo>
                <a:lnTo>
                  <a:pt x="8600" y="297"/>
                </a:lnTo>
                <a:lnTo>
                  <a:pt x="8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8" name="Google Shape;1678;p49"/>
          <p:cNvGrpSpPr/>
          <p:nvPr/>
        </p:nvGrpSpPr>
        <p:grpSpPr>
          <a:xfrm>
            <a:off x="5620075" y="1713894"/>
            <a:ext cx="5324766" cy="3649807"/>
            <a:chOff x="5620075" y="1708699"/>
            <a:chExt cx="5324766" cy="3649807"/>
          </a:xfrm>
        </p:grpSpPr>
        <p:sp>
          <p:nvSpPr>
            <p:cNvPr id="1679" name="Google Shape;1679;p49"/>
            <p:cNvSpPr/>
            <p:nvPr/>
          </p:nvSpPr>
          <p:spPr>
            <a:xfrm>
              <a:off x="5620075" y="1708699"/>
              <a:ext cx="4247226" cy="3132845"/>
            </a:xfrm>
            <a:custGeom>
              <a:avLst/>
              <a:gdLst/>
              <a:ahLst/>
              <a:cxnLst/>
              <a:rect l="l" t="t" r="r" b="b"/>
              <a:pathLst>
                <a:path w="18629" h="13741" extrusionOk="0">
                  <a:moveTo>
                    <a:pt x="6960" y="1374"/>
                  </a:moveTo>
                  <a:cubicBezTo>
                    <a:pt x="7129" y="1374"/>
                    <a:pt x="7262" y="1489"/>
                    <a:pt x="7262" y="1642"/>
                  </a:cubicBezTo>
                  <a:lnTo>
                    <a:pt x="7262" y="2893"/>
                  </a:lnTo>
                  <a:lnTo>
                    <a:pt x="6928" y="2864"/>
                  </a:lnTo>
                  <a:lnTo>
                    <a:pt x="6594" y="2893"/>
                  </a:lnTo>
                  <a:lnTo>
                    <a:pt x="6594" y="2836"/>
                  </a:lnTo>
                  <a:lnTo>
                    <a:pt x="6594" y="1642"/>
                  </a:lnTo>
                  <a:cubicBezTo>
                    <a:pt x="6594" y="1489"/>
                    <a:pt x="6727" y="1374"/>
                    <a:pt x="6896" y="1374"/>
                  </a:cubicBezTo>
                  <a:cubicBezTo>
                    <a:pt x="6907" y="1374"/>
                    <a:pt x="6917" y="1374"/>
                    <a:pt x="6928" y="1375"/>
                  </a:cubicBezTo>
                  <a:cubicBezTo>
                    <a:pt x="6939" y="1374"/>
                    <a:pt x="6949" y="1374"/>
                    <a:pt x="6960" y="1374"/>
                  </a:cubicBezTo>
                  <a:close/>
                  <a:moveTo>
                    <a:pt x="5916" y="1463"/>
                  </a:moveTo>
                  <a:cubicBezTo>
                    <a:pt x="6085" y="1463"/>
                    <a:pt x="6218" y="1577"/>
                    <a:pt x="6218" y="1731"/>
                  </a:cubicBezTo>
                  <a:lnTo>
                    <a:pt x="6218" y="2925"/>
                  </a:lnTo>
                  <a:lnTo>
                    <a:pt x="5551" y="2980"/>
                  </a:lnTo>
                  <a:lnTo>
                    <a:pt x="5551" y="1787"/>
                  </a:lnTo>
                  <a:cubicBezTo>
                    <a:pt x="5551" y="1625"/>
                    <a:pt x="5700" y="1480"/>
                    <a:pt x="5884" y="1464"/>
                  </a:cubicBezTo>
                  <a:cubicBezTo>
                    <a:pt x="5895" y="1463"/>
                    <a:pt x="5906" y="1463"/>
                    <a:pt x="5916" y="1463"/>
                  </a:cubicBezTo>
                  <a:close/>
                  <a:moveTo>
                    <a:pt x="4757" y="1561"/>
                  </a:moveTo>
                  <a:cubicBezTo>
                    <a:pt x="4926" y="1561"/>
                    <a:pt x="5058" y="1676"/>
                    <a:pt x="5058" y="1830"/>
                  </a:cubicBezTo>
                  <a:lnTo>
                    <a:pt x="5058" y="3023"/>
                  </a:lnTo>
                  <a:lnTo>
                    <a:pt x="4392" y="3079"/>
                  </a:lnTo>
                  <a:lnTo>
                    <a:pt x="4392" y="1886"/>
                  </a:lnTo>
                  <a:lnTo>
                    <a:pt x="4391" y="1886"/>
                  </a:lnTo>
                  <a:cubicBezTo>
                    <a:pt x="4391" y="1723"/>
                    <a:pt x="4540" y="1578"/>
                    <a:pt x="4724" y="1563"/>
                  </a:cubicBezTo>
                  <a:cubicBezTo>
                    <a:pt x="4735" y="1562"/>
                    <a:pt x="4746" y="1561"/>
                    <a:pt x="4757" y="1561"/>
                  </a:cubicBezTo>
                  <a:close/>
                  <a:moveTo>
                    <a:pt x="3596" y="1660"/>
                  </a:moveTo>
                  <a:cubicBezTo>
                    <a:pt x="3767" y="1660"/>
                    <a:pt x="3898" y="1775"/>
                    <a:pt x="3898" y="1929"/>
                  </a:cubicBezTo>
                  <a:lnTo>
                    <a:pt x="3898" y="3122"/>
                  </a:lnTo>
                  <a:lnTo>
                    <a:pt x="3232" y="3177"/>
                  </a:lnTo>
                  <a:lnTo>
                    <a:pt x="3232" y="1985"/>
                  </a:lnTo>
                  <a:cubicBezTo>
                    <a:pt x="3232" y="1822"/>
                    <a:pt x="3381" y="1677"/>
                    <a:pt x="3565" y="1661"/>
                  </a:cubicBezTo>
                  <a:cubicBezTo>
                    <a:pt x="3575" y="1660"/>
                    <a:pt x="3586" y="1660"/>
                    <a:pt x="3596" y="1660"/>
                  </a:cubicBezTo>
                  <a:close/>
                  <a:moveTo>
                    <a:pt x="2496" y="1754"/>
                  </a:moveTo>
                  <a:cubicBezTo>
                    <a:pt x="2665" y="1754"/>
                    <a:pt x="2796" y="1868"/>
                    <a:pt x="2796" y="2022"/>
                  </a:cubicBezTo>
                  <a:lnTo>
                    <a:pt x="2796" y="3215"/>
                  </a:lnTo>
                  <a:lnTo>
                    <a:pt x="2130" y="3271"/>
                  </a:lnTo>
                  <a:lnTo>
                    <a:pt x="2130" y="2078"/>
                  </a:lnTo>
                  <a:cubicBezTo>
                    <a:pt x="2130" y="1915"/>
                    <a:pt x="2279" y="1771"/>
                    <a:pt x="2464" y="1755"/>
                  </a:cubicBezTo>
                  <a:cubicBezTo>
                    <a:pt x="2475" y="1754"/>
                    <a:pt x="2485" y="1754"/>
                    <a:pt x="2496" y="1754"/>
                  </a:cubicBezTo>
                  <a:close/>
                  <a:moveTo>
                    <a:pt x="6962" y="3479"/>
                  </a:moveTo>
                  <a:cubicBezTo>
                    <a:pt x="7130" y="3479"/>
                    <a:pt x="7262" y="3594"/>
                    <a:pt x="7262" y="3746"/>
                  </a:cubicBezTo>
                  <a:lnTo>
                    <a:pt x="7262" y="4939"/>
                  </a:lnTo>
                  <a:lnTo>
                    <a:pt x="6596" y="4996"/>
                  </a:lnTo>
                  <a:lnTo>
                    <a:pt x="6596" y="3803"/>
                  </a:lnTo>
                  <a:lnTo>
                    <a:pt x="6594" y="3803"/>
                  </a:lnTo>
                  <a:cubicBezTo>
                    <a:pt x="6594" y="3641"/>
                    <a:pt x="6744" y="3496"/>
                    <a:pt x="6928" y="3480"/>
                  </a:cubicBezTo>
                  <a:cubicBezTo>
                    <a:pt x="6939" y="3479"/>
                    <a:pt x="6951" y="3479"/>
                    <a:pt x="6962" y="3479"/>
                  </a:cubicBezTo>
                  <a:close/>
                  <a:moveTo>
                    <a:pt x="4423" y="4238"/>
                  </a:moveTo>
                  <a:cubicBezTo>
                    <a:pt x="4593" y="4238"/>
                    <a:pt x="4724" y="4352"/>
                    <a:pt x="4724" y="4505"/>
                  </a:cubicBezTo>
                  <a:lnTo>
                    <a:pt x="4724" y="5698"/>
                  </a:lnTo>
                  <a:lnTo>
                    <a:pt x="4058" y="5755"/>
                  </a:lnTo>
                  <a:lnTo>
                    <a:pt x="4058" y="4562"/>
                  </a:lnTo>
                  <a:cubicBezTo>
                    <a:pt x="4058" y="4399"/>
                    <a:pt x="4207" y="4254"/>
                    <a:pt x="4391" y="4239"/>
                  </a:cubicBezTo>
                  <a:cubicBezTo>
                    <a:pt x="4402" y="4238"/>
                    <a:pt x="4412" y="4238"/>
                    <a:pt x="4423" y="4238"/>
                  </a:cubicBezTo>
                  <a:close/>
                  <a:moveTo>
                    <a:pt x="10950" y="4238"/>
                  </a:moveTo>
                  <a:cubicBezTo>
                    <a:pt x="10961" y="4238"/>
                    <a:pt x="10972" y="4238"/>
                    <a:pt x="10982" y="4239"/>
                  </a:cubicBezTo>
                  <a:cubicBezTo>
                    <a:pt x="11166" y="4254"/>
                    <a:pt x="11316" y="4399"/>
                    <a:pt x="11316" y="4562"/>
                  </a:cubicBezTo>
                  <a:lnTo>
                    <a:pt x="11316" y="5755"/>
                  </a:lnTo>
                  <a:lnTo>
                    <a:pt x="10649" y="5698"/>
                  </a:lnTo>
                  <a:lnTo>
                    <a:pt x="10649" y="4505"/>
                  </a:lnTo>
                  <a:cubicBezTo>
                    <a:pt x="10649" y="4352"/>
                    <a:pt x="10781" y="4238"/>
                    <a:pt x="10950" y="4238"/>
                  </a:cubicBezTo>
                  <a:close/>
                  <a:moveTo>
                    <a:pt x="3497" y="4509"/>
                  </a:moveTo>
                  <a:cubicBezTo>
                    <a:pt x="3666" y="4509"/>
                    <a:pt x="3797" y="4624"/>
                    <a:pt x="3797" y="4777"/>
                  </a:cubicBezTo>
                  <a:lnTo>
                    <a:pt x="3797" y="5970"/>
                  </a:lnTo>
                  <a:lnTo>
                    <a:pt x="3131" y="6027"/>
                  </a:lnTo>
                  <a:lnTo>
                    <a:pt x="3131" y="4834"/>
                  </a:lnTo>
                  <a:cubicBezTo>
                    <a:pt x="3131" y="4671"/>
                    <a:pt x="3280" y="4526"/>
                    <a:pt x="3465" y="4511"/>
                  </a:cubicBezTo>
                  <a:cubicBezTo>
                    <a:pt x="3476" y="4510"/>
                    <a:pt x="3486" y="4509"/>
                    <a:pt x="3497" y="4509"/>
                  </a:cubicBezTo>
                  <a:close/>
                  <a:moveTo>
                    <a:pt x="12078" y="4509"/>
                  </a:moveTo>
                  <a:cubicBezTo>
                    <a:pt x="12089" y="4509"/>
                    <a:pt x="12100" y="4510"/>
                    <a:pt x="12111" y="4511"/>
                  </a:cubicBezTo>
                  <a:cubicBezTo>
                    <a:pt x="12296" y="4526"/>
                    <a:pt x="12445" y="4671"/>
                    <a:pt x="12445" y="4834"/>
                  </a:cubicBezTo>
                  <a:lnTo>
                    <a:pt x="12445" y="6027"/>
                  </a:lnTo>
                  <a:lnTo>
                    <a:pt x="11778" y="5970"/>
                  </a:lnTo>
                  <a:lnTo>
                    <a:pt x="11778" y="4777"/>
                  </a:lnTo>
                  <a:cubicBezTo>
                    <a:pt x="11778" y="4624"/>
                    <a:pt x="11909" y="4509"/>
                    <a:pt x="12078" y="4509"/>
                  </a:cubicBezTo>
                  <a:close/>
                  <a:moveTo>
                    <a:pt x="1567" y="5477"/>
                  </a:moveTo>
                  <a:cubicBezTo>
                    <a:pt x="1735" y="5477"/>
                    <a:pt x="1867" y="5592"/>
                    <a:pt x="1867" y="5744"/>
                  </a:cubicBezTo>
                  <a:lnTo>
                    <a:pt x="1867" y="6937"/>
                  </a:lnTo>
                  <a:lnTo>
                    <a:pt x="1200" y="6994"/>
                  </a:lnTo>
                  <a:lnTo>
                    <a:pt x="1200" y="5801"/>
                  </a:lnTo>
                  <a:cubicBezTo>
                    <a:pt x="1200" y="5639"/>
                    <a:pt x="1349" y="5494"/>
                    <a:pt x="1533" y="5478"/>
                  </a:cubicBezTo>
                  <a:cubicBezTo>
                    <a:pt x="1545" y="5477"/>
                    <a:pt x="1556" y="5477"/>
                    <a:pt x="1567" y="5477"/>
                  </a:cubicBezTo>
                  <a:close/>
                  <a:moveTo>
                    <a:pt x="5090" y="6027"/>
                  </a:moveTo>
                  <a:cubicBezTo>
                    <a:pt x="5259" y="6027"/>
                    <a:pt x="5392" y="6142"/>
                    <a:pt x="5392" y="6295"/>
                  </a:cubicBezTo>
                  <a:lnTo>
                    <a:pt x="5392" y="7488"/>
                  </a:lnTo>
                  <a:lnTo>
                    <a:pt x="4724" y="7545"/>
                  </a:lnTo>
                  <a:lnTo>
                    <a:pt x="4724" y="6352"/>
                  </a:lnTo>
                  <a:cubicBezTo>
                    <a:pt x="4724" y="6188"/>
                    <a:pt x="4874" y="6043"/>
                    <a:pt x="5058" y="6028"/>
                  </a:cubicBezTo>
                  <a:cubicBezTo>
                    <a:pt x="5069" y="6027"/>
                    <a:pt x="5079" y="6027"/>
                    <a:pt x="5090" y="6027"/>
                  </a:cubicBezTo>
                  <a:close/>
                  <a:moveTo>
                    <a:pt x="16275" y="6027"/>
                  </a:moveTo>
                  <a:cubicBezTo>
                    <a:pt x="16444" y="6027"/>
                    <a:pt x="16575" y="6142"/>
                    <a:pt x="16575" y="6295"/>
                  </a:cubicBezTo>
                  <a:lnTo>
                    <a:pt x="16575" y="7488"/>
                  </a:lnTo>
                  <a:lnTo>
                    <a:pt x="15909" y="7545"/>
                  </a:lnTo>
                  <a:lnTo>
                    <a:pt x="15909" y="6352"/>
                  </a:lnTo>
                  <a:cubicBezTo>
                    <a:pt x="15909" y="6188"/>
                    <a:pt x="16058" y="6043"/>
                    <a:pt x="16243" y="6028"/>
                  </a:cubicBezTo>
                  <a:cubicBezTo>
                    <a:pt x="16254" y="6027"/>
                    <a:pt x="16264" y="6027"/>
                    <a:pt x="16275" y="6027"/>
                  </a:cubicBezTo>
                  <a:close/>
                  <a:moveTo>
                    <a:pt x="4264" y="6111"/>
                  </a:moveTo>
                  <a:cubicBezTo>
                    <a:pt x="4433" y="6111"/>
                    <a:pt x="4565" y="6226"/>
                    <a:pt x="4565" y="6379"/>
                  </a:cubicBezTo>
                  <a:lnTo>
                    <a:pt x="4565" y="7573"/>
                  </a:lnTo>
                  <a:lnTo>
                    <a:pt x="3898" y="7630"/>
                  </a:lnTo>
                  <a:lnTo>
                    <a:pt x="3898" y="6436"/>
                  </a:lnTo>
                  <a:cubicBezTo>
                    <a:pt x="3898" y="6274"/>
                    <a:pt x="4048" y="6129"/>
                    <a:pt x="4232" y="6112"/>
                  </a:cubicBezTo>
                  <a:cubicBezTo>
                    <a:pt x="4242" y="6111"/>
                    <a:pt x="4253" y="6111"/>
                    <a:pt x="4264" y="6111"/>
                  </a:cubicBezTo>
                  <a:close/>
                  <a:moveTo>
                    <a:pt x="7627" y="6111"/>
                  </a:moveTo>
                  <a:cubicBezTo>
                    <a:pt x="7796" y="6111"/>
                    <a:pt x="7929" y="6226"/>
                    <a:pt x="7929" y="6379"/>
                  </a:cubicBezTo>
                  <a:lnTo>
                    <a:pt x="7929" y="7573"/>
                  </a:lnTo>
                  <a:lnTo>
                    <a:pt x="7262" y="7630"/>
                  </a:lnTo>
                  <a:lnTo>
                    <a:pt x="7262" y="6436"/>
                  </a:lnTo>
                  <a:cubicBezTo>
                    <a:pt x="7262" y="6274"/>
                    <a:pt x="7411" y="6129"/>
                    <a:pt x="7595" y="6112"/>
                  </a:cubicBezTo>
                  <a:cubicBezTo>
                    <a:pt x="7606" y="6111"/>
                    <a:pt x="7617" y="6111"/>
                    <a:pt x="7627" y="6111"/>
                  </a:cubicBezTo>
                  <a:close/>
                  <a:moveTo>
                    <a:pt x="13027" y="7065"/>
                  </a:moveTo>
                  <a:cubicBezTo>
                    <a:pt x="13039" y="7065"/>
                    <a:pt x="13050" y="7066"/>
                    <a:pt x="13061" y="7067"/>
                  </a:cubicBezTo>
                  <a:cubicBezTo>
                    <a:pt x="13245" y="7082"/>
                    <a:pt x="13395" y="7227"/>
                    <a:pt x="13395" y="7390"/>
                  </a:cubicBezTo>
                  <a:lnTo>
                    <a:pt x="13395" y="8583"/>
                  </a:lnTo>
                  <a:lnTo>
                    <a:pt x="12728" y="8526"/>
                  </a:lnTo>
                  <a:lnTo>
                    <a:pt x="12728" y="7333"/>
                  </a:lnTo>
                  <a:cubicBezTo>
                    <a:pt x="12728" y="7180"/>
                    <a:pt x="12859" y="7065"/>
                    <a:pt x="13027" y="7065"/>
                  </a:cubicBezTo>
                  <a:close/>
                  <a:moveTo>
                    <a:pt x="13876" y="7424"/>
                  </a:moveTo>
                  <a:cubicBezTo>
                    <a:pt x="13886" y="7424"/>
                    <a:pt x="13897" y="7425"/>
                    <a:pt x="13908" y="7425"/>
                  </a:cubicBezTo>
                  <a:cubicBezTo>
                    <a:pt x="14092" y="7441"/>
                    <a:pt x="14241" y="7586"/>
                    <a:pt x="14241" y="7750"/>
                  </a:cubicBezTo>
                  <a:lnTo>
                    <a:pt x="14241" y="8943"/>
                  </a:lnTo>
                  <a:lnTo>
                    <a:pt x="13574" y="8886"/>
                  </a:lnTo>
                  <a:lnTo>
                    <a:pt x="13574" y="7693"/>
                  </a:lnTo>
                  <a:cubicBezTo>
                    <a:pt x="13574" y="7539"/>
                    <a:pt x="13707" y="7424"/>
                    <a:pt x="13876" y="7424"/>
                  </a:cubicBezTo>
                  <a:close/>
                  <a:moveTo>
                    <a:pt x="3163" y="7824"/>
                  </a:moveTo>
                  <a:cubicBezTo>
                    <a:pt x="3332" y="7824"/>
                    <a:pt x="3465" y="7938"/>
                    <a:pt x="3465" y="8093"/>
                  </a:cubicBezTo>
                  <a:lnTo>
                    <a:pt x="3465" y="9286"/>
                  </a:lnTo>
                  <a:lnTo>
                    <a:pt x="3464" y="9286"/>
                  </a:lnTo>
                  <a:lnTo>
                    <a:pt x="2798" y="9342"/>
                  </a:lnTo>
                  <a:lnTo>
                    <a:pt x="2798" y="8148"/>
                  </a:lnTo>
                  <a:cubicBezTo>
                    <a:pt x="2798" y="7986"/>
                    <a:pt x="2947" y="7841"/>
                    <a:pt x="3131" y="7826"/>
                  </a:cubicBezTo>
                  <a:cubicBezTo>
                    <a:pt x="3142" y="7825"/>
                    <a:pt x="3153" y="7824"/>
                    <a:pt x="3163" y="7824"/>
                  </a:cubicBezTo>
                  <a:close/>
                  <a:moveTo>
                    <a:pt x="15005" y="8014"/>
                  </a:moveTo>
                  <a:cubicBezTo>
                    <a:pt x="15016" y="8014"/>
                    <a:pt x="15026" y="8015"/>
                    <a:pt x="15037" y="8015"/>
                  </a:cubicBezTo>
                  <a:cubicBezTo>
                    <a:pt x="15221" y="8032"/>
                    <a:pt x="15370" y="8177"/>
                    <a:pt x="15370" y="8340"/>
                  </a:cubicBezTo>
                  <a:lnTo>
                    <a:pt x="15370" y="9533"/>
                  </a:lnTo>
                  <a:lnTo>
                    <a:pt x="14703" y="9476"/>
                  </a:lnTo>
                  <a:lnTo>
                    <a:pt x="14703" y="8283"/>
                  </a:lnTo>
                  <a:cubicBezTo>
                    <a:pt x="14703" y="8129"/>
                    <a:pt x="14836" y="8014"/>
                    <a:pt x="15005" y="8014"/>
                  </a:cubicBezTo>
                  <a:close/>
                  <a:moveTo>
                    <a:pt x="5916" y="10750"/>
                  </a:moveTo>
                  <a:cubicBezTo>
                    <a:pt x="6085" y="10750"/>
                    <a:pt x="6218" y="10864"/>
                    <a:pt x="6218" y="11017"/>
                  </a:cubicBezTo>
                  <a:lnTo>
                    <a:pt x="6218" y="12210"/>
                  </a:lnTo>
                  <a:lnTo>
                    <a:pt x="5551" y="12267"/>
                  </a:lnTo>
                  <a:lnTo>
                    <a:pt x="5551" y="11074"/>
                  </a:lnTo>
                  <a:cubicBezTo>
                    <a:pt x="5551" y="10911"/>
                    <a:pt x="5700" y="10766"/>
                    <a:pt x="5884" y="10751"/>
                  </a:cubicBezTo>
                  <a:cubicBezTo>
                    <a:pt x="5895" y="10750"/>
                    <a:pt x="5906" y="10750"/>
                    <a:pt x="5916" y="10750"/>
                  </a:cubicBezTo>
                  <a:close/>
                  <a:moveTo>
                    <a:pt x="8006" y="0"/>
                  </a:moveTo>
                  <a:cubicBezTo>
                    <a:pt x="8006" y="0"/>
                    <a:pt x="3058" y="174"/>
                    <a:pt x="932" y="934"/>
                  </a:cubicBezTo>
                  <a:lnTo>
                    <a:pt x="932" y="1924"/>
                  </a:lnTo>
                  <a:lnTo>
                    <a:pt x="1194" y="1924"/>
                  </a:lnTo>
                  <a:lnTo>
                    <a:pt x="1194" y="4619"/>
                  </a:lnTo>
                  <a:lnTo>
                    <a:pt x="932" y="4619"/>
                  </a:lnTo>
                  <a:lnTo>
                    <a:pt x="932" y="7043"/>
                  </a:lnTo>
                  <a:lnTo>
                    <a:pt x="732" y="7235"/>
                  </a:lnTo>
                  <a:lnTo>
                    <a:pt x="732" y="12278"/>
                  </a:lnTo>
                  <a:lnTo>
                    <a:pt x="0" y="12817"/>
                  </a:lnTo>
                  <a:lnTo>
                    <a:pt x="0" y="13740"/>
                  </a:lnTo>
                  <a:lnTo>
                    <a:pt x="18628" y="13740"/>
                  </a:lnTo>
                  <a:lnTo>
                    <a:pt x="18372" y="13022"/>
                  </a:lnTo>
                  <a:lnTo>
                    <a:pt x="17859" y="12919"/>
                  </a:lnTo>
                  <a:lnTo>
                    <a:pt x="17705" y="11277"/>
                  </a:lnTo>
                  <a:lnTo>
                    <a:pt x="17705" y="5081"/>
                  </a:lnTo>
                  <a:lnTo>
                    <a:pt x="16666" y="4888"/>
                  </a:lnTo>
                  <a:lnTo>
                    <a:pt x="15742" y="4888"/>
                  </a:lnTo>
                  <a:cubicBezTo>
                    <a:pt x="15742" y="4888"/>
                    <a:pt x="13972" y="4157"/>
                    <a:pt x="13818" y="4157"/>
                  </a:cubicBezTo>
                  <a:cubicBezTo>
                    <a:pt x="13664" y="4157"/>
                    <a:pt x="10470" y="3503"/>
                    <a:pt x="10470" y="3503"/>
                  </a:cubicBezTo>
                  <a:lnTo>
                    <a:pt x="9584" y="4965"/>
                  </a:lnTo>
                  <a:lnTo>
                    <a:pt x="8006" y="4118"/>
                  </a:lnTo>
                  <a:lnTo>
                    <a:pt x="80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0" name="Google Shape;1680;p49"/>
            <p:cNvGrpSpPr/>
            <p:nvPr/>
          </p:nvGrpSpPr>
          <p:grpSpPr>
            <a:xfrm>
              <a:off x="6247885" y="4264123"/>
              <a:ext cx="4696957" cy="1094383"/>
              <a:chOff x="4436050" y="4013838"/>
              <a:chExt cx="5890340" cy="1372439"/>
            </a:xfrm>
          </p:grpSpPr>
          <p:sp>
            <p:nvSpPr>
              <p:cNvPr id="1681" name="Google Shape;1681;p49"/>
              <p:cNvSpPr/>
              <p:nvPr/>
            </p:nvSpPr>
            <p:spPr>
              <a:xfrm rot="-59831">
                <a:off x="4446661" y="4064813"/>
                <a:ext cx="5869118" cy="1270490"/>
              </a:xfrm>
              <a:custGeom>
                <a:avLst/>
                <a:gdLst/>
                <a:ahLst/>
                <a:cxnLst/>
                <a:rect l="l" t="t" r="r" b="b"/>
                <a:pathLst>
                  <a:path w="93708" h="20285" extrusionOk="0">
                    <a:moveTo>
                      <a:pt x="47287" y="0"/>
                    </a:moveTo>
                    <a:cubicBezTo>
                      <a:pt x="44180" y="0"/>
                      <a:pt x="40820" y="2352"/>
                      <a:pt x="39271" y="6223"/>
                    </a:cubicBezTo>
                    <a:cubicBezTo>
                      <a:pt x="38798" y="5160"/>
                      <a:pt x="37692" y="4455"/>
                      <a:pt x="36377" y="4455"/>
                    </a:cubicBezTo>
                    <a:cubicBezTo>
                      <a:pt x="34871" y="4455"/>
                      <a:pt x="33091" y="5378"/>
                      <a:pt x="31671" y="7745"/>
                    </a:cubicBezTo>
                    <a:cubicBezTo>
                      <a:pt x="31313" y="7696"/>
                      <a:pt x="30968" y="7674"/>
                      <a:pt x="30634" y="7674"/>
                    </a:cubicBezTo>
                    <a:cubicBezTo>
                      <a:pt x="24829" y="7674"/>
                      <a:pt x="22677" y="14584"/>
                      <a:pt x="22677" y="14584"/>
                    </a:cubicBezTo>
                    <a:cubicBezTo>
                      <a:pt x="22677" y="14584"/>
                      <a:pt x="22328" y="12980"/>
                      <a:pt x="20492" y="12980"/>
                    </a:cubicBezTo>
                    <a:cubicBezTo>
                      <a:pt x="19854" y="12980"/>
                      <a:pt x="19036" y="13174"/>
                      <a:pt x="17990" y="13697"/>
                    </a:cubicBezTo>
                    <a:cubicBezTo>
                      <a:pt x="17990" y="10584"/>
                      <a:pt x="15712" y="9423"/>
                      <a:pt x="13146" y="9423"/>
                    </a:cubicBezTo>
                    <a:cubicBezTo>
                      <a:pt x="10909" y="9423"/>
                      <a:pt x="8453" y="10305"/>
                      <a:pt x="7096" y="11544"/>
                    </a:cubicBezTo>
                    <a:cubicBezTo>
                      <a:pt x="6869" y="10922"/>
                      <a:pt x="6214" y="10578"/>
                      <a:pt x="5615" y="10578"/>
                    </a:cubicBezTo>
                    <a:cubicBezTo>
                      <a:pt x="4870" y="10578"/>
                      <a:pt x="4211" y="11108"/>
                      <a:pt x="4562" y="12296"/>
                    </a:cubicBezTo>
                    <a:cubicBezTo>
                      <a:pt x="128" y="12544"/>
                      <a:pt x="1" y="17877"/>
                      <a:pt x="1" y="17877"/>
                    </a:cubicBezTo>
                    <a:cubicBezTo>
                      <a:pt x="1" y="17877"/>
                      <a:pt x="24623" y="20285"/>
                      <a:pt x="56636" y="20285"/>
                    </a:cubicBezTo>
                    <a:cubicBezTo>
                      <a:pt x="68070" y="20285"/>
                      <a:pt x="80448" y="19978"/>
                      <a:pt x="92983" y="19144"/>
                    </a:cubicBezTo>
                    <a:cubicBezTo>
                      <a:pt x="93708" y="13434"/>
                      <a:pt x="89115" y="11486"/>
                      <a:pt x="85237" y="11486"/>
                    </a:cubicBezTo>
                    <a:cubicBezTo>
                      <a:pt x="83695" y="11486"/>
                      <a:pt x="82265" y="11794"/>
                      <a:pt x="81328" y="12296"/>
                    </a:cubicBezTo>
                    <a:cubicBezTo>
                      <a:pt x="81667" y="10174"/>
                      <a:pt x="80193" y="9307"/>
                      <a:pt x="78952" y="9307"/>
                    </a:cubicBezTo>
                    <a:cubicBezTo>
                      <a:pt x="78337" y="9307"/>
                      <a:pt x="77780" y="9519"/>
                      <a:pt x="77528" y="9897"/>
                    </a:cubicBezTo>
                    <a:cubicBezTo>
                      <a:pt x="76722" y="9397"/>
                      <a:pt x="75938" y="9201"/>
                      <a:pt x="75204" y="9201"/>
                    </a:cubicBezTo>
                    <a:cubicBezTo>
                      <a:pt x="72598" y="9201"/>
                      <a:pt x="70638" y="11670"/>
                      <a:pt x="70638" y="11670"/>
                    </a:cubicBezTo>
                    <a:cubicBezTo>
                      <a:pt x="70638" y="11670"/>
                      <a:pt x="70687" y="9771"/>
                      <a:pt x="68154" y="8939"/>
                    </a:cubicBezTo>
                    <a:cubicBezTo>
                      <a:pt x="70772" y="3242"/>
                      <a:pt x="66984" y="483"/>
                      <a:pt x="63411" y="483"/>
                    </a:cubicBezTo>
                    <a:cubicBezTo>
                      <a:pt x="62491" y="483"/>
                      <a:pt x="61585" y="666"/>
                      <a:pt x="60806" y="1029"/>
                    </a:cubicBezTo>
                    <a:cubicBezTo>
                      <a:pt x="60165" y="686"/>
                      <a:pt x="59562" y="546"/>
                      <a:pt x="59003" y="546"/>
                    </a:cubicBezTo>
                    <a:cubicBezTo>
                      <a:pt x="56468" y="546"/>
                      <a:pt x="54852" y="3437"/>
                      <a:pt x="54852" y="3437"/>
                    </a:cubicBezTo>
                    <a:cubicBezTo>
                      <a:pt x="54852" y="3437"/>
                      <a:pt x="54030" y="1215"/>
                      <a:pt x="52517" y="1215"/>
                    </a:cubicBezTo>
                    <a:cubicBezTo>
                      <a:pt x="52152" y="1215"/>
                      <a:pt x="51748" y="1344"/>
                      <a:pt x="51306" y="1663"/>
                    </a:cubicBezTo>
                    <a:cubicBezTo>
                      <a:pt x="50168" y="525"/>
                      <a:pt x="48756" y="0"/>
                      <a:pt x="47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9"/>
              <p:cNvSpPr/>
              <p:nvPr/>
            </p:nvSpPr>
            <p:spPr>
              <a:xfrm rot="-59831">
                <a:off x="4446661" y="4064813"/>
                <a:ext cx="5869118" cy="1270490"/>
              </a:xfrm>
              <a:custGeom>
                <a:avLst/>
                <a:gdLst/>
                <a:ahLst/>
                <a:cxnLst/>
                <a:rect l="l" t="t" r="r" b="b"/>
                <a:pathLst>
                  <a:path w="93708" h="20285" extrusionOk="0">
                    <a:moveTo>
                      <a:pt x="47287" y="0"/>
                    </a:moveTo>
                    <a:cubicBezTo>
                      <a:pt x="44180" y="0"/>
                      <a:pt x="40820" y="2352"/>
                      <a:pt x="39271" y="6223"/>
                    </a:cubicBezTo>
                    <a:cubicBezTo>
                      <a:pt x="38798" y="5160"/>
                      <a:pt x="37692" y="4455"/>
                      <a:pt x="36377" y="4455"/>
                    </a:cubicBezTo>
                    <a:cubicBezTo>
                      <a:pt x="34871" y="4455"/>
                      <a:pt x="33091" y="5378"/>
                      <a:pt x="31671" y="7745"/>
                    </a:cubicBezTo>
                    <a:cubicBezTo>
                      <a:pt x="31313" y="7696"/>
                      <a:pt x="30968" y="7674"/>
                      <a:pt x="30634" y="7674"/>
                    </a:cubicBezTo>
                    <a:cubicBezTo>
                      <a:pt x="24829" y="7674"/>
                      <a:pt x="22677" y="14584"/>
                      <a:pt x="22677" y="14584"/>
                    </a:cubicBezTo>
                    <a:cubicBezTo>
                      <a:pt x="22677" y="14584"/>
                      <a:pt x="22328" y="12980"/>
                      <a:pt x="20492" y="12980"/>
                    </a:cubicBezTo>
                    <a:cubicBezTo>
                      <a:pt x="19854" y="12980"/>
                      <a:pt x="19036" y="13174"/>
                      <a:pt x="17990" y="13697"/>
                    </a:cubicBezTo>
                    <a:cubicBezTo>
                      <a:pt x="17990" y="10584"/>
                      <a:pt x="15712" y="9423"/>
                      <a:pt x="13146" y="9423"/>
                    </a:cubicBezTo>
                    <a:cubicBezTo>
                      <a:pt x="10909" y="9423"/>
                      <a:pt x="8453" y="10305"/>
                      <a:pt x="7096" y="11544"/>
                    </a:cubicBezTo>
                    <a:cubicBezTo>
                      <a:pt x="6869" y="10922"/>
                      <a:pt x="6214" y="10578"/>
                      <a:pt x="5615" y="10578"/>
                    </a:cubicBezTo>
                    <a:cubicBezTo>
                      <a:pt x="4870" y="10578"/>
                      <a:pt x="4211" y="11108"/>
                      <a:pt x="4562" y="12296"/>
                    </a:cubicBezTo>
                    <a:cubicBezTo>
                      <a:pt x="128" y="12544"/>
                      <a:pt x="1" y="17877"/>
                      <a:pt x="1" y="17877"/>
                    </a:cubicBezTo>
                    <a:cubicBezTo>
                      <a:pt x="1" y="17877"/>
                      <a:pt x="24623" y="20285"/>
                      <a:pt x="56636" y="20285"/>
                    </a:cubicBezTo>
                    <a:cubicBezTo>
                      <a:pt x="68070" y="20285"/>
                      <a:pt x="80448" y="19978"/>
                      <a:pt x="92983" y="19144"/>
                    </a:cubicBezTo>
                    <a:cubicBezTo>
                      <a:pt x="93708" y="13434"/>
                      <a:pt x="89115" y="11486"/>
                      <a:pt x="85237" y="11486"/>
                    </a:cubicBezTo>
                    <a:cubicBezTo>
                      <a:pt x="83695" y="11486"/>
                      <a:pt x="82265" y="11794"/>
                      <a:pt x="81328" y="12296"/>
                    </a:cubicBezTo>
                    <a:cubicBezTo>
                      <a:pt x="81667" y="10174"/>
                      <a:pt x="80193" y="9307"/>
                      <a:pt x="78952" y="9307"/>
                    </a:cubicBezTo>
                    <a:cubicBezTo>
                      <a:pt x="78337" y="9307"/>
                      <a:pt x="77780" y="9519"/>
                      <a:pt x="77528" y="9897"/>
                    </a:cubicBezTo>
                    <a:cubicBezTo>
                      <a:pt x="76722" y="9397"/>
                      <a:pt x="75938" y="9201"/>
                      <a:pt x="75204" y="9201"/>
                    </a:cubicBezTo>
                    <a:cubicBezTo>
                      <a:pt x="72598" y="9201"/>
                      <a:pt x="70638" y="11670"/>
                      <a:pt x="70638" y="11670"/>
                    </a:cubicBezTo>
                    <a:cubicBezTo>
                      <a:pt x="70638" y="11670"/>
                      <a:pt x="70687" y="9771"/>
                      <a:pt x="68154" y="8939"/>
                    </a:cubicBezTo>
                    <a:cubicBezTo>
                      <a:pt x="70772" y="3242"/>
                      <a:pt x="66984" y="483"/>
                      <a:pt x="63411" y="483"/>
                    </a:cubicBezTo>
                    <a:cubicBezTo>
                      <a:pt x="62491" y="483"/>
                      <a:pt x="61585" y="666"/>
                      <a:pt x="60806" y="1029"/>
                    </a:cubicBezTo>
                    <a:cubicBezTo>
                      <a:pt x="60165" y="686"/>
                      <a:pt x="59562" y="546"/>
                      <a:pt x="59003" y="546"/>
                    </a:cubicBezTo>
                    <a:cubicBezTo>
                      <a:pt x="56468" y="546"/>
                      <a:pt x="54852" y="3437"/>
                      <a:pt x="54852" y="3437"/>
                    </a:cubicBezTo>
                    <a:cubicBezTo>
                      <a:pt x="54852" y="3437"/>
                      <a:pt x="54030" y="1215"/>
                      <a:pt x="52517" y="1215"/>
                    </a:cubicBezTo>
                    <a:cubicBezTo>
                      <a:pt x="52152" y="1215"/>
                      <a:pt x="51748" y="1344"/>
                      <a:pt x="51306" y="1663"/>
                    </a:cubicBezTo>
                    <a:cubicBezTo>
                      <a:pt x="50168" y="525"/>
                      <a:pt x="48756" y="0"/>
                      <a:pt x="47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3" name="Google Shape;1683;p49"/>
          <p:cNvGrpSpPr/>
          <p:nvPr/>
        </p:nvGrpSpPr>
        <p:grpSpPr>
          <a:xfrm>
            <a:off x="3890113" y="3807667"/>
            <a:ext cx="775407" cy="1068211"/>
            <a:chOff x="3890113" y="3807667"/>
            <a:chExt cx="775407" cy="1068211"/>
          </a:xfrm>
        </p:grpSpPr>
        <p:grpSp>
          <p:nvGrpSpPr>
            <p:cNvPr id="1684" name="Google Shape;1684;p49"/>
            <p:cNvGrpSpPr/>
            <p:nvPr/>
          </p:nvGrpSpPr>
          <p:grpSpPr>
            <a:xfrm>
              <a:off x="4169649" y="3807667"/>
              <a:ext cx="495870" cy="1068211"/>
              <a:chOff x="6104125" y="2761275"/>
              <a:chExt cx="437700" cy="942900"/>
            </a:xfrm>
          </p:grpSpPr>
          <p:sp>
            <p:nvSpPr>
              <p:cNvPr id="1685" name="Google Shape;1685;p49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9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9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9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9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0" name="Google Shape;1690;p49"/>
            <p:cNvGrpSpPr/>
            <p:nvPr/>
          </p:nvGrpSpPr>
          <p:grpSpPr>
            <a:xfrm>
              <a:off x="3890113" y="4124010"/>
              <a:ext cx="349022" cy="751868"/>
              <a:chOff x="6104125" y="2761275"/>
              <a:chExt cx="437700" cy="942900"/>
            </a:xfrm>
          </p:grpSpPr>
          <p:sp>
            <p:nvSpPr>
              <p:cNvPr id="1691" name="Google Shape;1691;p49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9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9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9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9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6" name="Google Shape;1696;p49"/>
          <p:cNvGrpSpPr/>
          <p:nvPr/>
        </p:nvGrpSpPr>
        <p:grpSpPr>
          <a:xfrm>
            <a:off x="4220368" y="1263182"/>
            <a:ext cx="1367889" cy="938575"/>
            <a:chOff x="7324550" y="941275"/>
            <a:chExt cx="1079288" cy="740552"/>
          </a:xfrm>
        </p:grpSpPr>
        <p:sp>
          <p:nvSpPr>
            <p:cNvPr id="1697" name="Google Shape;1697;p49"/>
            <p:cNvSpPr/>
            <p:nvPr/>
          </p:nvSpPr>
          <p:spPr>
            <a:xfrm>
              <a:off x="7324550" y="1601484"/>
              <a:ext cx="183143" cy="8034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9"/>
            <p:cNvSpPr/>
            <p:nvPr/>
          </p:nvSpPr>
          <p:spPr>
            <a:xfrm>
              <a:off x="7493662" y="1406931"/>
              <a:ext cx="149674" cy="42173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9"/>
            <p:cNvSpPr/>
            <p:nvPr/>
          </p:nvSpPr>
          <p:spPr>
            <a:xfrm>
              <a:off x="81607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9"/>
            <p:cNvSpPr/>
            <p:nvPr/>
          </p:nvSpPr>
          <p:spPr>
            <a:xfrm>
              <a:off x="82683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1" name="Google Shape;1701;p49"/>
          <p:cNvSpPr/>
          <p:nvPr/>
        </p:nvSpPr>
        <p:spPr>
          <a:xfrm>
            <a:off x="2793963" y="667600"/>
            <a:ext cx="1644575" cy="395475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9E9BA-3CBF-4124-B12A-4C8D8DB55B2B}"/>
              </a:ext>
            </a:extLst>
          </p:cNvPr>
          <p:cNvSpPr/>
          <p:nvPr/>
        </p:nvSpPr>
        <p:spPr>
          <a:xfrm>
            <a:off x="0" y="-11258"/>
            <a:ext cx="9144000" cy="1765738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Google Shape;954;p39">
            <a:extLst>
              <a:ext uri="{FF2B5EF4-FFF2-40B4-BE49-F238E27FC236}">
                <a16:creationId xmlns:a16="http://schemas.microsoft.com/office/drawing/2014/main" id="{435FA939-1DC8-2E9F-89A8-9CD5F0BF2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906" y="0"/>
            <a:ext cx="8838488" cy="890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Ex 3 (p.21) Match a phrasal verb in column A with a suitable word/ phrase in column B.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4F9B8F-3979-700A-580D-9282F2A37229}"/>
              </a:ext>
            </a:extLst>
          </p:cNvPr>
          <p:cNvSpPr/>
          <p:nvPr/>
        </p:nvSpPr>
        <p:spPr>
          <a:xfrm>
            <a:off x="135907" y="1327932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1. get around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6A10E-44D1-8AB6-FEEF-0F244FC4033E}"/>
              </a:ext>
            </a:extLst>
          </p:cNvPr>
          <p:cNvSpPr txBox="1"/>
          <p:nvPr/>
        </p:nvSpPr>
        <p:spPr>
          <a:xfrm>
            <a:off x="873429" y="804711"/>
            <a:ext cx="59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AB26AA-B92C-F96B-DC9A-4E83BC7BB71D}"/>
              </a:ext>
            </a:extLst>
          </p:cNvPr>
          <p:cNvSpPr/>
          <p:nvPr/>
        </p:nvSpPr>
        <p:spPr>
          <a:xfrm>
            <a:off x="135907" y="1955394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2. carry out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DD3C8C-3BA1-0100-E13F-1C38FF3DE9A2}"/>
              </a:ext>
            </a:extLst>
          </p:cNvPr>
          <p:cNvSpPr/>
          <p:nvPr/>
        </p:nvSpPr>
        <p:spPr>
          <a:xfrm>
            <a:off x="135907" y="2582856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3. come down with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48AC09-D160-ADE0-1D1C-CF452562D730}"/>
              </a:ext>
            </a:extLst>
          </p:cNvPr>
          <p:cNvSpPr/>
          <p:nvPr/>
        </p:nvSpPr>
        <p:spPr>
          <a:xfrm>
            <a:off x="135907" y="3210318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4. hang out with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78F1A6-1544-6085-626E-F5B435B65434}"/>
              </a:ext>
            </a:extLst>
          </p:cNvPr>
          <p:cNvSpPr/>
          <p:nvPr/>
        </p:nvSpPr>
        <p:spPr>
          <a:xfrm>
            <a:off x="135907" y="3837780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5. cut down 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FFD6C8-5B7D-81C5-C191-4C1B08EC82FC}"/>
              </a:ext>
            </a:extLst>
          </p:cNvPr>
          <p:cNvSpPr/>
          <p:nvPr/>
        </p:nvSpPr>
        <p:spPr>
          <a:xfrm>
            <a:off x="6717957" y="1327932"/>
            <a:ext cx="2301393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>
                <a:solidFill>
                  <a:srgbClr val="000000"/>
                </a:solidFill>
              </a:rPr>
              <a:t>. noise </a:t>
            </a:r>
            <a:r>
              <a:rPr lang="en-US" sz="2000" dirty="0">
                <a:solidFill>
                  <a:srgbClr val="000000"/>
                </a:solidFill>
              </a:rPr>
              <a:t>pollution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9AE72-EC21-ED28-D9A6-23D6ED9160C4}"/>
              </a:ext>
            </a:extLst>
          </p:cNvPr>
          <p:cNvSpPr/>
          <p:nvPr/>
        </p:nvSpPr>
        <p:spPr>
          <a:xfrm>
            <a:off x="6890731" y="1955394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b. friends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333B0E-DDD9-5BC2-34C2-2D13498ED875}"/>
              </a:ext>
            </a:extLst>
          </p:cNvPr>
          <p:cNvSpPr/>
          <p:nvPr/>
        </p:nvSpPr>
        <p:spPr>
          <a:xfrm>
            <a:off x="6890731" y="2582856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c. a project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1CCD47-6E53-606E-4E86-30F0CFF2503F}"/>
              </a:ext>
            </a:extLst>
          </p:cNvPr>
          <p:cNvSpPr/>
          <p:nvPr/>
        </p:nvSpPr>
        <p:spPr>
          <a:xfrm>
            <a:off x="6890731" y="3210318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d. the city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FE2D2F-A977-5730-B65D-A52990754041}"/>
              </a:ext>
            </a:extLst>
          </p:cNvPr>
          <p:cNvSpPr/>
          <p:nvPr/>
        </p:nvSpPr>
        <p:spPr>
          <a:xfrm>
            <a:off x="6890731" y="3837780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e. the flu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D522-59BC-E947-62AB-5B72DAE43B6E}"/>
              </a:ext>
            </a:extLst>
          </p:cNvPr>
          <p:cNvSpPr txBox="1"/>
          <p:nvPr/>
        </p:nvSpPr>
        <p:spPr>
          <a:xfrm>
            <a:off x="3394393" y="804711"/>
            <a:ext cx="59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9848E8C-51D6-3EAB-A5AA-A4D15F985597}"/>
              </a:ext>
            </a:extLst>
          </p:cNvPr>
          <p:cNvSpPr/>
          <p:nvPr/>
        </p:nvSpPr>
        <p:spPr>
          <a:xfrm>
            <a:off x="2629804" y="1327931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d. the city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4008BE-24EB-7140-0A3B-842BAF795AA8}"/>
              </a:ext>
            </a:extLst>
          </p:cNvPr>
          <p:cNvSpPr/>
          <p:nvPr/>
        </p:nvSpPr>
        <p:spPr>
          <a:xfrm>
            <a:off x="2629804" y="1955394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c. a project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0E552C-1A07-EA12-CC6B-54246E630D02}"/>
              </a:ext>
            </a:extLst>
          </p:cNvPr>
          <p:cNvSpPr/>
          <p:nvPr/>
        </p:nvSpPr>
        <p:spPr>
          <a:xfrm>
            <a:off x="2629804" y="3837780"/>
            <a:ext cx="219756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>
                <a:solidFill>
                  <a:srgbClr val="000000"/>
                </a:solidFill>
              </a:rPr>
              <a:t>. noise </a:t>
            </a:r>
            <a:r>
              <a:rPr lang="en-US" sz="2000" dirty="0">
                <a:solidFill>
                  <a:srgbClr val="000000"/>
                </a:solidFill>
              </a:rPr>
              <a:t>pollution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4D347EC-2100-63BF-F774-D5B2EE256E4B}"/>
              </a:ext>
            </a:extLst>
          </p:cNvPr>
          <p:cNvSpPr/>
          <p:nvPr/>
        </p:nvSpPr>
        <p:spPr>
          <a:xfrm>
            <a:off x="2629804" y="3210318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b. friends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6828091-C5C2-F1D0-C127-DF03066CE541}"/>
              </a:ext>
            </a:extLst>
          </p:cNvPr>
          <p:cNvSpPr/>
          <p:nvPr/>
        </p:nvSpPr>
        <p:spPr>
          <a:xfrm>
            <a:off x="2629804" y="2582856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e. the flu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EE396C-6B64-4867-931E-47457F324886}"/>
              </a:ext>
            </a:extLst>
          </p:cNvPr>
          <p:cNvSpPr txBox="1"/>
          <p:nvPr/>
        </p:nvSpPr>
        <p:spPr>
          <a:xfrm>
            <a:off x="4783739" y="1291952"/>
            <a:ext cx="17946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Đi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tham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quan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thành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phố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1B270B-147E-7E61-A28B-D0FE160A3DE7}"/>
              </a:ext>
            </a:extLst>
          </p:cNvPr>
          <p:cNvSpPr txBox="1"/>
          <p:nvPr/>
        </p:nvSpPr>
        <p:spPr>
          <a:xfrm>
            <a:off x="4783738" y="2039011"/>
            <a:ext cx="2128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Thực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hiện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dự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án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762E1-04C9-EE4D-E842-3A38FEAFF20D}"/>
              </a:ext>
            </a:extLst>
          </p:cNvPr>
          <p:cNvSpPr txBox="1"/>
          <p:nvPr/>
        </p:nvSpPr>
        <p:spPr>
          <a:xfrm>
            <a:off x="4783738" y="2636658"/>
            <a:ext cx="2128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Bị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cảm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6CEBA4-2CE0-24E5-EC56-02612FE00D5C}"/>
              </a:ext>
            </a:extLst>
          </p:cNvPr>
          <p:cNvSpPr txBox="1"/>
          <p:nvPr/>
        </p:nvSpPr>
        <p:spPr>
          <a:xfrm>
            <a:off x="4783738" y="3270164"/>
            <a:ext cx="2128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Gặp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gỡ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bạn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bè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7BF60-BCF1-E4B8-22E4-3C05679480EE}"/>
              </a:ext>
            </a:extLst>
          </p:cNvPr>
          <p:cNvSpPr txBox="1"/>
          <p:nvPr/>
        </p:nvSpPr>
        <p:spPr>
          <a:xfrm>
            <a:off x="4783738" y="3815111"/>
            <a:ext cx="21286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Giảm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thiểu</a:t>
            </a:r>
            <a:r>
              <a:rPr lang="en-US" sz="1900" b="1" dirty="0">
                <a:solidFill>
                  <a:srgbClr val="C00000"/>
                </a:solidFill>
              </a:rPr>
              <a:t> ô </a:t>
            </a:r>
            <a:r>
              <a:rPr lang="en-US" sz="1900" b="1" dirty="0" err="1">
                <a:solidFill>
                  <a:srgbClr val="C00000"/>
                </a:solidFill>
              </a:rPr>
              <a:t>nhiễm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tiếng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ồn</a:t>
            </a:r>
            <a:endParaRPr lang="en-US" sz="1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9E9BA-3CBF-4124-B12A-4C8D8DB55B2B}"/>
              </a:ext>
            </a:extLst>
          </p:cNvPr>
          <p:cNvSpPr/>
          <p:nvPr/>
        </p:nvSpPr>
        <p:spPr>
          <a:xfrm>
            <a:off x="0" y="-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4" name="Google Shape;954;p39"/>
          <p:cNvSpPr txBox="1">
            <a:spLocks noGrp="1"/>
          </p:cNvSpPr>
          <p:nvPr>
            <p:ph type="title"/>
          </p:nvPr>
        </p:nvSpPr>
        <p:spPr>
          <a:xfrm>
            <a:off x="135906" y="0"/>
            <a:ext cx="9008093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Ex 4 (p.21) Complete each sentence with a phrasal verb in . You can change the form of the verb when necessary.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955" name="Google Shape;955;p39"/>
          <p:cNvSpPr txBox="1">
            <a:spLocks noGrp="1"/>
          </p:cNvSpPr>
          <p:nvPr>
            <p:ph type="subTitle" idx="1"/>
          </p:nvPr>
        </p:nvSpPr>
        <p:spPr>
          <a:xfrm>
            <a:off x="126836" y="857511"/>
            <a:ext cx="6731553" cy="38085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1. I’m __________________ a cold. I have a runny nose and a sore throat. </a:t>
            </a: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2. We all need to __________________ using our cars and ride our bikes more to reduce air pollution. </a:t>
            </a: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3. When I was in town, I chose to __________________ by bus. </a:t>
            </a: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4 Where do teenagers in your </a:t>
            </a:r>
            <a:r>
              <a:rPr lang="en-US" sz="2200" dirty="0" err="1">
                <a:solidFill>
                  <a:srgbClr val="000000"/>
                </a:solidFill>
              </a:rPr>
              <a:t>neighbourhood</a:t>
            </a:r>
            <a:r>
              <a:rPr lang="en-US" sz="2200" dirty="0">
                <a:solidFill>
                  <a:srgbClr val="000000"/>
                </a:solidFill>
              </a:rPr>
              <a:t> often __________________ each other? </a:t>
            </a: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5. The authority is __________________ a plan to solve traffic congestion in the downtown area. </a:t>
            </a:r>
            <a:endParaRPr sz="2200" b="1" dirty="0">
              <a:solidFill>
                <a:srgbClr val="000000"/>
              </a:solidFill>
              <a:highlight>
                <a:srgbClr val="EDFFFA"/>
              </a:highlight>
            </a:endParaRPr>
          </a:p>
        </p:txBody>
      </p:sp>
      <p:sp>
        <p:nvSpPr>
          <p:cNvPr id="13" name="Google Shape;955;p39">
            <a:extLst>
              <a:ext uri="{FF2B5EF4-FFF2-40B4-BE49-F238E27FC236}">
                <a16:creationId xmlns:a16="http://schemas.microsoft.com/office/drawing/2014/main" id="{6AF55485-7DC4-A8C8-A03E-33EF29F54873}"/>
              </a:ext>
            </a:extLst>
          </p:cNvPr>
          <p:cNvSpPr txBox="1">
            <a:spLocks/>
          </p:cNvSpPr>
          <p:nvPr/>
        </p:nvSpPr>
        <p:spPr>
          <a:xfrm>
            <a:off x="121186" y="861898"/>
            <a:ext cx="6731553" cy="3808593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1. I’m __________________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a cold</a:t>
            </a:r>
            <a:r>
              <a:rPr lang="en-US" sz="2200" dirty="0">
                <a:solidFill>
                  <a:srgbClr val="000000"/>
                </a:solidFill>
              </a:rPr>
              <a:t>. I have a runny nose and a sore throat.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2. We all need to __________________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using our cars</a:t>
            </a:r>
            <a:r>
              <a:rPr lang="en-US" sz="2200" dirty="0">
                <a:solidFill>
                  <a:srgbClr val="000000"/>
                </a:solidFill>
              </a:rPr>
              <a:t> and ride our bikes more to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reduce air pollution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3. When I was in town, I chose to __________________ by bus.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4 Where do teenagers in your </a:t>
            </a:r>
            <a:r>
              <a:rPr lang="en-US" sz="2200" dirty="0" err="1">
                <a:solidFill>
                  <a:srgbClr val="000000"/>
                </a:solidFill>
              </a:rPr>
              <a:t>neighbourhood</a:t>
            </a:r>
            <a:r>
              <a:rPr lang="en-US" sz="2200" dirty="0">
                <a:solidFill>
                  <a:srgbClr val="000000"/>
                </a:solidFill>
              </a:rPr>
              <a:t> often __________________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each other</a:t>
            </a:r>
            <a:r>
              <a:rPr lang="en-US" sz="2200" dirty="0">
                <a:solidFill>
                  <a:srgbClr val="000000"/>
                </a:solidFill>
              </a:rPr>
              <a:t>?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5. The authority is __________________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a plan to </a:t>
            </a:r>
            <a:r>
              <a:rPr lang="en-US" sz="2200" dirty="0">
                <a:solidFill>
                  <a:srgbClr val="000000"/>
                </a:solidFill>
              </a:rPr>
              <a:t>solve traffic congestion in the downtown area. 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46FF2-D469-14C8-E6E0-E885D58B25B7}"/>
              </a:ext>
            </a:extLst>
          </p:cNvPr>
          <p:cNvSpPr txBox="1"/>
          <p:nvPr/>
        </p:nvSpPr>
        <p:spPr>
          <a:xfrm>
            <a:off x="1085658" y="861897"/>
            <a:ext cx="276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bin" panose="020B0604020202020204" charset="0"/>
              </a:rPr>
              <a:t>coming </a:t>
            </a:r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down with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82271-E9C0-2D3C-9E6D-8B1B78922AB0}"/>
              </a:ext>
            </a:extLst>
          </p:cNvPr>
          <p:cNvSpPr txBox="1"/>
          <p:nvPr/>
        </p:nvSpPr>
        <p:spPr>
          <a:xfrm>
            <a:off x="2395985" y="1643115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cut down 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C446A-95B7-041C-4ED2-6607F13BD6BE}"/>
              </a:ext>
            </a:extLst>
          </p:cNvPr>
          <p:cNvSpPr txBox="1"/>
          <p:nvPr/>
        </p:nvSpPr>
        <p:spPr>
          <a:xfrm>
            <a:off x="6428878" y="867102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1. come down with </a:t>
            </a:r>
          </a:p>
          <a:p>
            <a:r>
              <a:rPr lang="en-US" sz="2000" i="1" dirty="0" err="1">
                <a:solidFill>
                  <a:srgbClr val="C00000"/>
                </a:solidFill>
              </a:rPr>
              <a:t>Bị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ốm</a:t>
            </a:r>
            <a:r>
              <a:rPr lang="en-US" sz="2000" i="1" dirty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mắc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bệnh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72F4A-C496-17AD-CB80-5063B26509F7}"/>
              </a:ext>
            </a:extLst>
          </p:cNvPr>
          <p:cNvSpPr txBox="1"/>
          <p:nvPr/>
        </p:nvSpPr>
        <p:spPr>
          <a:xfrm>
            <a:off x="6428878" y="1559252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2. cut down on: </a:t>
            </a:r>
            <a:r>
              <a:rPr lang="en-US" sz="2000" i="1" dirty="0" err="1">
                <a:solidFill>
                  <a:srgbClr val="C00000"/>
                </a:solidFill>
              </a:rPr>
              <a:t>giảm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thiểu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9CCEC-043E-238B-D7EF-F2FE1C080C89}"/>
              </a:ext>
            </a:extLst>
          </p:cNvPr>
          <p:cNvSpPr txBox="1"/>
          <p:nvPr/>
        </p:nvSpPr>
        <p:spPr>
          <a:xfrm>
            <a:off x="6428878" y="2347040"/>
            <a:ext cx="278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3. get around : </a:t>
            </a:r>
            <a:r>
              <a:rPr lang="en-US" sz="2000" i="1" dirty="0" err="1">
                <a:solidFill>
                  <a:srgbClr val="C00000"/>
                </a:solidFill>
              </a:rPr>
              <a:t>đi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tham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quan</a:t>
            </a:r>
            <a:r>
              <a:rPr lang="en-US" sz="2000" i="1" dirty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dạo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quanh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1CFD5-21F6-3C07-1CD2-685B352FA425}"/>
              </a:ext>
            </a:extLst>
          </p:cNvPr>
          <p:cNvSpPr txBox="1"/>
          <p:nvPr/>
        </p:nvSpPr>
        <p:spPr>
          <a:xfrm>
            <a:off x="6428878" y="3054926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4. hang out with: </a:t>
            </a:r>
            <a:r>
              <a:rPr lang="en-US" sz="2000" i="1" dirty="0" err="1">
                <a:solidFill>
                  <a:srgbClr val="C00000"/>
                </a:solidFill>
              </a:rPr>
              <a:t>gặp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gỡ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443CC-C9DE-473D-E5CB-94DD5214BCEF}"/>
              </a:ext>
            </a:extLst>
          </p:cNvPr>
          <p:cNvSpPr txBox="1"/>
          <p:nvPr/>
        </p:nvSpPr>
        <p:spPr>
          <a:xfrm>
            <a:off x="567185" y="2702371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get around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EE39A-0F7E-F5CD-20A3-F13EA9892147}"/>
              </a:ext>
            </a:extLst>
          </p:cNvPr>
          <p:cNvSpPr txBox="1"/>
          <p:nvPr/>
        </p:nvSpPr>
        <p:spPr>
          <a:xfrm>
            <a:off x="567185" y="3453404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hang out 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3759F-C351-65C7-ACF7-0EF9D92939B3}"/>
              </a:ext>
            </a:extLst>
          </p:cNvPr>
          <p:cNvSpPr txBox="1"/>
          <p:nvPr/>
        </p:nvSpPr>
        <p:spPr>
          <a:xfrm>
            <a:off x="6428878" y="3950473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5. carry out: </a:t>
            </a:r>
            <a:r>
              <a:rPr lang="en-US" sz="2000" i="1" dirty="0" err="1">
                <a:solidFill>
                  <a:srgbClr val="C00000"/>
                </a:solidFill>
              </a:rPr>
              <a:t>tiến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hành</a:t>
            </a:r>
            <a:r>
              <a:rPr lang="en-US" sz="2000" i="1" dirty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thực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hiện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C2E52E-495D-DAC1-5290-BB2655C37A8B}"/>
              </a:ext>
            </a:extLst>
          </p:cNvPr>
          <p:cNvSpPr txBox="1"/>
          <p:nvPr/>
        </p:nvSpPr>
        <p:spPr>
          <a:xfrm>
            <a:off x="2715123" y="3858757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bin" panose="020B0604020202020204" charset="0"/>
              </a:rPr>
              <a:t>carrying </a:t>
            </a:r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1801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39F4-E97F-3C7F-3E85-96B21757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61B1-D269-2BA2-40C6-77CF91F34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8EFBB3-DD6B-E515-71CD-E5C0A34CE93E}"/>
              </a:ext>
            </a:extLst>
          </p:cNvPr>
          <p:cNvSpPr/>
          <p:nvPr/>
        </p:nvSpPr>
        <p:spPr>
          <a:xfrm>
            <a:off x="0" y="-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954;p39">
            <a:extLst>
              <a:ext uri="{FF2B5EF4-FFF2-40B4-BE49-F238E27FC236}">
                <a16:creationId xmlns:a16="http://schemas.microsoft.com/office/drawing/2014/main" id="{045C5A66-D8E0-4423-A24F-159F55A533F4}"/>
              </a:ext>
            </a:extLst>
          </p:cNvPr>
          <p:cNvSpPr txBox="1">
            <a:spLocks/>
          </p:cNvSpPr>
          <p:nvPr/>
        </p:nvSpPr>
        <p:spPr>
          <a:xfrm>
            <a:off x="135906" y="0"/>
            <a:ext cx="9008093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algn="l"/>
            <a:r>
              <a:rPr lang="en-US" sz="2200" b="1" dirty="0">
                <a:solidFill>
                  <a:schemeClr val="tx1"/>
                </a:solidFill>
              </a:rPr>
              <a:t>Ex 5 (p.21) Work in pairs. Tell each other whether you agree or disagree with the following ideas. </a:t>
            </a: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" name="Google Shape;955;p39">
            <a:extLst>
              <a:ext uri="{FF2B5EF4-FFF2-40B4-BE49-F238E27FC236}">
                <a16:creationId xmlns:a16="http://schemas.microsoft.com/office/drawing/2014/main" id="{D7AD2AE9-1E43-92F9-D38C-6B85295E2681}"/>
              </a:ext>
            </a:extLst>
          </p:cNvPr>
          <p:cNvSpPr txBox="1">
            <a:spLocks/>
          </p:cNvSpPr>
          <p:nvPr/>
        </p:nvSpPr>
        <p:spPr>
          <a:xfrm>
            <a:off x="121187" y="861899"/>
            <a:ext cx="8466632" cy="11747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1. The busier the city is, the more unhappy its people are.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2. The older the city becomes, the less attractive it is to immigrants.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3. Your home town should cut down on noise pollution. </a:t>
            </a:r>
          </a:p>
        </p:txBody>
      </p:sp>
      <p:pic>
        <p:nvPicPr>
          <p:cNvPr id="5122" name="Picture 2" descr="happy cute kids boy and girl talking each othercartoon vector | Cute kids,  Boys vs girls, Kids clipart">
            <a:extLst>
              <a:ext uri="{FF2B5EF4-FFF2-40B4-BE49-F238E27FC236}">
                <a16:creationId xmlns:a16="http://schemas.microsoft.com/office/drawing/2014/main" id="{555F65D6-76CB-F9F1-8919-713CE9E51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3" b="99385" l="1087" r="98370">
                        <a14:foregroundMark x1="13587" y1="10656" x2="28125" y2="87705"/>
                        <a14:foregroundMark x1="17527" y1="9221" x2="27446" y2="33197"/>
                        <a14:foregroundMark x1="19022" y1="27459" x2="22418" y2="35041"/>
                        <a14:foregroundMark x1="25272" y1="22336" x2="28261" y2="30123"/>
                        <a14:foregroundMark x1="11005" y1="18648" x2="7065" y2="28279"/>
                        <a14:foregroundMark x1="7065" y1="28279" x2="6250" y2="33197"/>
                        <a14:foregroundMark x1="1087" y1="18852" x2="1087" y2="18852"/>
                        <a14:foregroundMark x1="1087" y1="18852" x2="1087" y2="18852"/>
                        <a14:foregroundMark x1="13451" y1="4713" x2="22011" y2="6557"/>
                        <a14:foregroundMark x1="22011" y1="6557" x2="23098" y2="5943"/>
                        <a14:foregroundMark x1="17255" y1="82582" x2="15082" y2="99180"/>
                        <a14:foregroundMark x1="21603" y1="86475" x2="25408" y2="98566"/>
                        <a14:foregroundMark x1="74728" y1="14344" x2="77853" y2="87090"/>
                        <a14:foregroundMark x1="64810" y1="24795" x2="70380" y2="40574"/>
                        <a14:foregroundMark x1="70380" y1="40574" x2="71196" y2="41803"/>
                        <a14:foregroundMark x1="84103" y1="11270" x2="94429" y2="21926"/>
                        <a14:foregroundMark x1="86141" y1="4918" x2="89810" y2="11885"/>
                        <a14:foregroundMark x1="75136" y1="90574" x2="75951" y2="97746"/>
                        <a14:foregroundMark x1="66440" y1="61475" x2="66033" y2="66189"/>
                        <a14:foregroundMark x1="98505" y1="25410" x2="98505" y2="25410"/>
                        <a14:foregroundMark x1="98505" y1="25410" x2="98505" y2="25410"/>
                        <a14:foregroundMark x1="85598" y1="23566" x2="88859" y2="30943"/>
                        <a14:foregroundMark x1="70516" y1="84221" x2="71875" y2="99385"/>
                        <a14:foregroundMark x1="78397" y1="89344" x2="80027" y2="98156"/>
                        <a14:foregroundMark x1="20924" y1="57172" x2="18071" y2="68443"/>
                        <a14:foregroundMark x1="21467" y1="43852" x2="14130" y2="67623"/>
                        <a14:foregroundMark x1="16848" y1="52049" x2="11821" y2="67418"/>
                        <a14:foregroundMark x1="13859" y1="65369" x2="18342" y2="77664"/>
                        <a14:foregroundMark x1="24049" y1="55123" x2="28940" y2="6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17" y="2316152"/>
            <a:ext cx="4264196" cy="28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5"/>
          <p:cNvSpPr txBox="1">
            <a:spLocks noGrp="1"/>
          </p:cNvSpPr>
          <p:nvPr>
            <p:ph type="title"/>
          </p:nvPr>
        </p:nvSpPr>
        <p:spPr>
          <a:xfrm>
            <a:off x="713350" y="253959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RECAP</a:t>
            </a:r>
            <a:endParaRPr dirty="0"/>
          </a:p>
        </p:txBody>
      </p:sp>
      <p:sp>
        <p:nvSpPr>
          <p:cNvPr id="1163" name="Google Shape;1163;p45"/>
          <p:cNvSpPr txBox="1"/>
          <p:nvPr/>
        </p:nvSpPr>
        <p:spPr>
          <a:xfrm>
            <a:off x="1944250" y="1657574"/>
            <a:ext cx="834600" cy="7077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E3E65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64" name="Google Shape;1164;p45"/>
          <p:cNvSpPr txBox="1"/>
          <p:nvPr/>
        </p:nvSpPr>
        <p:spPr>
          <a:xfrm>
            <a:off x="6365150" y="1657574"/>
            <a:ext cx="834600" cy="7077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E3E65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65" name="Google Shape;1165;p45"/>
          <p:cNvSpPr/>
          <p:nvPr/>
        </p:nvSpPr>
        <p:spPr>
          <a:xfrm>
            <a:off x="6604356" y="184721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45"/>
          <p:cNvGrpSpPr/>
          <p:nvPr/>
        </p:nvGrpSpPr>
        <p:grpSpPr>
          <a:xfrm>
            <a:off x="2141304" y="1866417"/>
            <a:ext cx="440505" cy="290018"/>
            <a:chOff x="5727616" y="4204699"/>
            <a:chExt cx="440505" cy="290018"/>
          </a:xfrm>
        </p:grpSpPr>
        <p:sp>
          <p:nvSpPr>
            <p:cNvPr id="1167" name="Google Shape;1167;p45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5"/>
          <p:cNvGrpSpPr/>
          <p:nvPr/>
        </p:nvGrpSpPr>
        <p:grpSpPr>
          <a:xfrm>
            <a:off x="4281375" y="1549538"/>
            <a:ext cx="591639" cy="3284357"/>
            <a:chOff x="250075" y="556125"/>
            <a:chExt cx="419900" cy="2331150"/>
          </a:xfrm>
        </p:grpSpPr>
        <p:sp>
          <p:nvSpPr>
            <p:cNvPr id="1176" name="Google Shape;1176;p45"/>
            <p:cNvSpPr/>
            <p:nvPr/>
          </p:nvSpPr>
          <p:spPr>
            <a:xfrm>
              <a:off x="250075" y="734450"/>
              <a:ext cx="419900" cy="2152825"/>
            </a:xfrm>
            <a:custGeom>
              <a:avLst/>
              <a:gdLst/>
              <a:ahLst/>
              <a:cxnLst/>
              <a:rect l="l" t="t" r="r" b="b"/>
              <a:pathLst>
                <a:path w="16796" h="86113" extrusionOk="0">
                  <a:moveTo>
                    <a:pt x="0" y="1"/>
                  </a:moveTo>
                  <a:lnTo>
                    <a:pt x="0" y="86113"/>
                  </a:lnTo>
                  <a:lnTo>
                    <a:pt x="16795" y="86113"/>
                  </a:lnTo>
                  <a:lnTo>
                    <a:pt x="16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250075" y="734446"/>
              <a:ext cx="145675" cy="2152753"/>
            </a:xfrm>
            <a:custGeom>
              <a:avLst/>
              <a:gdLst/>
              <a:ahLst/>
              <a:cxnLst/>
              <a:rect l="l" t="t" r="r" b="b"/>
              <a:pathLst>
                <a:path w="5827" h="85844" extrusionOk="0">
                  <a:moveTo>
                    <a:pt x="0" y="1"/>
                  </a:moveTo>
                  <a:lnTo>
                    <a:pt x="0" y="85844"/>
                  </a:lnTo>
                  <a:lnTo>
                    <a:pt x="5827" y="85844"/>
                  </a:lnTo>
                  <a:lnTo>
                    <a:pt x="5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282300" y="78847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282300" y="84050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282300" y="89255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282300" y="94460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282300" y="9966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282300" y="104872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282300" y="110075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282300" y="11528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282300" y="12048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282300" y="125692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282300" y="1308950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282300" y="136105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282300" y="14130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282300" y="14651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5"/>
            <p:cNvSpPr/>
            <p:nvPr/>
          </p:nvSpPr>
          <p:spPr>
            <a:xfrm>
              <a:off x="282300" y="1517150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5"/>
            <p:cNvSpPr/>
            <p:nvPr/>
          </p:nvSpPr>
          <p:spPr>
            <a:xfrm>
              <a:off x="282300" y="156925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282300" y="16212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282300" y="16733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282300" y="172540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282300" y="17774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282300" y="18294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282300" y="188152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282300" y="193357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282300" y="19856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282300" y="203770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282300" y="2089725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5"/>
            <p:cNvSpPr/>
            <p:nvPr/>
          </p:nvSpPr>
          <p:spPr>
            <a:xfrm>
              <a:off x="282300" y="214177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5"/>
            <p:cNvSpPr/>
            <p:nvPr/>
          </p:nvSpPr>
          <p:spPr>
            <a:xfrm>
              <a:off x="282300" y="21938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5"/>
            <p:cNvSpPr/>
            <p:nvPr/>
          </p:nvSpPr>
          <p:spPr>
            <a:xfrm>
              <a:off x="282300" y="224590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282300" y="2297925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5"/>
            <p:cNvSpPr/>
            <p:nvPr/>
          </p:nvSpPr>
          <p:spPr>
            <a:xfrm>
              <a:off x="282300" y="235002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5"/>
            <p:cNvSpPr/>
            <p:nvPr/>
          </p:nvSpPr>
          <p:spPr>
            <a:xfrm>
              <a:off x="433325" y="78847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433325" y="84050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5"/>
            <p:cNvSpPr/>
            <p:nvPr/>
          </p:nvSpPr>
          <p:spPr>
            <a:xfrm>
              <a:off x="433325" y="89255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5"/>
            <p:cNvSpPr/>
            <p:nvPr/>
          </p:nvSpPr>
          <p:spPr>
            <a:xfrm>
              <a:off x="433325" y="94460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433325" y="9966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5"/>
            <p:cNvSpPr/>
            <p:nvPr/>
          </p:nvSpPr>
          <p:spPr>
            <a:xfrm>
              <a:off x="433325" y="104872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5"/>
            <p:cNvSpPr/>
            <p:nvPr/>
          </p:nvSpPr>
          <p:spPr>
            <a:xfrm>
              <a:off x="433325" y="110075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5"/>
            <p:cNvSpPr/>
            <p:nvPr/>
          </p:nvSpPr>
          <p:spPr>
            <a:xfrm>
              <a:off x="433325" y="11528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5"/>
            <p:cNvSpPr/>
            <p:nvPr/>
          </p:nvSpPr>
          <p:spPr>
            <a:xfrm>
              <a:off x="433325" y="12048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5"/>
            <p:cNvSpPr/>
            <p:nvPr/>
          </p:nvSpPr>
          <p:spPr>
            <a:xfrm>
              <a:off x="433325" y="125692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5"/>
            <p:cNvSpPr/>
            <p:nvPr/>
          </p:nvSpPr>
          <p:spPr>
            <a:xfrm>
              <a:off x="433325" y="1308950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5"/>
            <p:cNvSpPr/>
            <p:nvPr/>
          </p:nvSpPr>
          <p:spPr>
            <a:xfrm>
              <a:off x="433325" y="136105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5"/>
            <p:cNvSpPr/>
            <p:nvPr/>
          </p:nvSpPr>
          <p:spPr>
            <a:xfrm>
              <a:off x="433325" y="14130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433325" y="14651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5"/>
            <p:cNvSpPr/>
            <p:nvPr/>
          </p:nvSpPr>
          <p:spPr>
            <a:xfrm>
              <a:off x="433325" y="1517150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5"/>
            <p:cNvSpPr/>
            <p:nvPr/>
          </p:nvSpPr>
          <p:spPr>
            <a:xfrm>
              <a:off x="433325" y="156925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5"/>
            <p:cNvSpPr/>
            <p:nvPr/>
          </p:nvSpPr>
          <p:spPr>
            <a:xfrm>
              <a:off x="433325" y="16212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433325" y="16733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433325" y="172540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433325" y="17774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433325" y="18294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433325" y="188152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433325" y="193357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433325" y="19856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433325" y="203770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433325" y="2089725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433325" y="214177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433325" y="21938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433325" y="224590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433325" y="2297925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433325" y="235002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298325" y="688350"/>
              <a:ext cx="316725" cy="46125"/>
            </a:xfrm>
            <a:custGeom>
              <a:avLst/>
              <a:gdLst/>
              <a:ahLst/>
              <a:cxnLst/>
              <a:rect l="l" t="t" r="r" b="b"/>
              <a:pathLst>
                <a:path w="12669" h="1845" extrusionOk="0">
                  <a:moveTo>
                    <a:pt x="1" y="1"/>
                  </a:moveTo>
                  <a:lnTo>
                    <a:pt x="1" y="1845"/>
                  </a:lnTo>
                  <a:lnTo>
                    <a:pt x="12669" y="1845"/>
                  </a:lnTo>
                  <a:lnTo>
                    <a:pt x="126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298325" y="688350"/>
              <a:ext cx="72875" cy="46125"/>
            </a:xfrm>
            <a:custGeom>
              <a:avLst/>
              <a:gdLst/>
              <a:ahLst/>
              <a:cxnLst/>
              <a:rect l="l" t="t" r="r" b="b"/>
              <a:pathLst>
                <a:path w="2915" h="1845" extrusionOk="0">
                  <a:moveTo>
                    <a:pt x="1" y="1"/>
                  </a:moveTo>
                  <a:lnTo>
                    <a:pt x="1" y="1845"/>
                  </a:lnTo>
                  <a:lnTo>
                    <a:pt x="2915" y="1845"/>
                  </a:lnTo>
                  <a:lnTo>
                    <a:pt x="29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469650" y="556125"/>
              <a:ext cx="10750" cy="132250"/>
            </a:xfrm>
            <a:custGeom>
              <a:avLst/>
              <a:gdLst/>
              <a:ahLst/>
              <a:cxnLst/>
              <a:rect l="l" t="t" r="r" b="b"/>
              <a:pathLst>
                <a:path w="430" h="5290" extrusionOk="0">
                  <a:moveTo>
                    <a:pt x="0" y="0"/>
                  </a:moveTo>
                  <a:lnTo>
                    <a:pt x="0" y="5290"/>
                  </a:lnTo>
                  <a:lnTo>
                    <a:pt x="430" y="529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45"/>
          <p:cNvGrpSpPr/>
          <p:nvPr/>
        </p:nvGrpSpPr>
        <p:grpSpPr>
          <a:xfrm>
            <a:off x="5250650" y="1570300"/>
            <a:ext cx="324750" cy="317999"/>
            <a:chOff x="2686275" y="1627525"/>
            <a:chExt cx="324750" cy="317999"/>
          </a:xfrm>
        </p:grpSpPr>
        <p:sp>
          <p:nvSpPr>
            <p:cNvPr id="1244" name="Google Shape;1244;p45"/>
            <p:cNvSpPr/>
            <p:nvPr/>
          </p:nvSpPr>
          <p:spPr>
            <a:xfrm flipH="1">
              <a:off x="2686275" y="1819751"/>
              <a:ext cx="286702" cy="12577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 flipH="1">
              <a:off x="2774378" y="1627525"/>
              <a:ext cx="236647" cy="103824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55;p39">
            <a:extLst>
              <a:ext uri="{FF2B5EF4-FFF2-40B4-BE49-F238E27FC236}">
                <a16:creationId xmlns:a16="http://schemas.microsoft.com/office/drawing/2014/main" id="{3F1E7335-AF95-0E8B-899E-C437485CB62F}"/>
              </a:ext>
            </a:extLst>
          </p:cNvPr>
          <p:cNvSpPr txBox="1">
            <a:spLocks/>
          </p:cNvSpPr>
          <p:nvPr/>
        </p:nvSpPr>
        <p:spPr>
          <a:xfrm>
            <a:off x="830865" y="1112607"/>
            <a:ext cx="7983059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2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800" b="1" dirty="0"/>
              <a:t>In this lesson, students have been able to:</a:t>
            </a:r>
          </a:p>
        </p:txBody>
      </p:sp>
      <p:sp>
        <p:nvSpPr>
          <p:cNvPr id="3" name="Google Shape;1252;p46">
            <a:extLst>
              <a:ext uri="{FF2B5EF4-FFF2-40B4-BE49-F238E27FC236}">
                <a16:creationId xmlns:a16="http://schemas.microsoft.com/office/drawing/2014/main" id="{B98BF1FB-2CA0-FC2F-D861-93E75A7FC436}"/>
              </a:ext>
            </a:extLst>
          </p:cNvPr>
          <p:cNvSpPr txBox="1">
            <a:spLocks/>
          </p:cNvSpPr>
          <p:nvPr/>
        </p:nvSpPr>
        <p:spPr>
          <a:xfrm>
            <a:off x="1007255" y="2568842"/>
            <a:ext cx="3060639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l"/>
            <a:r>
              <a:rPr lang="en-US" sz="2000" dirty="0" err="1"/>
              <a:t>recognise</a:t>
            </a:r>
            <a:r>
              <a:rPr lang="en-US" sz="2000" dirty="0"/>
              <a:t> and use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double comparatives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256;p46">
            <a:extLst>
              <a:ext uri="{FF2B5EF4-FFF2-40B4-BE49-F238E27FC236}">
                <a16:creationId xmlns:a16="http://schemas.microsoft.com/office/drawing/2014/main" id="{777FD60E-07E0-DB63-5089-A5A64CCEB971}"/>
              </a:ext>
            </a:extLst>
          </p:cNvPr>
          <p:cNvSpPr txBox="1">
            <a:spLocks/>
          </p:cNvSpPr>
          <p:nvPr/>
        </p:nvSpPr>
        <p:spPr>
          <a:xfrm>
            <a:off x="5485492" y="2656167"/>
            <a:ext cx="3060639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recognise and use some </a:t>
            </a:r>
            <a:r>
              <a:rPr lang="en-US" sz="2400" b="1">
                <a:solidFill>
                  <a:schemeClr val="tx1">
                    <a:lumMod val="60000"/>
                    <a:lumOff val="40000"/>
                  </a:schemeClr>
                </a:solidFill>
              </a:rPr>
              <a:t>phrasal verbs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72"/>
          <p:cNvSpPr txBox="1">
            <a:spLocks noGrp="1"/>
          </p:cNvSpPr>
          <p:nvPr>
            <p:ph type="title"/>
          </p:nvPr>
        </p:nvSpPr>
        <p:spPr>
          <a:xfrm>
            <a:off x="1800519" y="2571750"/>
            <a:ext cx="5252889" cy="9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for your attention!</a:t>
            </a:r>
            <a:endParaRPr dirty="0"/>
          </a:p>
        </p:txBody>
      </p:sp>
      <p:grpSp>
        <p:nvGrpSpPr>
          <p:cNvPr id="2665" name="Google Shape;2665;p72"/>
          <p:cNvGrpSpPr/>
          <p:nvPr/>
        </p:nvGrpSpPr>
        <p:grpSpPr>
          <a:xfrm flipH="1">
            <a:off x="7215615" y="1416646"/>
            <a:ext cx="310758" cy="405557"/>
            <a:chOff x="8160792" y="941275"/>
            <a:chExt cx="243046" cy="317188"/>
          </a:xfrm>
        </p:grpSpPr>
        <p:sp>
          <p:nvSpPr>
            <p:cNvPr id="2666" name="Google Shape;2666;p72"/>
            <p:cNvSpPr/>
            <p:nvPr/>
          </p:nvSpPr>
          <p:spPr>
            <a:xfrm>
              <a:off x="81607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2"/>
            <p:cNvSpPr/>
            <p:nvPr/>
          </p:nvSpPr>
          <p:spPr>
            <a:xfrm>
              <a:off x="82683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8" name="Google Shape;2668;p72"/>
          <p:cNvSpPr/>
          <p:nvPr/>
        </p:nvSpPr>
        <p:spPr>
          <a:xfrm>
            <a:off x="6974125" y="659975"/>
            <a:ext cx="1742795" cy="4202851"/>
          </a:xfrm>
          <a:custGeom>
            <a:avLst/>
            <a:gdLst/>
            <a:ahLst/>
            <a:cxnLst/>
            <a:rect l="l" t="t" r="r" b="b"/>
            <a:pathLst>
              <a:path w="10168" h="24520" extrusionOk="0">
                <a:moveTo>
                  <a:pt x="4851" y="4150"/>
                </a:moveTo>
                <a:cubicBezTo>
                  <a:pt x="4851" y="4171"/>
                  <a:pt x="4850" y="4192"/>
                  <a:pt x="4850" y="4213"/>
                </a:cubicBezTo>
                <a:lnTo>
                  <a:pt x="4847" y="4212"/>
                </a:lnTo>
                <a:cubicBezTo>
                  <a:pt x="4848" y="4192"/>
                  <a:pt x="4850" y="4171"/>
                  <a:pt x="4851" y="4150"/>
                </a:cubicBezTo>
                <a:close/>
                <a:moveTo>
                  <a:pt x="5316" y="4150"/>
                </a:moveTo>
                <a:cubicBezTo>
                  <a:pt x="5317" y="4171"/>
                  <a:pt x="5318" y="4192"/>
                  <a:pt x="5321" y="4212"/>
                </a:cubicBezTo>
                <a:lnTo>
                  <a:pt x="5317" y="4213"/>
                </a:lnTo>
                <a:cubicBezTo>
                  <a:pt x="5317" y="4192"/>
                  <a:pt x="5317" y="4171"/>
                  <a:pt x="5316" y="4150"/>
                </a:cubicBezTo>
                <a:close/>
                <a:moveTo>
                  <a:pt x="5083" y="4027"/>
                </a:moveTo>
                <a:cubicBezTo>
                  <a:pt x="5085" y="4104"/>
                  <a:pt x="5087" y="4186"/>
                  <a:pt x="5089" y="4264"/>
                </a:cubicBezTo>
                <a:lnTo>
                  <a:pt x="5083" y="4266"/>
                </a:lnTo>
                <a:lnTo>
                  <a:pt x="5079" y="4264"/>
                </a:lnTo>
                <a:cubicBezTo>
                  <a:pt x="5080" y="4186"/>
                  <a:pt x="5082" y="4104"/>
                  <a:pt x="5083" y="4027"/>
                </a:cubicBezTo>
                <a:close/>
                <a:moveTo>
                  <a:pt x="4842" y="4522"/>
                </a:moveTo>
                <a:cubicBezTo>
                  <a:pt x="4842" y="4529"/>
                  <a:pt x="4842" y="4537"/>
                  <a:pt x="4841" y="4545"/>
                </a:cubicBezTo>
                <a:cubicBezTo>
                  <a:pt x="4839" y="4641"/>
                  <a:pt x="4836" y="4738"/>
                  <a:pt x="4834" y="4835"/>
                </a:cubicBezTo>
                <a:cubicBezTo>
                  <a:pt x="4834" y="4843"/>
                  <a:pt x="4834" y="4850"/>
                  <a:pt x="4833" y="4857"/>
                </a:cubicBezTo>
                <a:lnTo>
                  <a:pt x="4806" y="4851"/>
                </a:lnTo>
                <a:cubicBezTo>
                  <a:pt x="4806" y="4845"/>
                  <a:pt x="4806" y="4839"/>
                  <a:pt x="4807" y="4833"/>
                </a:cubicBezTo>
                <a:cubicBezTo>
                  <a:pt x="4813" y="4736"/>
                  <a:pt x="4820" y="4640"/>
                  <a:pt x="4826" y="4545"/>
                </a:cubicBezTo>
                <a:cubicBezTo>
                  <a:pt x="4826" y="4539"/>
                  <a:pt x="4827" y="4531"/>
                  <a:pt x="4827" y="4526"/>
                </a:cubicBezTo>
                <a:lnTo>
                  <a:pt x="4842" y="4522"/>
                </a:lnTo>
                <a:close/>
                <a:moveTo>
                  <a:pt x="5326" y="4522"/>
                </a:moveTo>
                <a:lnTo>
                  <a:pt x="5340" y="4526"/>
                </a:lnTo>
                <a:cubicBezTo>
                  <a:pt x="5347" y="4632"/>
                  <a:pt x="5354" y="4740"/>
                  <a:pt x="5362" y="4851"/>
                </a:cubicBezTo>
                <a:lnTo>
                  <a:pt x="5334" y="4857"/>
                </a:lnTo>
                <a:cubicBezTo>
                  <a:pt x="5330" y="4744"/>
                  <a:pt x="5328" y="4632"/>
                  <a:pt x="5326" y="4522"/>
                </a:cubicBezTo>
                <a:close/>
                <a:moveTo>
                  <a:pt x="5083" y="4467"/>
                </a:moveTo>
                <a:lnTo>
                  <a:pt x="5094" y="4470"/>
                </a:lnTo>
                <a:cubicBezTo>
                  <a:pt x="5098" y="4613"/>
                  <a:pt x="5101" y="4761"/>
                  <a:pt x="5105" y="4909"/>
                </a:cubicBezTo>
                <a:lnTo>
                  <a:pt x="5083" y="4914"/>
                </a:lnTo>
                <a:lnTo>
                  <a:pt x="5062" y="4909"/>
                </a:lnTo>
                <a:cubicBezTo>
                  <a:pt x="5062" y="4892"/>
                  <a:pt x="5063" y="4876"/>
                  <a:pt x="5063" y="4859"/>
                </a:cubicBezTo>
                <a:cubicBezTo>
                  <a:pt x="5067" y="4733"/>
                  <a:pt x="5070" y="4609"/>
                  <a:pt x="5073" y="4486"/>
                </a:cubicBezTo>
                <a:cubicBezTo>
                  <a:pt x="5073" y="4480"/>
                  <a:pt x="5074" y="4475"/>
                  <a:pt x="5074" y="4470"/>
                </a:cubicBezTo>
                <a:lnTo>
                  <a:pt x="5083" y="4467"/>
                </a:lnTo>
                <a:close/>
                <a:moveTo>
                  <a:pt x="4825" y="5174"/>
                </a:moveTo>
                <a:cubicBezTo>
                  <a:pt x="4825" y="5180"/>
                  <a:pt x="4825" y="5186"/>
                  <a:pt x="4823" y="5192"/>
                </a:cubicBezTo>
                <a:cubicBezTo>
                  <a:pt x="4821" y="5283"/>
                  <a:pt x="4817" y="5377"/>
                  <a:pt x="4815" y="5471"/>
                </a:cubicBezTo>
                <a:cubicBezTo>
                  <a:pt x="4815" y="5480"/>
                  <a:pt x="4814" y="5490"/>
                  <a:pt x="4814" y="5500"/>
                </a:cubicBezTo>
                <a:lnTo>
                  <a:pt x="4759" y="5487"/>
                </a:lnTo>
                <a:cubicBezTo>
                  <a:pt x="4759" y="5479"/>
                  <a:pt x="4760" y="5469"/>
                  <a:pt x="4760" y="5460"/>
                </a:cubicBezTo>
                <a:cubicBezTo>
                  <a:pt x="4768" y="5372"/>
                  <a:pt x="4775" y="5283"/>
                  <a:pt x="4781" y="5196"/>
                </a:cubicBezTo>
                <a:cubicBezTo>
                  <a:pt x="4781" y="5192"/>
                  <a:pt x="4782" y="5187"/>
                  <a:pt x="4782" y="5183"/>
                </a:cubicBezTo>
                <a:lnTo>
                  <a:pt x="4825" y="5174"/>
                </a:lnTo>
                <a:close/>
                <a:moveTo>
                  <a:pt x="5343" y="5174"/>
                </a:moveTo>
                <a:lnTo>
                  <a:pt x="5385" y="5183"/>
                </a:lnTo>
                <a:cubicBezTo>
                  <a:pt x="5393" y="5283"/>
                  <a:pt x="5400" y="5385"/>
                  <a:pt x="5409" y="5487"/>
                </a:cubicBezTo>
                <a:lnTo>
                  <a:pt x="5353" y="5500"/>
                </a:lnTo>
                <a:cubicBezTo>
                  <a:pt x="5349" y="5390"/>
                  <a:pt x="5346" y="5281"/>
                  <a:pt x="5343" y="5174"/>
                </a:cubicBezTo>
                <a:close/>
                <a:moveTo>
                  <a:pt x="5105" y="5119"/>
                </a:moveTo>
                <a:lnTo>
                  <a:pt x="5111" y="5120"/>
                </a:lnTo>
                <a:cubicBezTo>
                  <a:pt x="5115" y="5262"/>
                  <a:pt x="5120" y="5406"/>
                  <a:pt x="5125" y="5551"/>
                </a:cubicBezTo>
                <a:lnTo>
                  <a:pt x="5083" y="5561"/>
                </a:lnTo>
                <a:lnTo>
                  <a:pt x="5042" y="5551"/>
                </a:lnTo>
                <a:cubicBezTo>
                  <a:pt x="5043" y="5515"/>
                  <a:pt x="5044" y="5480"/>
                  <a:pt x="5045" y="5443"/>
                </a:cubicBezTo>
                <a:cubicBezTo>
                  <a:pt x="5049" y="5339"/>
                  <a:pt x="5053" y="5234"/>
                  <a:pt x="5056" y="5133"/>
                </a:cubicBezTo>
                <a:cubicBezTo>
                  <a:pt x="5056" y="5129"/>
                  <a:pt x="5056" y="5125"/>
                  <a:pt x="5056" y="5120"/>
                </a:cubicBezTo>
                <a:lnTo>
                  <a:pt x="5062" y="5119"/>
                </a:lnTo>
                <a:close/>
                <a:moveTo>
                  <a:pt x="4803" y="5826"/>
                </a:moveTo>
                <a:cubicBezTo>
                  <a:pt x="4803" y="5830"/>
                  <a:pt x="4802" y="5835"/>
                  <a:pt x="4802" y="5840"/>
                </a:cubicBezTo>
                <a:cubicBezTo>
                  <a:pt x="4800" y="5923"/>
                  <a:pt x="4796" y="6007"/>
                  <a:pt x="4793" y="6092"/>
                </a:cubicBezTo>
                <a:cubicBezTo>
                  <a:pt x="4793" y="6108"/>
                  <a:pt x="4791" y="6125"/>
                  <a:pt x="4791" y="6143"/>
                </a:cubicBezTo>
                <a:lnTo>
                  <a:pt x="4709" y="6124"/>
                </a:lnTo>
                <a:cubicBezTo>
                  <a:pt x="4711" y="6100"/>
                  <a:pt x="4713" y="6077"/>
                  <a:pt x="4714" y="6054"/>
                </a:cubicBezTo>
                <a:cubicBezTo>
                  <a:pt x="4720" y="5986"/>
                  <a:pt x="4726" y="5918"/>
                  <a:pt x="4731" y="5852"/>
                </a:cubicBezTo>
                <a:cubicBezTo>
                  <a:pt x="4732" y="5848"/>
                  <a:pt x="4732" y="5846"/>
                  <a:pt x="4732" y="5842"/>
                </a:cubicBezTo>
                <a:lnTo>
                  <a:pt x="4803" y="5826"/>
                </a:lnTo>
                <a:close/>
                <a:moveTo>
                  <a:pt x="5365" y="5826"/>
                </a:moveTo>
                <a:lnTo>
                  <a:pt x="5436" y="5842"/>
                </a:lnTo>
                <a:cubicBezTo>
                  <a:pt x="5443" y="5935"/>
                  <a:pt x="5451" y="6030"/>
                  <a:pt x="5459" y="6124"/>
                </a:cubicBezTo>
                <a:lnTo>
                  <a:pt x="5377" y="6143"/>
                </a:lnTo>
                <a:cubicBezTo>
                  <a:pt x="5372" y="6036"/>
                  <a:pt x="5368" y="5930"/>
                  <a:pt x="5365" y="5826"/>
                </a:cubicBezTo>
                <a:close/>
                <a:moveTo>
                  <a:pt x="5104" y="5767"/>
                </a:moveTo>
                <a:lnTo>
                  <a:pt x="5132" y="5773"/>
                </a:lnTo>
                <a:cubicBezTo>
                  <a:pt x="5137" y="5911"/>
                  <a:pt x="5143" y="6052"/>
                  <a:pt x="5149" y="6194"/>
                </a:cubicBezTo>
                <a:lnTo>
                  <a:pt x="5083" y="6209"/>
                </a:lnTo>
                <a:lnTo>
                  <a:pt x="5019" y="6194"/>
                </a:lnTo>
                <a:cubicBezTo>
                  <a:pt x="5024" y="6054"/>
                  <a:pt x="5030" y="5911"/>
                  <a:pt x="5035" y="5773"/>
                </a:cubicBezTo>
                <a:lnTo>
                  <a:pt x="5063" y="5767"/>
                </a:lnTo>
                <a:close/>
                <a:moveTo>
                  <a:pt x="4777" y="6479"/>
                </a:moveTo>
                <a:cubicBezTo>
                  <a:pt x="4777" y="6483"/>
                  <a:pt x="4777" y="6487"/>
                  <a:pt x="4777" y="6490"/>
                </a:cubicBezTo>
                <a:cubicBezTo>
                  <a:pt x="4775" y="6553"/>
                  <a:pt x="4771" y="6616"/>
                  <a:pt x="4769" y="6679"/>
                </a:cubicBezTo>
                <a:cubicBezTo>
                  <a:pt x="4768" y="6714"/>
                  <a:pt x="4765" y="6749"/>
                  <a:pt x="4764" y="6784"/>
                </a:cubicBezTo>
                <a:lnTo>
                  <a:pt x="4655" y="6759"/>
                </a:lnTo>
                <a:cubicBezTo>
                  <a:pt x="4662" y="6673"/>
                  <a:pt x="4670" y="6587"/>
                  <a:pt x="4677" y="6502"/>
                </a:cubicBezTo>
                <a:lnTo>
                  <a:pt x="4777" y="6479"/>
                </a:lnTo>
                <a:close/>
                <a:moveTo>
                  <a:pt x="5390" y="6479"/>
                </a:moveTo>
                <a:lnTo>
                  <a:pt x="5489" y="6502"/>
                </a:lnTo>
                <a:cubicBezTo>
                  <a:pt x="5498" y="6587"/>
                  <a:pt x="5505" y="6673"/>
                  <a:pt x="5513" y="6759"/>
                </a:cubicBezTo>
                <a:lnTo>
                  <a:pt x="5403" y="6784"/>
                </a:lnTo>
                <a:cubicBezTo>
                  <a:pt x="5399" y="6682"/>
                  <a:pt x="5394" y="6579"/>
                  <a:pt x="5390" y="6479"/>
                </a:cubicBezTo>
                <a:close/>
                <a:moveTo>
                  <a:pt x="5104" y="6414"/>
                </a:moveTo>
                <a:lnTo>
                  <a:pt x="5157" y="6426"/>
                </a:lnTo>
                <a:cubicBezTo>
                  <a:pt x="5163" y="6560"/>
                  <a:pt x="5169" y="6698"/>
                  <a:pt x="5175" y="6836"/>
                </a:cubicBezTo>
                <a:lnTo>
                  <a:pt x="5083" y="6856"/>
                </a:lnTo>
                <a:lnTo>
                  <a:pt x="4992" y="6836"/>
                </a:lnTo>
                <a:cubicBezTo>
                  <a:pt x="4998" y="6698"/>
                  <a:pt x="5004" y="6560"/>
                  <a:pt x="5010" y="6426"/>
                </a:cubicBezTo>
                <a:lnTo>
                  <a:pt x="5063" y="6414"/>
                </a:lnTo>
                <a:close/>
                <a:moveTo>
                  <a:pt x="5419" y="7133"/>
                </a:moveTo>
                <a:lnTo>
                  <a:pt x="5549" y="7162"/>
                </a:lnTo>
                <a:cubicBezTo>
                  <a:pt x="5556" y="7238"/>
                  <a:pt x="5564" y="7317"/>
                  <a:pt x="5571" y="7393"/>
                </a:cubicBezTo>
                <a:lnTo>
                  <a:pt x="5434" y="7424"/>
                </a:lnTo>
                <a:cubicBezTo>
                  <a:pt x="5429" y="7327"/>
                  <a:pt x="5423" y="7229"/>
                  <a:pt x="5419" y="7133"/>
                </a:cubicBezTo>
                <a:close/>
                <a:moveTo>
                  <a:pt x="4749" y="7134"/>
                </a:moveTo>
                <a:cubicBezTo>
                  <a:pt x="4749" y="7137"/>
                  <a:pt x="4748" y="7140"/>
                  <a:pt x="4747" y="7142"/>
                </a:cubicBezTo>
                <a:cubicBezTo>
                  <a:pt x="4745" y="7194"/>
                  <a:pt x="4743" y="7248"/>
                  <a:pt x="4740" y="7301"/>
                </a:cubicBezTo>
                <a:cubicBezTo>
                  <a:pt x="4738" y="7342"/>
                  <a:pt x="4736" y="7383"/>
                  <a:pt x="4733" y="7425"/>
                </a:cubicBezTo>
                <a:lnTo>
                  <a:pt x="4595" y="7393"/>
                </a:lnTo>
                <a:cubicBezTo>
                  <a:pt x="4603" y="7317"/>
                  <a:pt x="4611" y="7238"/>
                  <a:pt x="4618" y="7164"/>
                </a:cubicBezTo>
                <a:lnTo>
                  <a:pt x="4749" y="7134"/>
                </a:lnTo>
                <a:close/>
                <a:moveTo>
                  <a:pt x="5105" y="7062"/>
                </a:moveTo>
                <a:lnTo>
                  <a:pt x="5187" y="7080"/>
                </a:lnTo>
                <a:cubicBezTo>
                  <a:pt x="5193" y="7211"/>
                  <a:pt x="5200" y="7344"/>
                  <a:pt x="5206" y="7476"/>
                </a:cubicBezTo>
                <a:lnTo>
                  <a:pt x="5083" y="7504"/>
                </a:lnTo>
                <a:lnTo>
                  <a:pt x="4961" y="7476"/>
                </a:lnTo>
                <a:cubicBezTo>
                  <a:pt x="4968" y="7344"/>
                  <a:pt x="4974" y="7211"/>
                  <a:pt x="4981" y="7080"/>
                </a:cubicBezTo>
                <a:lnTo>
                  <a:pt x="5062" y="7062"/>
                </a:lnTo>
                <a:close/>
                <a:moveTo>
                  <a:pt x="4715" y="7788"/>
                </a:moveTo>
                <a:cubicBezTo>
                  <a:pt x="4715" y="7792"/>
                  <a:pt x="4715" y="7795"/>
                  <a:pt x="4714" y="7799"/>
                </a:cubicBezTo>
                <a:cubicBezTo>
                  <a:pt x="4712" y="7856"/>
                  <a:pt x="4708" y="7915"/>
                  <a:pt x="4705" y="7973"/>
                </a:cubicBezTo>
                <a:cubicBezTo>
                  <a:pt x="4703" y="8003"/>
                  <a:pt x="4701" y="8034"/>
                  <a:pt x="4700" y="8064"/>
                </a:cubicBezTo>
                <a:lnTo>
                  <a:pt x="4533" y="8026"/>
                </a:lnTo>
                <a:cubicBezTo>
                  <a:pt x="4540" y="7959"/>
                  <a:pt x="4547" y="7891"/>
                  <a:pt x="4554" y="7825"/>
                </a:cubicBezTo>
                <a:lnTo>
                  <a:pt x="4715" y="7788"/>
                </a:lnTo>
                <a:close/>
                <a:moveTo>
                  <a:pt x="5451" y="7788"/>
                </a:moveTo>
                <a:lnTo>
                  <a:pt x="5614" y="7825"/>
                </a:lnTo>
                <a:cubicBezTo>
                  <a:pt x="5620" y="7891"/>
                  <a:pt x="5628" y="7959"/>
                  <a:pt x="5634" y="8026"/>
                </a:cubicBezTo>
                <a:lnTo>
                  <a:pt x="5468" y="8064"/>
                </a:lnTo>
                <a:cubicBezTo>
                  <a:pt x="5462" y="7972"/>
                  <a:pt x="5457" y="7880"/>
                  <a:pt x="5451" y="7788"/>
                </a:cubicBezTo>
                <a:close/>
                <a:moveTo>
                  <a:pt x="5104" y="7710"/>
                </a:moveTo>
                <a:lnTo>
                  <a:pt x="5219" y="7736"/>
                </a:lnTo>
                <a:cubicBezTo>
                  <a:pt x="5226" y="7861"/>
                  <a:pt x="5233" y="7989"/>
                  <a:pt x="5240" y="8116"/>
                </a:cubicBezTo>
                <a:lnTo>
                  <a:pt x="5083" y="8151"/>
                </a:lnTo>
                <a:lnTo>
                  <a:pt x="4927" y="8116"/>
                </a:lnTo>
                <a:cubicBezTo>
                  <a:pt x="4934" y="7989"/>
                  <a:pt x="4941" y="7861"/>
                  <a:pt x="4948" y="7736"/>
                </a:cubicBezTo>
                <a:lnTo>
                  <a:pt x="5063" y="7710"/>
                </a:lnTo>
                <a:close/>
                <a:moveTo>
                  <a:pt x="5489" y="8445"/>
                </a:moveTo>
                <a:lnTo>
                  <a:pt x="5683" y="8489"/>
                </a:lnTo>
                <a:cubicBezTo>
                  <a:pt x="5689" y="8544"/>
                  <a:pt x="5696" y="8601"/>
                  <a:pt x="5702" y="8658"/>
                </a:cubicBezTo>
                <a:lnTo>
                  <a:pt x="5506" y="8702"/>
                </a:lnTo>
                <a:cubicBezTo>
                  <a:pt x="5500" y="8617"/>
                  <a:pt x="5494" y="8530"/>
                  <a:pt x="5489" y="8445"/>
                </a:cubicBezTo>
                <a:close/>
                <a:moveTo>
                  <a:pt x="4679" y="8445"/>
                </a:moveTo>
                <a:cubicBezTo>
                  <a:pt x="4677" y="8448"/>
                  <a:pt x="4677" y="8452"/>
                  <a:pt x="4677" y="8455"/>
                </a:cubicBezTo>
                <a:cubicBezTo>
                  <a:pt x="4674" y="8523"/>
                  <a:pt x="4669" y="8591"/>
                  <a:pt x="4664" y="8658"/>
                </a:cubicBezTo>
                <a:cubicBezTo>
                  <a:pt x="4664" y="8673"/>
                  <a:pt x="4663" y="8688"/>
                  <a:pt x="4662" y="8703"/>
                </a:cubicBezTo>
                <a:lnTo>
                  <a:pt x="4465" y="8658"/>
                </a:lnTo>
                <a:cubicBezTo>
                  <a:pt x="4472" y="8603"/>
                  <a:pt x="4478" y="8544"/>
                  <a:pt x="4484" y="8489"/>
                </a:cubicBezTo>
                <a:lnTo>
                  <a:pt x="4679" y="8445"/>
                </a:lnTo>
                <a:close/>
                <a:moveTo>
                  <a:pt x="5105" y="8357"/>
                </a:moveTo>
                <a:lnTo>
                  <a:pt x="5256" y="8391"/>
                </a:lnTo>
                <a:cubicBezTo>
                  <a:pt x="5263" y="8511"/>
                  <a:pt x="5271" y="8633"/>
                  <a:pt x="5278" y="8755"/>
                </a:cubicBezTo>
                <a:lnTo>
                  <a:pt x="5083" y="8798"/>
                </a:lnTo>
                <a:lnTo>
                  <a:pt x="4889" y="8755"/>
                </a:lnTo>
                <a:cubicBezTo>
                  <a:pt x="4893" y="8671"/>
                  <a:pt x="4899" y="8588"/>
                  <a:pt x="4904" y="8505"/>
                </a:cubicBezTo>
                <a:cubicBezTo>
                  <a:pt x="4907" y="8471"/>
                  <a:pt x="4909" y="8434"/>
                  <a:pt x="4911" y="8400"/>
                </a:cubicBezTo>
                <a:cubicBezTo>
                  <a:pt x="4911" y="8396"/>
                  <a:pt x="4911" y="8394"/>
                  <a:pt x="4911" y="8391"/>
                </a:cubicBezTo>
                <a:lnTo>
                  <a:pt x="5063" y="8357"/>
                </a:lnTo>
                <a:close/>
                <a:moveTo>
                  <a:pt x="4637" y="9101"/>
                </a:moveTo>
                <a:lnTo>
                  <a:pt x="4637" y="9101"/>
                </a:lnTo>
                <a:cubicBezTo>
                  <a:pt x="4636" y="9106"/>
                  <a:pt x="4636" y="9111"/>
                  <a:pt x="4636" y="9115"/>
                </a:cubicBezTo>
                <a:cubicBezTo>
                  <a:pt x="4631" y="9182"/>
                  <a:pt x="4626" y="9251"/>
                  <a:pt x="4622" y="9318"/>
                </a:cubicBezTo>
                <a:cubicBezTo>
                  <a:pt x="4622" y="9326"/>
                  <a:pt x="4620" y="9334"/>
                  <a:pt x="4620" y="9341"/>
                </a:cubicBezTo>
                <a:lnTo>
                  <a:pt x="4392" y="9290"/>
                </a:lnTo>
                <a:cubicBezTo>
                  <a:pt x="4396" y="9267"/>
                  <a:pt x="4398" y="9245"/>
                  <a:pt x="4401" y="9222"/>
                </a:cubicBezTo>
                <a:cubicBezTo>
                  <a:pt x="4403" y="9202"/>
                  <a:pt x="4405" y="9181"/>
                  <a:pt x="4408" y="9161"/>
                </a:cubicBezTo>
                <a:lnTo>
                  <a:pt x="4409" y="9161"/>
                </a:lnTo>
                <a:cubicBezTo>
                  <a:pt x="4409" y="9158"/>
                  <a:pt x="4409" y="9156"/>
                  <a:pt x="4409" y="9153"/>
                </a:cubicBezTo>
                <a:lnTo>
                  <a:pt x="4637" y="9101"/>
                </a:lnTo>
                <a:close/>
                <a:moveTo>
                  <a:pt x="5531" y="9101"/>
                </a:moveTo>
                <a:lnTo>
                  <a:pt x="5758" y="9152"/>
                </a:lnTo>
                <a:cubicBezTo>
                  <a:pt x="5764" y="9197"/>
                  <a:pt x="5770" y="9244"/>
                  <a:pt x="5774" y="9289"/>
                </a:cubicBezTo>
                <a:lnTo>
                  <a:pt x="5548" y="9341"/>
                </a:lnTo>
                <a:cubicBezTo>
                  <a:pt x="5542" y="9260"/>
                  <a:pt x="5536" y="9181"/>
                  <a:pt x="5531" y="9101"/>
                </a:cubicBezTo>
                <a:close/>
                <a:moveTo>
                  <a:pt x="5105" y="9005"/>
                </a:moveTo>
                <a:lnTo>
                  <a:pt x="5297" y="9048"/>
                </a:lnTo>
                <a:cubicBezTo>
                  <a:pt x="5304" y="9162"/>
                  <a:pt x="5313" y="9278"/>
                  <a:pt x="5321" y="9392"/>
                </a:cubicBezTo>
                <a:lnTo>
                  <a:pt x="5083" y="9447"/>
                </a:lnTo>
                <a:lnTo>
                  <a:pt x="4846" y="9392"/>
                </a:lnTo>
                <a:cubicBezTo>
                  <a:pt x="4847" y="9375"/>
                  <a:pt x="4848" y="9358"/>
                  <a:pt x="4850" y="9341"/>
                </a:cubicBezTo>
                <a:cubicBezTo>
                  <a:pt x="4857" y="9246"/>
                  <a:pt x="4864" y="9151"/>
                  <a:pt x="4870" y="9057"/>
                </a:cubicBezTo>
                <a:cubicBezTo>
                  <a:pt x="4870" y="9055"/>
                  <a:pt x="4870" y="9051"/>
                  <a:pt x="4870" y="9048"/>
                </a:cubicBezTo>
                <a:lnTo>
                  <a:pt x="5062" y="9005"/>
                </a:lnTo>
                <a:close/>
                <a:moveTo>
                  <a:pt x="4591" y="9759"/>
                </a:moveTo>
                <a:lnTo>
                  <a:pt x="4591" y="9759"/>
                </a:lnTo>
                <a:cubicBezTo>
                  <a:pt x="4590" y="9765"/>
                  <a:pt x="4590" y="9771"/>
                  <a:pt x="4590" y="9777"/>
                </a:cubicBezTo>
                <a:cubicBezTo>
                  <a:pt x="4585" y="9840"/>
                  <a:pt x="4580" y="9903"/>
                  <a:pt x="4575" y="9967"/>
                </a:cubicBezTo>
                <a:cubicBezTo>
                  <a:pt x="4575" y="9970"/>
                  <a:pt x="4574" y="9974"/>
                  <a:pt x="4574" y="9979"/>
                </a:cubicBezTo>
                <a:lnTo>
                  <a:pt x="4316" y="9919"/>
                </a:lnTo>
                <a:cubicBezTo>
                  <a:pt x="4316" y="9914"/>
                  <a:pt x="4318" y="9911"/>
                  <a:pt x="4318" y="9906"/>
                </a:cubicBezTo>
                <a:cubicBezTo>
                  <a:pt x="4321" y="9880"/>
                  <a:pt x="4325" y="9855"/>
                  <a:pt x="4327" y="9830"/>
                </a:cubicBezTo>
                <a:cubicBezTo>
                  <a:pt x="4328" y="9827"/>
                  <a:pt x="4328" y="9823"/>
                  <a:pt x="4330" y="9818"/>
                </a:cubicBezTo>
                <a:lnTo>
                  <a:pt x="4591" y="9759"/>
                </a:lnTo>
                <a:close/>
                <a:moveTo>
                  <a:pt x="5577" y="9759"/>
                </a:moveTo>
                <a:lnTo>
                  <a:pt x="5838" y="9818"/>
                </a:lnTo>
                <a:cubicBezTo>
                  <a:pt x="5842" y="9853"/>
                  <a:pt x="5847" y="9886"/>
                  <a:pt x="5850" y="9919"/>
                </a:cubicBezTo>
                <a:lnTo>
                  <a:pt x="5852" y="9919"/>
                </a:lnTo>
                <a:lnTo>
                  <a:pt x="5593" y="9979"/>
                </a:lnTo>
                <a:cubicBezTo>
                  <a:pt x="5588" y="9905"/>
                  <a:pt x="5582" y="9833"/>
                  <a:pt x="5577" y="9759"/>
                </a:cubicBezTo>
                <a:close/>
                <a:moveTo>
                  <a:pt x="5104" y="9652"/>
                </a:moveTo>
                <a:lnTo>
                  <a:pt x="5342" y="9707"/>
                </a:lnTo>
                <a:cubicBezTo>
                  <a:pt x="5351" y="9814"/>
                  <a:pt x="5359" y="9922"/>
                  <a:pt x="5367" y="10030"/>
                </a:cubicBezTo>
                <a:lnTo>
                  <a:pt x="5083" y="10094"/>
                </a:lnTo>
                <a:lnTo>
                  <a:pt x="4800" y="10030"/>
                </a:lnTo>
                <a:cubicBezTo>
                  <a:pt x="4801" y="10022"/>
                  <a:pt x="4801" y="10015"/>
                  <a:pt x="4802" y="10009"/>
                </a:cubicBezTo>
                <a:cubicBezTo>
                  <a:pt x="4809" y="9912"/>
                  <a:pt x="4816" y="9815"/>
                  <a:pt x="4823" y="9717"/>
                </a:cubicBezTo>
                <a:cubicBezTo>
                  <a:pt x="4823" y="9714"/>
                  <a:pt x="4823" y="9710"/>
                  <a:pt x="4825" y="9707"/>
                </a:cubicBezTo>
                <a:lnTo>
                  <a:pt x="5063" y="9652"/>
                </a:lnTo>
                <a:close/>
                <a:moveTo>
                  <a:pt x="5627" y="10418"/>
                </a:moveTo>
                <a:lnTo>
                  <a:pt x="5924" y="10485"/>
                </a:lnTo>
                <a:cubicBezTo>
                  <a:pt x="5928" y="10507"/>
                  <a:pt x="5930" y="10527"/>
                  <a:pt x="5932" y="10548"/>
                </a:cubicBezTo>
                <a:lnTo>
                  <a:pt x="5643" y="10614"/>
                </a:lnTo>
                <a:cubicBezTo>
                  <a:pt x="5638" y="10548"/>
                  <a:pt x="5633" y="10483"/>
                  <a:pt x="5627" y="10418"/>
                </a:cubicBezTo>
                <a:close/>
                <a:moveTo>
                  <a:pt x="4540" y="10418"/>
                </a:moveTo>
                <a:lnTo>
                  <a:pt x="4540" y="10418"/>
                </a:lnTo>
                <a:cubicBezTo>
                  <a:pt x="4537" y="10449"/>
                  <a:pt x="4535" y="10478"/>
                  <a:pt x="4533" y="10508"/>
                </a:cubicBezTo>
                <a:cubicBezTo>
                  <a:pt x="4530" y="10541"/>
                  <a:pt x="4528" y="10573"/>
                  <a:pt x="4525" y="10607"/>
                </a:cubicBezTo>
                <a:cubicBezTo>
                  <a:pt x="4525" y="10609"/>
                  <a:pt x="4524" y="10611"/>
                  <a:pt x="4524" y="10615"/>
                </a:cubicBezTo>
                <a:lnTo>
                  <a:pt x="4235" y="10548"/>
                </a:lnTo>
                <a:cubicBezTo>
                  <a:pt x="4237" y="10527"/>
                  <a:pt x="4240" y="10507"/>
                  <a:pt x="4243" y="10485"/>
                </a:cubicBezTo>
                <a:lnTo>
                  <a:pt x="4540" y="10418"/>
                </a:lnTo>
                <a:close/>
                <a:moveTo>
                  <a:pt x="5105" y="10299"/>
                </a:moveTo>
                <a:lnTo>
                  <a:pt x="5393" y="10366"/>
                </a:lnTo>
                <a:cubicBezTo>
                  <a:pt x="5400" y="10465"/>
                  <a:pt x="5409" y="10565"/>
                  <a:pt x="5417" y="10666"/>
                </a:cubicBezTo>
                <a:lnTo>
                  <a:pt x="5083" y="10741"/>
                </a:lnTo>
                <a:lnTo>
                  <a:pt x="4750" y="10666"/>
                </a:lnTo>
                <a:cubicBezTo>
                  <a:pt x="4750" y="10661"/>
                  <a:pt x="4751" y="10658"/>
                  <a:pt x="4751" y="10653"/>
                </a:cubicBezTo>
                <a:cubicBezTo>
                  <a:pt x="4758" y="10563"/>
                  <a:pt x="4765" y="10472"/>
                  <a:pt x="4774" y="10381"/>
                </a:cubicBezTo>
                <a:cubicBezTo>
                  <a:pt x="4774" y="10376"/>
                  <a:pt x="4774" y="10370"/>
                  <a:pt x="4775" y="10364"/>
                </a:cubicBezTo>
                <a:lnTo>
                  <a:pt x="5063" y="10299"/>
                </a:lnTo>
                <a:close/>
                <a:moveTo>
                  <a:pt x="4208" y="10743"/>
                </a:moveTo>
                <a:lnTo>
                  <a:pt x="4249" y="10753"/>
                </a:lnTo>
                <a:lnTo>
                  <a:pt x="4206" y="10753"/>
                </a:lnTo>
                <a:lnTo>
                  <a:pt x="4208" y="10743"/>
                </a:lnTo>
                <a:close/>
                <a:moveTo>
                  <a:pt x="5960" y="10743"/>
                </a:moveTo>
                <a:lnTo>
                  <a:pt x="5961" y="10753"/>
                </a:lnTo>
                <a:lnTo>
                  <a:pt x="5918" y="10753"/>
                </a:lnTo>
                <a:lnTo>
                  <a:pt x="5960" y="10743"/>
                </a:lnTo>
                <a:close/>
                <a:moveTo>
                  <a:pt x="5683" y="11078"/>
                </a:moveTo>
                <a:lnTo>
                  <a:pt x="6017" y="11154"/>
                </a:lnTo>
                <a:lnTo>
                  <a:pt x="6020" y="11176"/>
                </a:lnTo>
                <a:lnTo>
                  <a:pt x="5697" y="11249"/>
                </a:lnTo>
                <a:cubicBezTo>
                  <a:pt x="5692" y="11192"/>
                  <a:pt x="5688" y="11135"/>
                  <a:pt x="5683" y="11078"/>
                </a:cubicBezTo>
                <a:close/>
                <a:moveTo>
                  <a:pt x="4485" y="11078"/>
                </a:moveTo>
                <a:lnTo>
                  <a:pt x="4485" y="11078"/>
                </a:lnTo>
                <a:cubicBezTo>
                  <a:pt x="4479" y="11135"/>
                  <a:pt x="4474" y="11192"/>
                  <a:pt x="4470" y="11250"/>
                </a:cubicBezTo>
                <a:lnTo>
                  <a:pt x="4148" y="11176"/>
                </a:lnTo>
                <a:cubicBezTo>
                  <a:pt x="4149" y="11169"/>
                  <a:pt x="4150" y="11161"/>
                  <a:pt x="4150" y="11154"/>
                </a:cubicBezTo>
                <a:lnTo>
                  <a:pt x="4485" y="11078"/>
                </a:lnTo>
                <a:close/>
                <a:moveTo>
                  <a:pt x="5105" y="10947"/>
                </a:moveTo>
                <a:lnTo>
                  <a:pt x="5448" y="11025"/>
                </a:lnTo>
                <a:cubicBezTo>
                  <a:pt x="5456" y="11117"/>
                  <a:pt x="5463" y="11209"/>
                  <a:pt x="5472" y="11301"/>
                </a:cubicBezTo>
                <a:lnTo>
                  <a:pt x="5083" y="11389"/>
                </a:lnTo>
                <a:lnTo>
                  <a:pt x="4695" y="11301"/>
                </a:lnTo>
                <a:cubicBezTo>
                  <a:pt x="4696" y="11299"/>
                  <a:pt x="4696" y="11296"/>
                  <a:pt x="4696" y="11293"/>
                </a:cubicBezTo>
                <a:cubicBezTo>
                  <a:pt x="4702" y="11222"/>
                  <a:pt x="4708" y="11149"/>
                  <a:pt x="4715" y="11078"/>
                </a:cubicBezTo>
                <a:cubicBezTo>
                  <a:pt x="4717" y="11060"/>
                  <a:pt x="4718" y="11042"/>
                  <a:pt x="4719" y="11025"/>
                </a:cubicBezTo>
                <a:lnTo>
                  <a:pt x="5063" y="10947"/>
                </a:lnTo>
                <a:close/>
                <a:moveTo>
                  <a:pt x="6047" y="11371"/>
                </a:moveTo>
                <a:cubicBezTo>
                  <a:pt x="6049" y="11381"/>
                  <a:pt x="6051" y="11390"/>
                  <a:pt x="6052" y="11400"/>
                </a:cubicBezTo>
                <a:lnTo>
                  <a:pt x="5919" y="11400"/>
                </a:lnTo>
                <a:lnTo>
                  <a:pt x="6047" y="11371"/>
                </a:lnTo>
                <a:close/>
                <a:moveTo>
                  <a:pt x="4119" y="11371"/>
                </a:moveTo>
                <a:lnTo>
                  <a:pt x="4248" y="11401"/>
                </a:lnTo>
                <a:lnTo>
                  <a:pt x="4116" y="11401"/>
                </a:lnTo>
                <a:cubicBezTo>
                  <a:pt x="4117" y="11390"/>
                  <a:pt x="4118" y="11381"/>
                  <a:pt x="4119" y="11371"/>
                </a:cubicBezTo>
                <a:close/>
                <a:moveTo>
                  <a:pt x="4178" y="11594"/>
                </a:moveTo>
                <a:lnTo>
                  <a:pt x="4083" y="11616"/>
                </a:lnTo>
                <a:lnTo>
                  <a:pt x="4086" y="11594"/>
                </a:lnTo>
                <a:close/>
                <a:moveTo>
                  <a:pt x="6081" y="11594"/>
                </a:moveTo>
                <a:cubicBezTo>
                  <a:pt x="6082" y="11602"/>
                  <a:pt x="6083" y="11609"/>
                  <a:pt x="6084" y="11616"/>
                </a:cubicBezTo>
                <a:lnTo>
                  <a:pt x="5990" y="11594"/>
                </a:lnTo>
                <a:close/>
                <a:moveTo>
                  <a:pt x="5744" y="11739"/>
                </a:moveTo>
                <a:lnTo>
                  <a:pt x="6066" y="11813"/>
                </a:lnTo>
                <a:lnTo>
                  <a:pt x="5757" y="11883"/>
                </a:lnTo>
                <a:cubicBezTo>
                  <a:pt x="5752" y="11835"/>
                  <a:pt x="5747" y="11788"/>
                  <a:pt x="5744" y="11739"/>
                </a:cubicBezTo>
                <a:close/>
                <a:moveTo>
                  <a:pt x="4424" y="11739"/>
                </a:moveTo>
                <a:cubicBezTo>
                  <a:pt x="4420" y="11788"/>
                  <a:pt x="4415" y="11835"/>
                  <a:pt x="4410" y="11884"/>
                </a:cubicBezTo>
                <a:lnTo>
                  <a:pt x="4100" y="11813"/>
                </a:lnTo>
                <a:lnTo>
                  <a:pt x="4424" y="11739"/>
                </a:lnTo>
                <a:close/>
                <a:moveTo>
                  <a:pt x="5105" y="11594"/>
                </a:moveTo>
                <a:lnTo>
                  <a:pt x="5508" y="11686"/>
                </a:lnTo>
                <a:cubicBezTo>
                  <a:pt x="5516" y="11769"/>
                  <a:pt x="5523" y="11852"/>
                  <a:pt x="5531" y="11935"/>
                </a:cubicBezTo>
                <a:lnTo>
                  <a:pt x="5083" y="12036"/>
                </a:lnTo>
                <a:lnTo>
                  <a:pt x="4636" y="11935"/>
                </a:lnTo>
                <a:cubicBezTo>
                  <a:pt x="4644" y="11852"/>
                  <a:pt x="4651" y="11769"/>
                  <a:pt x="4660" y="11686"/>
                </a:cubicBezTo>
                <a:lnTo>
                  <a:pt x="5063" y="11594"/>
                </a:lnTo>
                <a:close/>
                <a:moveTo>
                  <a:pt x="4027" y="11997"/>
                </a:moveTo>
                <a:lnTo>
                  <a:pt x="4249" y="12048"/>
                </a:lnTo>
                <a:lnTo>
                  <a:pt x="4018" y="12048"/>
                </a:lnTo>
                <a:cubicBezTo>
                  <a:pt x="4020" y="12046"/>
                  <a:pt x="4020" y="12043"/>
                  <a:pt x="4020" y="12041"/>
                </a:cubicBezTo>
                <a:cubicBezTo>
                  <a:pt x="4021" y="12032"/>
                  <a:pt x="4022" y="12025"/>
                  <a:pt x="4023" y="12017"/>
                </a:cubicBezTo>
                <a:cubicBezTo>
                  <a:pt x="4024" y="12011"/>
                  <a:pt x="4026" y="12004"/>
                  <a:pt x="4027" y="11997"/>
                </a:cubicBezTo>
                <a:close/>
                <a:moveTo>
                  <a:pt x="6141" y="11997"/>
                </a:moveTo>
                <a:cubicBezTo>
                  <a:pt x="6144" y="12013"/>
                  <a:pt x="6146" y="12030"/>
                  <a:pt x="6148" y="12048"/>
                </a:cubicBezTo>
                <a:lnTo>
                  <a:pt x="5919" y="12048"/>
                </a:lnTo>
                <a:lnTo>
                  <a:pt x="6141" y="11997"/>
                </a:lnTo>
                <a:close/>
                <a:moveTo>
                  <a:pt x="4176" y="12243"/>
                </a:moveTo>
                <a:lnTo>
                  <a:pt x="3980" y="12287"/>
                </a:lnTo>
                <a:cubicBezTo>
                  <a:pt x="3983" y="12272"/>
                  <a:pt x="3985" y="12257"/>
                  <a:pt x="3988" y="12243"/>
                </a:cubicBezTo>
                <a:close/>
                <a:moveTo>
                  <a:pt x="6179" y="12241"/>
                </a:moveTo>
                <a:cubicBezTo>
                  <a:pt x="6182" y="12257"/>
                  <a:pt x="6184" y="12271"/>
                  <a:pt x="6186" y="12287"/>
                </a:cubicBezTo>
                <a:lnTo>
                  <a:pt x="5989" y="12241"/>
                </a:lnTo>
                <a:close/>
                <a:moveTo>
                  <a:pt x="4358" y="12402"/>
                </a:moveTo>
                <a:cubicBezTo>
                  <a:pt x="4354" y="12440"/>
                  <a:pt x="4351" y="12478"/>
                  <a:pt x="4346" y="12517"/>
                </a:cubicBezTo>
                <a:lnTo>
                  <a:pt x="4099" y="12461"/>
                </a:lnTo>
                <a:lnTo>
                  <a:pt x="4358" y="12402"/>
                </a:lnTo>
                <a:close/>
                <a:moveTo>
                  <a:pt x="5809" y="12402"/>
                </a:moveTo>
                <a:lnTo>
                  <a:pt x="6068" y="12460"/>
                </a:lnTo>
                <a:lnTo>
                  <a:pt x="5821" y="12516"/>
                </a:lnTo>
                <a:lnTo>
                  <a:pt x="5821" y="12517"/>
                </a:lnTo>
                <a:cubicBezTo>
                  <a:pt x="5817" y="12478"/>
                  <a:pt x="5812" y="12440"/>
                  <a:pt x="5809" y="12402"/>
                </a:cubicBezTo>
                <a:close/>
                <a:moveTo>
                  <a:pt x="5105" y="12241"/>
                </a:moveTo>
                <a:lnTo>
                  <a:pt x="5573" y="12348"/>
                </a:lnTo>
                <a:cubicBezTo>
                  <a:pt x="5581" y="12421"/>
                  <a:pt x="5588" y="12494"/>
                  <a:pt x="5595" y="12568"/>
                </a:cubicBezTo>
                <a:lnTo>
                  <a:pt x="5083" y="12684"/>
                </a:lnTo>
                <a:lnTo>
                  <a:pt x="4572" y="12568"/>
                </a:lnTo>
                <a:cubicBezTo>
                  <a:pt x="4580" y="12494"/>
                  <a:pt x="4587" y="12422"/>
                  <a:pt x="4594" y="12348"/>
                </a:cubicBezTo>
                <a:lnTo>
                  <a:pt x="5063" y="12241"/>
                </a:lnTo>
                <a:close/>
                <a:moveTo>
                  <a:pt x="3926" y="12623"/>
                </a:moveTo>
                <a:lnTo>
                  <a:pt x="4249" y="12695"/>
                </a:lnTo>
                <a:lnTo>
                  <a:pt x="3915" y="12695"/>
                </a:lnTo>
                <a:cubicBezTo>
                  <a:pt x="3919" y="12671"/>
                  <a:pt x="3922" y="12646"/>
                  <a:pt x="3926" y="12623"/>
                </a:cubicBezTo>
                <a:close/>
                <a:moveTo>
                  <a:pt x="6240" y="12623"/>
                </a:moveTo>
                <a:cubicBezTo>
                  <a:pt x="6245" y="12646"/>
                  <a:pt x="6248" y="12671"/>
                  <a:pt x="6252" y="12695"/>
                </a:cubicBezTo>
                <a:lnTo>
                  <a:pt x="5918" y="12695"/>
                </a:lnTo>
                <a:lnTo>
                  <a:pt x="6240" y="12623"/>
                </a:lnTo>
                <a:close/>
                <a:moveTo>
                  <a:pt x="6285" y="12890"/>
                </a:moveTo>
                <a:cubicBezTo>
                  <a:pt x="6288" y="12912"/>
                  <a:pt x="6292" y="12936"/>
                  <a:pt x="6297" y="12959"/>
                </a:cubicBezTo>
                <a:lnTo>
                  <a:pt x="5990" y="12890"/>
                </a:lnTo>
                <a:close/>
                <a:moveTo>
                  <a:pt x="4176" y="12890"/>
                </a:moveTo>
                <a:lnTo>
                  <a:pt x="3870" y="12960"/>
                </a:lnTo>
                <a:cubicBezTo>
                  <a:pt x="3875" y="12936"/>
                  <a:pt x="3878" y="12913"/>
                  <a:pt x="3882" y="12890"/>
                </a:cubicBezTo>
                <a:close/>
                <a:moveTo>
                  <a:pt x="4287" y="13065"/>
                </a:moveTo>
                <a:lnTo>
                  <a:pt x="4287" y="13065"/>
                </a:lnTo>
                <a:cubicBezTo>
                  <a:pt x="4283" y="13093"/>
                  <a:pt x="4281" y="13121"/>
                  <a:pt x="4277" y="13148"/>
                </a:cubicBezTo>
                <a:lnTo>
                  <a:pt x="4099" y="13108"/>
                </a:lnTo>
                <a:lnTo>
                  <a:pt x="4287" y="13065"/>
                </a:lnTo>
                <a:close/>
                <a:moveTo>
                  <a:pt x="5880" y="13065"/>
                </a:moveTo>
                <a:lnTo>
                  <a:pt x="6068" y="13108"/>
                </a:lnTo>
                <a:lnTo>
                  <a:pt x="5890" y="13148"/>
                </a:lnTo>
                <a:lnTo>
                  <a:pt x="5880" y="13065"/>
                </a:lnTo>
                <a:close/>
                <a:moveTo>
                  <a:pt x="5105" y="12890"/>
                </a:moveTo>
                <a:lnTo>
                  <a:pt x="5644" y="13012"/>
                </a:lnTo>
                <a:cubicBezTo>
                  <a:pt x="5651" y="13074"/>
                  <a:pt x="5658" y="13137"/>
                  <a:pt x="5665" y="13200"/>
                </a:cubicBezTo>
                <a:lnTo>
                  <a:pt x="5083" y="13331"/>
                </a:lnTo>
                <a:lnTo>
                  <a:pt x="4503" y="13200"/>
                </a:lnTo>
                <a:cubicBezTo>
                  <a:pt x="4510" y="13137"/>
                  <a:pt x="4517" y="13074"/>
                  <a:pt x="4523" y="13012"/>
                </a:cubicBezTo>
                <a:lnTo>
                  <a:pt x="5062" y="12890"/>
                </a:lnTo>
                <a:close/>
                <a:moveTo>
                  <a:pt x="3821" y="13246"/>
                </a:moveTo>
                <a:lnTo>
                  <a:pt x="4248" y="13343"/>
                </a:lnTo>
                <a:lnTo>
                  <a:pt x="3805" y="13343"/>
                </a:lnTo>
                <a:cubicBezTo>
                  <a:pt x="3811" y="13311"/>
                  <a:pt x="3815" y="13278"/>
                  <a:pt x="3821" y="13246"/>
                </a:cubicBezTo>
                <a:close/>
                <a:moveTo>
                  <a:pt x="6345" y="13246"/>
                </a:moveTo>
                <a:cubicBezTo>
                  <a:pt x="6351" y="13278"/>
                  <a:pt x="6356" y="13310"/>
                  <a:pt x="6362" y="13343"/>
                </a:cubicBezTo>
                <a:lnTo>
                  <a:pt x="5919" y="13343"/>
                </a:lnTo>
                <a:lnTo>
                  <a:pt x="6345" y="13246"/>
                </a:lnTo>
                <a:close/>
                <a:moveTo>
                  <a:pt x="4176" y="13537"/>
                </a:moveTo>
                <a:lnTo>
                  <a:pt x="3754" y="13633"/>
                </a:lnTo>
                <a:cubicBezTo>
                  <a:pt x="3760" y="13601"/>
                  <a:pt x="3766" y="13569"/>
                  <a:pt x="3772" y="13537"/>
                </a:cubicBezTo>
                <a:close/>
                <a:moveTo>
                  <a:pt x="6395" y="13537"/>
                </a:moveTo>
                <a:cubicBezTo>
                  <a:pt x="6401" y="13569"/>
                  <a:pt x="6407" y="13601"/>
                  <a:pt x="6413" y="13633"/>
                </a:cubicBezTo>
                <a:lnTo>
                  <a:pt x="5989" y="13537"/>
                </a:lnTo>
                <a:close/>
                <a:moveTo>
                  <a:pt x="4210" y="13730"/>
                </a:moveTo>
                <a:cubicBezTo>
                  <a:pt x="4207" y="13747"/>
                  <a:pt x="4206" y="13763"/>
                  <a:pt x="4204" y="13779"/>
                </a:cubicBezTo>
                <a:lnTo>
                  <a:pt x="4099" y="13755"/>
                </a:lnTo>
                <a:lnTo>
                  <a:pt x="4210" y="13730"/>
                </a:lnTo>
                <a:close/>
                <a:moveTo>
                  <a:pt x="5957" y="13730"/>
                </a:moveTo>
                <a:lnTo>
                  <a:pt x="6068" y="13755"/>
                </a:lnTo>
                <a:lnTo>
                  <a:pt x="5963" y="13779"/>
                </a:lnTo>
                <a:cubicBezTo>
                  <a:pt x="5961" y="13762"/>
                  <a:pt x="5960" y="13747"/>
                  <a:pt x="5957" y="13730"/>
                </a:cubicBezTo>
                <a:close/>
                <a:moveTo>
                  <a:pt x="5105" y="13537"/>
                </a:moveTo>
                <a:lnTo>
                  <a:pt x="5721" y="13677"/>
                </a:lnTo>
                <a:cubicBezTo>
                  <a:pt x="5727" y="13728"/>
                  <a:pt x="5733" y="13779"/>
                  <a:pt x="5739" y="13830"/>
                </a:cubicBezTo>
                <a:lnTo>
                  <a:pt x="5083" y="13978"/>
                </a:lnTo>
                <a:lnTo>
                  <a:pt x="4428" y="13830"/>
                </a:lnTo>
                <a:cubicBezTo>
                  <a:pt x="4434" y="13779"/>
                  <a:pt x="4441" y="13728"/>
                  <a:pt x="4447" y="13677"/>
                </a:cubicBezTo>
                <a:lnTo>
                  <a:pt x="5063" y="13537"/>
                </a:lnTo>
                <a:close/>
                <a:moveTo>
                  <a:pt x="3710" y="13868"/>
                </a:moveTo>
                <a:lnTo>
                  <a:pt x="4179" y="13975"/>
                </a:lnTo>
                <a:cubicBezTo>
                  <a:pt x="4179" y="13980"/>
                  <a:pt x="4178" y="13985"/>
                  <a:pt x="4178" y="13990"/>
                </a:cubicBezTo>
                <a:lnTo>
                  <a:pt x="3688" y="13990"/>
                </a:lnTo>
                <a:cubicBezTo>
                  <a:pt x="3696" y="13950"/>
                  <a:pt x="3703" y="13909"/>
                  <a:pt x="3710" y="13868"/>
                </a:cubicBezTo>
                <a:close/>
                <a:moveTo>
                  <a:pt x="6456" y="13868"/>
                </a:moveTo>
                <a:cubicBezTo>
                  <a:pt x="6464" y="13908"/>
                  <a:pt x="6471" y="13950"/>
                  <a:pt x="6478" y="13990"/>
                </a:cubicBezTo>
                <a:lnTo>
                  <a:pt x="5989" y="13990"/>
                </a:lnTo>
                <a:cubicBezTo>
                  <a:pt x="5988" y="13984"/>
                  <a:pt x="5988" y="13980"/>
                  <a:pt x="5987" y="13975"/>
                </a:cubicBezTo>
                <a:lnTo>
                  <a:pt x="6456" y="13868"/>
                </a:lnTo>
                <a:close/>
                <a:moveTo>
                  <a:pt x="4154" y="14185"/>
                </a:moveTo>
                <a:cubicBezTo>
                  <a:pt x="4154" y="14186"/>
                  <a:pt x="4154" y="14188"/>
                  <a:pt x="4154" y="14190"/>
                </a:cubicBezTo>
                <a:lnTo>
                  <a:pt x="3658" y="14302"/>
                </a:lnTo>
                <a:lnTo>
                  <a:pt x="3631" y="14297"/>
                </a:lnTo>
                <a:lnTo>
                  <a:pt x="3633" y="14289"/>
                </a:lnTo>
                <a:cubicBezTo>
                  <a:pt x="3639" y="14259"/>
                  <a:pt x="3644" y="14228"/>
                  <a:pt x="3650" y="14197"/>
                </a:cubicBezTo>
                <a:cubicBezTo>
                  <a:pt x="3652" y="14192"/>
                  <a:pt x="3653" y="14188"/>
                  <a:pt x="3653" y="14185"/>
                </a:cubicBezTo>
                <a:close/>
                <a:moveTo>
                  <a:pt x="6514" y="14185"/>
                </a:moveTo>
                <a:cubicBezTo>
                  <a:pt x="6521" y="14222"/>
                  <a:pt x="6528" y="14260"/>
                  <a:pt x="6535" y="14297"/>
                </a:cubicBezTo>
                <a:lnTo>
                  <a:pt x="6510" y="14302"/>
                </a:lnTo>
                <a:lnTo>
                  <a:pt x="6014" y="14190"/>
                </a:lnTo>
                <a:cubicBezTo>
                  <a:pt x="6014" y="14188"/>
                  <a:pt x="6013" y="14186"/>
                  <a:pt x="6013" y="14185"/>
                </a:cubicBezTo>
                <a:close/>
                <a:moveTo>
                  <a:pt x="4126" y="14397"/>
                </a:moveTo>
                <a:cubicBezTo>
                  <a:pt x="4125" y="14401"/>
                  <a:pt x="4125" y="14405"/>
                  <a:pt x="4124" y="14408"/>
                </a:cubicBezTo>
                <a:lnTo>
                  <a:pt x="4099" y="14403"/>
                </a:lnTo>
                <a:lnTo>
                  <a:pt x="4100" y="14403"/>
                </a:lnTo>
                <a:lnTo>
                  <a:pt x="4126" y="14397"/>
                </a:lnTo>
                <a:close/>
                <a:moveTo>
                  <a:pt x="6041" y="14398"/>
                </a:moveTo>
                <a:lnTo>
                  <a:pt x="6068" y="14403"/>
                </a:lnTo>
                <a:lnTo>
                  <a:pt x="6043" y="14408"/>
                </a:lnTo>
                <a:cubicBezTo>
                  <a:pt x="6042" y="14405"/>
                  <a:pt x="6042" y="14402"/>
                  <a:pt x="6041" y="14398"/>
                </a:cubicBezTo>
                <a:close/>
                <a:moveTo>
                  <a:pt x="5104" y="14185"/>
                </a:moveTo>
                <a:lnTo>
                  <a:pt x="5803" y="14343"/>
                </a:lnTo>
                <a:cubicBezTo>
                  <a:pt x="5808" y="14382"/>
                  <a:pt x="5812" y="14421"/>
                  <a:pt x="5818" y="14459"/>
                </a:cubicBezTo>
                <a:lnTo>
                  <a:pt x="5083" y="14627"/>
                </a:lnTo>
                <a:lnTo>
                  <a:pt x="4349" y="14459"/>
                </a:lnTo>
                <a:cubicBezTo>
                  <a:pt x="4353" y="14421"/>
                  <a:pt x="4359" y="14382"/>
                  <a:pt x="4364" y="14343"/>
                </a:cubicBezTo>
                <a:lnTo>
                  <a:pt x="5062" y="14185"/>
                </a:lnTo>
                <a:close/>
                <a:moveTo>
                  <a:pt x="3656" y="14504"/>
                </a:moveTo>
                <a:lnTo>
                  <a:pt x="4098" y="14604"/>
                </a:lnTo>
                <a:cubicBezTo>
                  <a:pt x="4097" y="14616"/>
                  <a:pt x="4096" y="14627"/>
                  <a:pt x="4093" y="14638"/>
                </a:cubicBezTo>
                <a:lnTo>
                  <a:pt x="3565" y="14638"/>
                </a:lnTo>
                <a:cubicBezTo>
                  <a:pt x="3572" y="14598"/>
                  <a:pt x="3580" y="14559"/>
                  <a:pt x="3587" y="14520"/>
                </a:cubicBezTo>
                <a:lnTo>
                  <a:pt x="3656" y="14504"/>
                </a:lnTo>
                <a:close/>
                <a:moveTo>
                  <a:pt x="4068" y="14832"/>
                </a:moveTo>
                <a:cubicBezTo>
                  <a:pt x="4067" y="14840"/>
                  <a:pt x="4066" y="14849"/>
                  <a:pt x="4065" y="14858"/>
                </a:cubicBezTo>
                <a:lnTo>
                  <a:pt x="3658" y="14950"/>
                </a:lnTo>
                <a:lnTo>
                  <a:pt x="3510" y="14916"/>
                </a:lnTo>
                <a:cubicBezTo>
                  <a:pt x="3516" y="14889"/>
                  <a:pt x="3521" y="14860"/>
                  <a:pt x="3527" y="14832"/>
                </a:cubicBezTo>
                <a:close/>
                <a:moveTo>
                  <a:pt x="6510" y="14503"/>
                </a:moveTo>
                <a:lnTo>
                  <a:pt x="6579" y="14519"/>
                </a:lnTo>
                <a:cubicBezTo>
                  <a:pt x="6586" y="14559"/>
                  <a:pt x="6595" y="14598"/>
                  <a:pt x="6602" y="14637"/>
                </a:cubicBezTo>
                <a:lnTo>
                  <a:pt x="6074" y="14637"/>
                </a:lnTo>
                <a:cubicBezTo>
                  <a:pt x="6082" y="14703"/>
                  <a:pt x="6090" y="14767"/>
                  <a:pt x="6100" y="14832"/>
                </a:cubicBezTo>
                <a:lnTo>
                  <a:pt x="6640" y="14832"/>
                </a:lnTo>
                <a:cubicBezTo>
                  <a:pt x="6646" y="14860"/>
                  <a:pt x="6652" y="14888"/>
                  <a:pt x="6656" y="14916"/>
                </a:cubicBezTo>
                <a:lnTo>
                  <a:pt x="6510" y="14950"/>
                </a:lnTo>
                <a:lnTo>
                  <a:pt x="6102" y="14857"/>
                </a:lnTo>
                <a:lnTo>
                  <a:pt x="6102" y="14857"/>
                </a:lnTo>
                <a:cubicBezTo>
                  <a:pt x="6102" y="14857"/>
                  <a:pt x="6102" y="14857"/>
                  <a:pt x="6102" y="14857"/>
                </a:cubicBezTo>
                <a:cubicBezTo>
                  <a:pt x="6101" y="14849"/>
                  <a:pt x="6100" y="14840"/>
                  <a:pt x="6098" y="14832"/>
                </a:cubicBezTo>
                <a:cubicBezTo>
                  <a:pt x="6090" y="14767"/>
                  <a:pt x="6082" y="14703"/>
                  <a:pt x="6072" y="14637"/>
                </a:cubicBezTo>
                <a:cubicBezTo>
                  <a:pt x="6071" y="14627"/>
                  <a:pt x="6070" y="14615"/>
                  <a:pt x="6069" y="14604"/>
                </a:cubicBezTo>
                <a:lnTo>
                  <a:pt x="6510" y="14503"/>
                </a:lnTo>
                <a:close/>
                <a:moveTo>
                  <a:pt x="5105" y="14832"/>
                </a:moveTo>
                <a:lnTo>
                  <a:pt x="5817" y="14995"/>
                </a:lnTo>
                <a:lnTo>
                  <a:pt x="4350" y="14995"/>
                </a:lnTo>
                <a:lnTo>
                  <a:pt x="5062" y="14832"/>
                </a:lnTo>
                <a:close/>
                <a:moveTo>
                  <a:pt x="4178" y="16127"/>
                </a:moveTo>
                <a:lnTo>
                  <a:pt x="4105" y="16144"/>
                </a:lnTo>
                <a:cubicBezTo>
                  <a:pt x="4105" y="16138"/>
                  <a:pt x="4106" y="16133"/>
                  <a:pt x="4108" y="16127"/>
                </a:cubicBezTo>
                <a:close/>
                <a:moveTo>
                  <a:pt x="6059" y="16127"/>
                </a:moveTo>
                <a:lnTo>
                  <a:pt x="6062" y="16144"/>
                </a:lnTo>
                <a:lnTo>
                  <a:pt x="5989" y="16127"/>
                </a:lnTo>
                <a:close/>
                <a:moveTo>
                  <a:pt x="3876" y="16127"/>
                </a:moveTo>
                <a:cubicBezTo>
                  <a:pt x="3872" y="16151"/>
                  <a:pt x="3869" y="16175"/>
                  <a:pt x="3864" y="16198"/>
                </a:cubicBezTo>
                <a:lnTo>
                  <a:pt x="3656" y="16245"/>
                </a:lnTo>
                <a:lnTo>
                  <a:pt x="3246" y="16152"/>
                </a:lnTo>
                <a:cubicBezTo>
                  <a:pt x="3248" y="16144"/>
                  <a:pt x="3249" y="16136"/>
                  <a:pt x="3252" y="16127"/>
                </a:cubicBezTo>
                <a:close/>
                <a:moveTo>
                  <a:pt x="6915" y="16127"/>
                </a:moveTo>
                <a:cubicBezTo>
                  <a:pt x="6918" y="16136"/>
                  <a:pt x="6919" y="16144"/>
                  <a:pt x="6921" y="16152"/>
                </a:cubicBezTo>
                <a:lnTo>
                  <a:pt x="6510" y="16245"/>
                </a:lnTo>
                <a:lnTo>
                  <a:pt x="6303" y="16198"/>
                </a:lnTo>
                <a:cubicBezTo>
                  <a:pt x="6298" y="16175"/>
                  <a:pt x="6294" y="16151"/>
                  <a:pt x="6291" y="16127"/>
                </a:cubicBezTo>
                <a:close/>
                <a:moveTo>
                  <a:pt x="3244" y="16159"/>
                </a:moveTo>
                <a:cubicBezTo>
                  <a:pt x="3230" y="16219"/>
                  <a:pt x="3215" y="16281"/>
                  <a:pt x="3202" y="16343"/>
                </a:cubicBezTo>
                <a:lnTo>
                  <a:pt x="3214" y="16346"/>
                </a:lnTo>
                <a:lnTo>
                  <a:pt x="3200" y="16349"/>
                </a:lnTo>
                <a:cubicBezTo>
                  <a:pt x="3200" y="16347"/>
                  <a:pt x="3200" y="16345"/>
                  <a:pt x="3202" y="16342"/>
                </a:cubicBezTo>
                <a:cubicBezTo>
                  <a:pt x="3215" y="16281"/>
                  <a:pt x="3230" y="16219"/>
                  <a:pt x="3244" y="16159"/>
                </a:cubicBezTo>
                <a:close/>
                <a:moveTo>
                  <a:pt x="6965" y="16343"/>
                </a:moveTo>
                <a:cubicBezTo>
                  <a:pt x="6966" y="16345"/>
                  <a:pt x="6966" y="16347"/>
                  <a:pt x="6966" y="16349"/>
                </a:cubicBezTo>
                <a:lnTo>
                  <a:pt x="6953" y="16346"/>
                </a:lnTo>
                <a:lnTo>
                  <a:pt x="6965" y="16343"/>
                </a:lnTo>
                <a:close/>
                <a:moveTo>
                  <a:pt x="5104" y="16127"/>
                </a:moveTo>
                <a:lnTo>
                  <a:pt x="6068" y="16346"/>
                </a:lnTo>
                <a:lnTo>
                  <a:pt x="5727" y="16423"/>
                </a:lnTo>
                <a:cubicBezTo>
                  <a:pt x="5678" y="16392"/>
                  <a:pt x="5630" y="16365"/>
                  <a:pt x="5580" y="16341"/>
                </a:cubicBezTo>
                <a:cubicBezTo>
                  <a:pt x="5577" y="16340"/>
                  <a:pt x="5574" y="16337"/>
                  <a:pt x="5571" y="16336"/>
                </a:cubicBezTo>
                <a:cubicBezTo>
                  <a:pt x="5526" y="16315"/>
                  <a:pt x="5480" y="16297"/>
                  <a:pt x="5435" y="16282"/>
                </a:cubicBezTo>
                <a:cubicBezTo>
                  <a:pt x="5428" y="16279"/>
                  <a:pt x="5421" y="16277"/>
                  <a:pt x="5413" y="16274"/>
                </a:cubicBezTo>
                <a:cubicBezTo>
                  <a:pt x="5372" y="16261"/>
                  <a:pt x="5329" y="16252"/>
                  <a:pt x="5286" y="16245"/>
                </a:cubicBezTo>
                <a:cubicBezTo>
                  <a:pt x="5277" y="16242"/>
                  <a:pt x="5267" y="16240"/>
                  <a:pt x="5257" y="16239"/>
                </a:cubicBezTo>
                <a:cubicBezTo>
                  <a:pt x="5207" y="16232"/>
                  <a:pt x="5156" y="16227"/>
                  <a:pt x="5105" y="16227"/>
                </a:cubicBezTo>
                <a:lnTo>
                  <a:pt x="5087" y="16227"/>
                </a:lnTo>
                <a:cubicBezTo>
                  <a:pt x="5066" y="16227"/>
                  <a:pt x="5045" y="16232"/>
                  <a:pt x="5025" y="16233"/>
                </a:cubicBezTo>
                <a:cubicBezTo>
                  <a:pt x="4988" y="16235"/>
                  <a:pt x="4952" y="16238"/>
                  <a:pt x="4916" y="16244"/>
                </a:cubicBezTo>
                <a:cubicBezTo>
                  <a:pt x="4747" y="16273"/>
                  <a:pt x="4594" y="16341"/>
                  <a:pt x="4455" y="16426"/>
                </a:cubicBezTo>
                <a:lnTo>
                  <a:pt x="4099" y="16346"/>
                </a:lnTo>
                <a:lnTo>
                  <a:pt x="5063" y="16127"/>
                </a:lnTo>
                <a:close/>
                <a:moveTo>
                  <a:pt x="5105" y="16421"/>
                </a:moveTo>
                <a:cubicBezTo>
                  <a:pt x="5158" y="16421"/>
                  <a:pt x="5212" y="16426"/>
                  <a:pt x="5265" y="16438"/>
                </a:cubicBezTo>
                <a:cubicBezTo>
                  <a:pt x="5267" y="16439"/>
                  <a:pt x="5270" y="16439"/>
                  <a:pt x="5271" y="16441"/>
                </a:cubicBezTo>
                <a:cubicBezTo>
                  <a:pt x="5323" y="16453"/>
                  <a:pt x="5375" y="16469"/>
                  <a:pt x="5428" y="16491"/>
                </a:cubicBezTo>
                <a:lnTo>
                  <a:pt x="5083" y="16569"/>
                </a:lnTo>
                <a:lnTo>
                  <a:pt x="4759" y="16495"/>
                </a:lnTo>
                <a:cubicBezTo>
                  <a:pt x="4807" y="16475"/>
                  <a:pt x="4855" y="16460"/>
                  <a:pt x="4904" y="16448"/>
                </a:cubicBezTo>
                <a:lnTo>
                  <a:pt x="4905" y="16448"/>
                </a:lnTo>
                <a:cubicBezTo>
                  <a:pt x="4915" y="16445"/>
                  <a:pt x="4924" y="16443"/>
                  <a:pt x="4934" y="16441"/>
                </a:cubicBezTo>
                <a:cubicBezTo>
                  <a:pt x="4985" y="16430"/>
                  <a:pt x="5037" y="16422"/>
                  <a:pt x="5092" y="16421"/>
                </a:cubicBezTo>
                <a:close/>
                <a:moveTo>
                  <a:pt x="3656" y="16447"/>
                </a:moveTo>
                <a:lnTo>
                  <a:pt x="3818" y="16482"/>
                </a:lnTo>
                <a:cubicBezTo>
                  <a:pt x="3812" y="16515"/>
                  <a:pt x="3807" y="16548"/>
                  <a:pt x="3801" y="16581"/>
                </a:cubicBezTo>
                <a:lnTo>
                  <a:pt x="3146" y="16581"/>
                </a:lnTo>
                <a:cubicBezTo>
                  <a:pt x="3147" y="16574"/>
                  <a:pt x="3149" y="16568"/>
                  <a:pt x="3151" y="16561"/>
                </a:cubicBezTo>
                <a:lnTo>
                  <a:pt x="3656" y="16447"/>
                </a:lnTo>
                <a:close/>
                <a:moveTo>
                  <a:pt x="4041" y="16533"/>
                </a:moveTo>
                <a:lnTo>
                  <a:pt x="4246" y="16580"/>
                </a:lnTo>
                <a:lnTo>
                  <a:pt x="4246" y="16581"/>
                </a:lnTo>
                <a:lnTo>
                  <a:pt x="4033" y="16581"/>
                </a:lnTo>
                <a:cubicBezTo>
                  <a:pt x="4035" y="16565"/>
                  <a:pt x="4039" y="16549"/>
                  <a:pt x="4041" y="16533"/>
                </a:cubicBezTo>
                <a:close/>
                <a:moveTo>
                  <a:pt x="6126" y="16533"/>
                </a:moveTo>
                <a:cubicBezTo>
                  <a:pt x="6129" y="16549"/>
                  <a:pt x="6132" y="16565"/>
                  <a:pt x="6134" y="16581"/>
                </a:cubicBezTo>
                <a:lnTo>
                  <a:pt x="5937" y="16581"/>
                </a:lnTo>
                <a:cubicBezTo>
                  <a:pt x="5936" y="16580"/>
                  <a:pt x="5935" y="16578"/>
                  <a:pt x="5933" y="16577"/>
                </a:cubicBezTo>
                <a:lnTo>
                  <a:pt x="6126" y="16533"/>
                </a:lnTo>
                <a:close/>
                <a:moveTo>
                  <a:pt x="6510" y="16447"/>
                </a:moveTo>
                <a:lnTo>
                  <a:pt x="7016" y="16561"/>
                </a:lnTo>
                <a:cubicBezTo>
                  <a:pt x="7017" y="16568"/>
                  <a:pt x="7019" y="16574"/>
                  <a:pt x="7021" y="16581"/>
                </a:cubicBezTo>
                <a:lnTo>
                  <a:pt x="6366" y="16581"/>
                </a:lnTo>
                <a:cubicBezTo>
                  <a:pt x="6360" y="16548"/>
                  <a:pt x="6355" y="16515"/>
                  <a:pt x="6349" y="16482"/>
                </a:cubicBezTo>
                <a:lnTo>
                  <a:pt x="6510" y="16447"/>
                </a:lnTo>
                <a:close/>
                <a:moveTo>
                  <a:pt x="4041" y="16774"/>
                </a:moveTo>
                <a:cubicBezTo>
                  <a:pt x="4029" y="16787"/>
                  <a:pt x="4016" y="16800"/>
                  <a:pt x="4005" y="16813"/>
                </a:cubicBezTo>
                <a:lnTo>
                  <a:pt x="3994" y="16816"/>
                </a:lnTo>
                <a:cubicBezTo>
                  <a:pt x="3996" y="16803"/>
                  <a:pt x="3998" y="16789"/>
                  <a:pt x="4001" y="16774"/>
                </a:cubicBezTo>
                <a:close/>
                <a:moveTo>
                  <a:pt x="6166" y="16774"/>
                </a:moveTo>
                <a:cubicBezTo>
                  <a:pt x="6169" y="16789"/>
                  <a:pt x="6171" y="16803"/>
                  <a:pt x="6173" y="16816"/>
                </a:cubicBezTo>
                <a:lnTo>
                  <a:pt x="6167" y="16815"/>
                </a:lnTo>
                <a:cubicBezTo>
                  <a:pt x="6154" y="16800"/>
                  <a:pt x="6142" y="16789"/>
                  <a:pt x="6131" y="16774"/>
                </a:cubicBezTo>
                <a:close/>
                <a:moveTo>
                  <a:pt x="3769" y="16774"/>
                </a:moveTo>
                <a:lnTo>
                  <a:pt x="3767" y="16791"/>
                </a:lnTo>
                <a:cubicBezTo>
                  <a:pt x="3763" y="16816"/>
                  <a:pt x="3758" y="16841"/>
                  <a:pt x="3754" y="16866"/>
                </a:cubicBezTo>
                <a:cubicBezTo>
                  <a:pt x="3754" y="16868"/>
                  <a:pt x="3754" y="16869"/>
                  <a:pt x="3754" y="16870"/>
                </a:cubicBezTo>
                <a:lnTo>
                  <a:pt x="3656" y="16893"/>
                </a:lnTo>
                <a:lnTo>
                  <a:pt x="3136" y="16774"/>
                </a:lnTo>
                <a:close/>
                <a:moveTo>
                  <a:pt x="7029" y="16774"/>
                </a:moveTo>
                <a:lnTo>
                  <a:pt x="6510" y="16893"/>
                </a:lnTo>
                <a:lnTo>
                  <a:pt x="6413" y="16870"/>
                </a:lnTo>
                <a:cubicBezTo>
                  <a:pt x="6408" y="16838"/>
                  <a:pt x="6402" y="16806"/>
                  <a:pt x="6398" y="16774"/>
                </a:cubicBezTo>
                <a:close/>
                <a:moveTo>
                  <a:pt x="3057" y="16957"/>
                </a:moveTo>
                <a:lnTo>
                  <a:pt x="3214" y="16993"/>
                </a:lnTo>
                <a:lnTo>
                  <a:pt x="3038" y="17033"/>
                </a:lnTo>
                <a:cubicBezTo>
                  <a:pt x="3044" y="17008"/>
                  <a:pt x="3051" y="16983"/>
                  <a:pt x="3057" y="16957"/>
                </a:cubicBezTo>
                <a:close/>
                <a:moveTo>
                  <a:pt x="7110" y="16957"/>
                </a:moveTo>
                <a:cubicBezTo>
                  <a:pt x="7116" y="16983"/>
                  <a:pt x="7123" y="17008"/>
                  <a:pt x="7129" y="17033"/>
                </a:cubicBezTo>
                <a:lnTo>
                  <a:pt x="6953" y="16993"/>
                </a:lnTo>
                <a:lnTo>
                  <a:pt x="7110" y="16957"/>
                </a:lnTo>
                <a:close/>
                <a:moveTo>
                  <a:pt x="3656" y="17094"/>
                </a:moveTo>
                <a:lnTo>
                  <a:pt x="3711" y="17106"/>
                </a:lnTo>
                <a:cubicBezTo>
                  <a:pt x="3704" y="17147"/>
                  <a:pt x="3696" y="17187"/>
                  <a:pt x="3688" y="17228"/>
                </a:cubicBezTo>
                <a:lnTo>
                  <a:pt x="3065" y="17228"/>
                </a:lnTo>
                <a:lnTo>
                  <a:pt x="3656" y="17094"/>
                </a:lnTo>
                <a:close/>
                <a:moveTo>
                  <a:pt x="6510" y="17094"/>
                </a:moveTo>
                <a:lnTo>
                  <a:pt x="7102" y="17228"/>
                </a:lnTo>
                <a:lnTo>
                  <a:pt x="6478" y="17228"/>
                </a:lnTo>
                <a:cubicBezTo>
                  <a:pt x="6471" y="17187"/>
                  <a:pt x="6463" y="17147"/>
                  <a:pt x="6456" y="17106"/>
                </a:cubicBezTo>
                <a:lnTo>
                  <a:pt x="6510" y="17094"/>
                </a:lnTo>
                <a:close/>
                <a:moveTo>
                  <a:pt x="3653" y="17423"/>
                </a:moveTo>
                <a:cubicBezTo>
                  <a:pt x="3647" y="17459"/>
                  <a:pt x="3640" y="17497"/>
                  <a:pt x="3633" y="17534"/>
                </a:cubicBezTo>
                <a:lnTo>
                  <a:pt x="3136" y="17423"/>
                </a:lnTo>
                <a:close/>
                <a:moveTo>
                  <a:pt x="7029" y="17423"/>
                </a:moveTo>
                <a:lnTo>
                  <a:pt x="6534" y="17535"/>
                </a:lnTo>
                <a:cubicBezTo>
                  <a:pt x="6527" y="17497"/>
                  <a:pt x="6520" y="17459"/>
                  <a:pt x="6513" y="17423"/>
                </a:cubicBezTo>
                <a:close/>
                <a:moveTo>
                  <a:pt x="7264" y="17570"/>
                </a:moveTo>
                <a:cubicBezTo>
                  <a:pt x="7276" y="17620"/>
                  <a:pt x="7289" y="17671"/>
                  <a:pt x="7302" y="17719"/>
                </a:cubicBezTo>
                <a:lnTo>
                  <a:pt x="6952" y="17641"/>
                </a:lnTo>
                <a:lnTo>
                  <a:pt x="7264" y="17570"/>
                </a:lnTo>
                <a:close/>
                <a:moveTo>
                  <a:pt x="2904" y="17570"/>
                </a:moveTo>
                <a:lnTo>
                  <a:pt x="3215" y="17641"/>
                </a:lnTo>
                <a:lnTo>
                  <a:pt x="2866" y="17721"/>
                </a:lnTo>
                <a:cubicBezTo>
                  <a:pt x="2866" y="17719"/>
                  <a:pt x="2866" y="17718"/>
                  <a:pt x="2866" y="17717"/>
                </a:cubicBezTo>
                <a:cubicBezTo>
                  <a:pt x="2878" y="17674"/>
                  <a:pt x="2887" y="17631"/>
                  <a:pt x="2899" y="17590"/>
                </a:cubicBezTo>
                <a:cubicBezTo>
                  <a:pt x="2900" y="17583"/>
                  <a:pt x="2901" y="17577"/>
                  <a:pt x="2904" y="17570"/>
                </a:cubicBezTo>
                <a:close/>
                <a:moveTo>
                  <a:pt x="3592" y="17756"/>
                </a:moveTo>
                <a:lnTo>
                  <a:pt x="3592" y="17756"/>
                </a:lnTo>
                <a:cubicBezTo>
                  <a:pt x="3584" y="17797"/>
                  <a:pt x="3576" y="17836"/>
                  <a:pt x="3567" y="17875"/>
                </a:cubicBezTo>
                <a:lnTo>
                  <a:pt x="3066" y="17875"/>
                </a:lnTo>
                <a:lnTo>
                  <a:pt x="3592" y="17756"/>
                </a:lnTo>
                <a:close/>
                <a:moveTo>
                  <a:pt x="6575" y="17756"/>
                </a:moveTo>
                <a:lnTo>
                  <a:pt x="7101" y="17875"/>
                </a:lnTo>
                <a:lnTo>
                  <a:pt x="6598" y="17875"/>
                </a:lnTo>
                <a:cubicBezTo>
                  <a:pt x="6591" y="17836"/>
                  <a:pt x="6583" y="17797"/>
                  <a:pt x="6575" y="17756"/>
                </a:cubicBezTo>
                <a:close/>
                <a:moveTo>
                  <a:pt x="3529" y="18070"/>
                </a:moveTo>
                <a:cubicBezTo>
                  <a:pt x="3523" y="18098"/>
                  <a:pt x="3517" y="18127"/>
                  <a:pt x="3512" y="18155"/>
                </a:cubicBezTo>
                <a:lnTo>
                  <a:pt x="3136" y="18070"/>
                </a:lnTo>
                <a:close/>
                <a:moveTo>
                  <a:pt x="7030" y="18070"/>
                </a:moveTo>
                <a:lnTo>
                  <a:pt x="6654" y="18155"/>
                </a:lnTo>
                <a:cubicBezTo>
                  <a:pt x="6649" y="18127"/>
                  <a:pt x="6643" y="18098"/>
                  <a:pt x="6638" y="18070"/>
                </a:cubicBezTo>
                <a:close/>
                <a:moveTo>
                  <a:pt x="2740" y="18180"/>
                </a:moveTo>
                <a:lnTo>
                  <a:pt x="3214" y="18288"/>
                </a:lnTo>
                <a:lnTo>
                  <a:pt x="2677" y="18410"/>
                </a:lnTo>
                <a:cubicBezTo>
                  <a:pt x="2698" y="18334"/>
                  <a:pt x="2718" y="18257"/>
                  <a:pt x="2740" y="18180"/>
                </a:cubicBezTo>
                <a:close/>
                <a:moveTo>
                  <a:pt x="7427" y="18180"/>
                </a:moveTo>
                <a:cubicBezTo>
                  <a:pt x="7448" y="18257"/>
                  <a:pt x="7469" y="18333"/>
                  <a:pt x="7490" y="18410"/>
                </a:cubicBezTo>
                <a:lnTo>
                  <a:pt x="6953" y="18288"/>
                </a:lnTo>
                <a:lnTo>
                  <a:pt x="7427" y="18180"/>
                </a:lnTo>
                <a:close/>
                <a:moveTo>
                  <a:pt x="3456" y="18434"/>
                </a:moveTo>
                <a:cubicBezTo>
                  <a:pt x="3450" y="18464"/>
                  <a:pt x="3445" y="18493"/>
                  <a:pt x="3438" y="18523"/>
                </a:cubicBezTo>
                <a:lnTo>
                  <a:pt x="3065" y="18523"/>
                </a:lnTo>
                <a:lnTo>
                  <a:pt x="3456" y="18434"/>
                </a:lnTo>
                <a:close/>
                <a:moveTo>
                  <a:pt x="6710" y="18434"/>
                </a:moveTo>
                <a:lnTo>
                  <a:pt x="7102" y="18523"/>
                </a:lnTo>
                <a:lnTo>
                  <a:pt x="6728" y="18523"/>
                </a:lnTo>
                <a:cubicBezTo>
                  <a:pt x="6722" y="18493"/>
                  <a:pt x="6717" y="18464"/>
                  <a:pt x="6710" y="18434"/>
                </a:cubicBezTo>
                <a:close/>
                <a:moveTo>
                  <a:pt x="3396" y="18718"/>
                </a:moveTo>
                <a:cubicBezTo>
                  <a:pt x="3392" y="18736"/>
                  <a:pt x="3388" y="18755"/>
                  <a:pt x="3383" y="18774"/>
                </a:cubicBezTo>
                <a:lnTo>
                  <a:pt x="3136" y="18718"/>
                </a:lnTo>
                <a:close/>
                <a:moveTo>
                  <a:pt x="7029" y="18718"/>
                </a:moveTo>
                <a:lnTo>
                  <a:pt x="6784" y="18774"/>
                </a:lnTo>
                <a:cubicBezTo>
                  <a:pt x="6779" y="18755"/>
                  <a:pt x="6775" y="18736"/>
                  <a:pt x="6770" y="18718"/>
                </a:cubicBezTo>
                <a:close/>
                <a:moveTo>
                  <a:pt x="2568" y="18789"/>
                </a:moveTo>
                <a:lnTo>
                  <a:pt x="3214" y="18935"/>
                </a:lnTo>
                <a:lnTo>
                  <a:pt x="2474" y="19104"/>
                </a:lnTo>
                <a:cubicBezTo>
                  <a:pt x="2506" y="18999"/>
                  <a:pt x="2537" y="18894"/>
                  <a:pt x="2568" y="18789"/>
                </a:cubicBezTo>
                <a:close/>
                <a:moveTo>
                  <a:pt x="7599" y="18789"/>
                </a:moveTo>
                <a:cubicBezTo>
                  <a:pt x="7630" y="18894"/>
                  <a:pt x="7661" y="18999"/>
                  <a:pt x="7692" y="19104"/>
                </a:cubicBezTo>
                <a:lnTo>
                  <a:pt x="6953" y="18935"/>
                </a:lnTo>
                <a:lnTo>
                  <a:pt x="7599" y="18789"/>
                </a:lnTo>
                <a:close/>
                <a:moveTo>
                  <a:pt x="3307" y="19116"/>
                </a:moveTo>
                <a:cubicBezTo>
                  <a:pt x="3304" y="19133"/>
                  <a:pt x="3300" y="19152"/>
                  <a:pt x="3295" y="19170"/>
                </a:cubicBezTo>
                <a:lnTo>
                  <a:pt x="3065" y="19170"/>
                </a:lnTo>
                <a:lnTo>
                  <a:pt x="3307" y="19116"/>
                </a:lnTo>
                <a:close/>
                <a:moveTo>
                  <a:pt x="6860" y="19116"/>
                </a:moveTo>
                <a:lnTo>
                  <a:pt x="7102" y="19170"/>
                </a:lnTo>
                <a:lnTo>
                  <a:pt x="6871" y="19170"/>
                </a:lnTo>
                <a:cubicBezTo>
                  <a:pt x="6867" y="19152"/>
                  <a:pt x="6863" y="19133"/>
                  <a:pt x="6860" y="19116"/>
                </a:cubicBezTo>
                <a:close/>
                <a:moveTo>
                  <a:pt x="5105" y="16774"/>
                </a:moveTo>
                <a:lnTo>
                  <a:pt x="6027" y="16984"/>
                </a:lnTo>
                <a:cubicBezTo>
                  <a:pt x="6032" y="16989"/>
                  <a:pt x="6036" y="16995"/>
                  <a:pt x="6040" y="17001"/>
                </a:cubicBezTo>
                <a:cubicBezTo>
                  <a:pt x="6083" y="17054"/>
                  <a:pt x="6125" y="17110"/>
                  <a:pt x="6166" y="17171"/>
                </a:cubicBezTo>
                <a:cubicBezTo>
                  <a:pt x="6197" y="17215"/>
                  <a:pt x="6228" y="17258"/>
                  <a:pt x="6258" y="17305"/>
                </a:cubicBezTo>
                <a:lnTo>
                  <a:pt x="6259" y="17305"/>
                </a:lnTo>
                <a:cubicBezTo>
                  <a:pt x="6386" y="18005"/>
                  <a:pt x="6526" y="18694"/>
                  <a:pt x="6680" y="19365"/>
                </a:cubicBezTo>
                <a:lnTo>
                  <a:pt x="3485" y="19365"/>
                </a:lnTo>
                <a:cubicBezTo>
                  <a:pt x="3501" y="19301"/>
                  <a:pt x="3514" y="19234"/>
                  <a:pt x="3528" y="19170"/>
                </a:cubicBezTo>
                <a:cubicBezTo>
                  <a:pt x="3536" y="19135"/>
                  <a:pt x="3544" y="19097"/>
                  <a:pt x="3552" y="19060"/>
                </a:cubicBezTo>
                <a:cubicBezTo>
                  <a:pt x="3570" y="18981"/>
                  <a:pt x="3586" y="18902"/>
                  <a:pt x="3603" y="18823"/>
                </a:cubicBezTo>
                <a:cubicBezTo>
                  <a:pt x="3611" y="18788"/>
                  <a:pt x="3618" y="18752"/>
                  <a:pt x="3627" y="18718"/>
                </a:cubicBezTo>
                <a:cubicBezTo>
                  <a:pt x="3641" y="18653"/>
                  <a:pt x="3655" y="18588"/>
                  <a:pt x="3668" y="18523"/>
                </a:cubicBezTo>
                <a:cubicBezTo>
                  <a:pt x="3678" y="18480"/>
                  <a:pt x="3687" y="18440"/>
                  <a:pt x="3696" y="18397"/>
                </a:cubicBezTo>
                <a:cubicBezTo>
                  <a:pt x="3696" y="18397"/>
                  <a:pt x="3697" y="18396"/>
                  <a:pt x="3697" y="18395"/>
                </a:cubicBezTo>
                <a:cubicBezTo>
                  <a:pt x="3711" y="18324"/>
                  <a:pt x="3725" y="18251"/>
                  <a:pt x="3739" y="18179"/>
                </a:cubicBezTo>
                <a:cubicBezTo>
                  <a:pt x="3739" y="18175"/>
                  <a:pt x="3741" y="18172"/>
                  <a:pt x="3741" y="18168"/>
                </a:cubicBezTo>
                <a:lnTo>
                  <a:pt x="3742" y="18168"/>
                </a:lnTo>
                <a:cubicBezTo>
                  <a:pt x="3748" y="18136"/>
                  <a:pt x="3754" y="18103"/>
                  <a:pt x="3761" y="18070"/>
                </a:cubicBezTo>
                <a:cubicBezTo>
                  <a:pt x="3774" y="18005"/>
                  <a:pt x="3786" y="17940"/>
                  <a:pt x="3798" y="17875"/>
                </a:cubicBezTo>
                <a:cubicBezTo>
                  <a:pt x="3805" y="17843"/>
                  <a:pt x="3811" y="17811"/>
                  <a:pt x="3817" y="17778"/>
                </a:cubicBezTo>
                <a:cubicBezTo>
                  <a:pt x="3836" y="17683"/>
                  <a:pt x="3855" y="17588"/>
                  <a:pt x="3872" y="17491"/>
                </a:cubicBezTo>
                <a:cubicBezTo>
                  <a:pt x="3876" y="17468"/>
                  <a:pt x="3881" y="17445"/>
                  <a:pt x="3885" y="17423"/>
                </a:cubicBezTo>
                <a:cubicBezTo>
                  <a:pt x="3893" y="17381"/>
                  <a:pt x="3901" y="17342"/>
                  <a:pt x="3909" y="17300"/>
                </a:cubicBezTo>
                <a:lnTo>
                  <a:pt x="3912" y="17301"/>
                </a:lnTo>
                <a:cubicBezTo>
                  <a:pt x="3912" y="17300"/>
                  <a:pt x="3928" y="17272"/>
                  <a:pt x="3958" y="17228"/>
                </a:cubicBezTo>
                <a:cubicBezTo>
                  <a:pt x="3969" y="17211"/>
                  <a:pt x="3982" y="17192"/>
                  <a:pt x="3997" y="17171"/>
                </a:cubicBezTo>
                <a:cubicBezTo>
                  <a:pt x="4032" y="17122"/>
                  <a:pt x="4075" y="17064"/>
                  <a:pt x="4129" y="17000"/>
                </a:cubicBezTo>
                <a:cubicBezTo>
                  <a:pt x="4134" y="16994"/>
                  <a:pt x="4138" y="16989"/>
                  <a:pt x="4143" y="16983"/>
                </a:cubicBezTo>
                <a:lnTo>
                  <a:pt x="5062" y="16774"/>
                </a:lnTo>
                <a:close/>
                <a:moveTo>
                  <a:pt x="5497" y="20360"/>
                </a:moveTo>
                <a:lnTo>
                  <a:pt x="5083" y="20454"/>
                </a:lnTo>
                <a:lnTo>
                  <a:pt x="4670" y="20360"/>
                </a:lnTo>
                <a:close/>
                <a:moveTo>
                  <a:pt x="2644" y="20361"/>
                </a:moveTo>
                <a:lnTo>
                  <a:pt x="2230" y="20455"/>
                </a:lnTo>
                <a:lnTo>
                  <a:pt x="2054" y="20414"/>
                </a:lnTo>
                <a:cubicBezTo>
                  <a:pt x="2061" y="20397"/>
                  <a:pt x="2067" y="20379"/>
                  <a:pt x="2073" y="20361"/>
                </a:cubicBezTo>
                <a:close/>
                <a:moveTo>
                  <a:pt x="8094" y="20361"/>
                </a:moveTo>
                <a:cubicBezTo>
                  <a:pt x="8100" y="20379"/>
                  <a:pt x="8107" y="20397"/>
                  <a:pt x="8113" y="20414"/>
                </a:cubicBezTo>
                <a:lnTo>
                  <a:pt x="7936" y="20455"/>
                </a:lnTo>
                <a:lnTo>
                  <a:pt x="7524" y="20361"/>
                </a:lnTo>
                <a:close/>
                <a:moveTo>
                  <a:pt x="3785" y="20360"/>
                </a:moveTo>
                <a:lnTo>
                  <a:pt x="4249" y="20465"/>
                </a:lnTo>
                <a:lnTo>
                  <a:pt x="3214" y="20465"/>
                </a:lnTo>
                <a:cubicBezTo>
                  <a:pt x="3217" y="20454"/>
                  <a:pt x="3221" y="20442"/>
                  <a:pt x="3223" y="20430"/>
                </a:cubicBezTo>
                <a:lnTo>
                  <a:pt x="3529" y="20360"/>
                </a:lnTo>
                <a:close/>
                <a:moveTo>
                  <a:pt x="6638" y="20360"/>
                </a:moveTo>
                <a:lnTo>
                  <a:pt x="6944" y="20430"/>
                </a:lnTo>
                <a:cubicBezTo>
                  <a:pt x="6946" y="20442"/>
                  <a:pt x="6950" y="20454"/>
                  <a:pt x="6953" y="20465"/>
                </a:cubicBezTo>
                <a:lnTo>
                  <a:pt x="5918" y="20465"/>
                </a:lnTo>
                <a:lnTo>
                  <a:pt x="6382" y="20360"/>
                </a:lnTo>
                <a:close/>
                <a:moveTo>
                  <a:pt x="4176" y="20660"/>
                </a:moveTo>
                <a:lnTo>
                  <a:pt x="3656" y="20778"/>
                </a:lnTo>
                <a:lnTo>
                  <a:pt x="3159" y="20665"/>
                </a:lnTo>
                <a:cubicBezTo>
                  <a:pt x="3159" y="20663"/>
                  <a:pt x="3160" y="20661"/>
                  <a:pt x="3160" y="20660"/>
                </a:cubicBezTo>
                <a:close/>
                <a:moveTo>
                  <a:pt x="7007" y="20660"/>
                </a:moveTo>
                <a:cubicBezTo>
                  <a:pt x="7007" y="20661"/>
                  <a:pt x="7007" y="20663"/>
                  <a:pt x="7008" y="20665"/>
                </a:cubicBezTo>
                <a:lnTo>
                  <a:pt x="6510" y="20778"/>
                </a:lnTo>
                <a:lnTo>
                  <a:pt x="5990" y="20660"/>
                </a:lnTo>
                <a:close/>
                <a:moveTo>
                  <a:pt x="3108" y="20854"/>
                </a:moveTo>
                <a:lnTo>
                  <a:pt x="3214" y="20879"/>
                </a:lnTo>
                <a:lnTo>
                  <a:pt x="3094" y="20906"/>
                </a:lnTo>
                <a:cubicBezTo>
                  <a:pt x="3098" y="20888"/>
                  <a:pt x="3103" y="20871"/>
                  <a:pt x="3108" y="20854"/>
                </a:cubicBezTo>
                <a:close/>
                <a:moveTo>
                  <a:pt x="7059" y="20854"/>
                </a:moveTo>
                <a:cubicBezTo>
                  <a:pt x="7064" y="20871"/>
                  <a:pt x="7068" y="20888"/>
                  <a:pt x="7073" y="20906"/>
                </a:cubicBezTo>
                <a:lnTo>
                  <a:pt x="6953" y="20879"/>
                </a:lnTo>
                <a:lnTo>
                  <a:pt x="7059" y="20854"/>
                </a:lnTo>
                <a:close/>
                <a:moveTo>
                  <a:pt x="2252" y="20659"/>
                </a:moveTo>
                <a:lnTo>
                  <a:pt x="2885" y="20803"/>
                </a:lnTo>
                <a:cubicBezTo>
                  <a:pt x="2869" y="20856"/>
                  <a:pt x="2855" y="20911"/>
                  <a:pt x="2840" y="20963"/>
                </a:cubicBezTo>
                <a:lnTo>
                  <a:pt x="2841" y="20963"/>
                </a:lnTo>
                <a:lnTo>
                  <a:pt x="2230" y="21101"/>
                </a:lnTo>
                <a:lnTo>
                  <a:pt x="1840" y="21013"/>
                </a:lnTo>
                <a:cubicBezTo>
                  <a:pt x="1840" y="21012"/>
                  <a:pt x="1841" y="21010"/>
                  <a:pt x="1841" y="21008"/>
                </a:cubicBezTo>
                <a:cubicBezTo>
                  <a:pt x="1875" y="20915"/>
                  <a:pt x="1909" y="20820"/>
                  <a:pt x="1943" y="20727"/>
                </a:cubicBezTo>
                <a:cubicBezTo>
                  <a:pt x="1944" y="20724"/>
                  <a:pt x="1944" y="20722"/>
                  <a:pt x="1946" y="20719"/>
                </a:cubicBezTo>
                <a:lnTo>
                  <a:pt x="2209" y="20659"/>
                </a:lnTo>
                <a:close/>
                <a:moveTo>
                  <a:pt x="7958" y="20660"/>
                </a:moveTo>
                <a:lnTo>
                  <a:pt x="8221" y="20719"/>
                </a:lnTo>
                <a:cubicBezTo>
                  <a:pt x="8257" y="20818"/>
                  <a:pt x="8291" y="20915"/>
                  <a:pt x="8328" y="21013"/>
                </a:cubicBezTo>
                <a:lnTo>
                  <a:pt x="7936" y="21102"/>
                </a:lnTo>
                <a:lnTo>
                  <a:pt x="7327" y="20963"/>
                </a:lnTo>
                <a:cubicBezTo>
                  <a:pt x="7312" y="20911"/>
                  <a:pt x="7298" y="20857"/>
                  <a:pt x="7283" y="20804"/>
                </a:cubicBezTo>
                <a:lnTo>
                  <a:pt x="7916" y="20660"/>
                </a:lnTo>
                <a:close/>
                <a:moveTo>
                  <a:pt x="3656" y="20978"/>
                </a:moveTo>
                <a:lnTo>
                  <a:pt x="3722" y="20994"/>
                </a:lnTo>
                <a:cubicBezTo>
                  <a:pt x="3652" y="21031"/>
                  <a:pt x="3582" y="21071"/>
                  <a:pt x="3514" y="21112"/>
                </a:cubicBezTo>
                <a:lnTo>
                  <a:pt x="3065" y="21112"/>
                </a:lnTo>
                <a:lnTo>
                  <a:pt x="3656" y="20978"/>
                </a:lnTo>
                <a:close/>
                <a:moveTo>
                  <a:pt x="6510" y="20978"/>
                </a:moveTo>
                <a:lnTo>
                  <a:pt x="7102" y="21112"/>
                </a:lnTo>
                <a:lnTo>
                  <a:pt x="6640" y="21112"/>
                </a:lnTo>
                <a:cubicBezTo>
                  <a:pt x="6639" y="21112"/>
                  <a:pt x="6638" y="21111"/>
                  <a:pt x="6636" y="21111"/>
                </a:cubicBezTo>
                <a:cubicBezTo>
                  <a:pt x="6572" y="21070"/>
                  <a:pt x="6508" y="21029"/>
                  <a:pt x="6444" y="20994"/>
                </a:cubicBezTo>
                <a:lnTo>
                  <a:pt x="6443" y="20994"/>
                </a:lnTo>
                <a:lnTo>
                  <a:pt x="6510" y="20978"/>
                </a:lnTo>
                <a:close/>
                <a:moveTo>
                  <a:pt x="3225" y="21307"/>
                </a:moveTo>
                <a:cubicBezTo>
                  <a:pt x="3218" y="21312"/>
                  <a:pt x="3211" y="21317"/>
                  <a:pt x="3204" y="21323"/>
                </a:cubicBezTo>
                <a:lnTo>
                  <a:pt x="3138" y="21307"/>
                </a:lnTo>
                <a:close/>
                <a:moveTo>
                  <a:pt x="7030" y="21307"/>
                </a:moveTo>
                <a:lnTo>
                  <a:pt x="6945" y="21326"/>
                </a:lnTo>
                <a:cubicBezTo>
                  <a:pt x="6937" y="21319"/>
                  <a:pt x="6928" y="21314"/>
                  <a:pt x="6920" y="21307"/>
                </a:cubicBezTo>
                <a:close/>
                <a:moveTo>
                  <a:pt x="2931" y="21462"/>
                </a:moveTo>
                <a:lnTo>
                  <a:pt x="3005" y="21478"/>
                </a:lnTo>
                <a:cubicBezTo>
                  <a:pt x="2970" y="21507"/>
                  <a:pt x="2935" y="21534"/>
                  <a:pt x="2901" y="21562"/>
                </a:cubicBezTo>
                <a:cubicBezTo>
                  <a:pt x="2912" y="21529"/>
                  <a:pt x="2921" y="21495"/>
                  <a:pt x="2931" y="21462"/>
                </a:cubicBezTo>
                <a:close/>
                <a:moveTo>
                  <a:pt x="7236" y="21462"/>
                </a:moveTo>
                <a:cubicBezTo>
                  <a:pt x="7250" y="21507"/>
                  <a:pt x="7263" y="21554"/>
                  <a:pt x="7277" y="21599"/>
                </a:cubicBezTo>
                <a:lnTo>
                  <a:pt x="7273" y="21598"/>
                </a:lnTo>
                <a:cubicBezTo>
                  <a:pt x="7228" y="21558"/>
                  <a:pt x="7184" y="21522"/>
                  <a:pt x="7139" y="21483"/>
                </a:cubicBezTo>
                <a:lnTo>
                  <a:pt x="7236" y="21462"/>
                </a:lnTo>
                <a:close/>
                <a:moveTo>
                  <a:pt x="2252" y="21307"/>
                </a:moveTo>
                <a:lnTo>
                  <a:pt x="2708" y="21410"/>
                </a:lnTo>
                <a:cubicBezTo>
                  <a:pt x="2683" y="21494"/>
                  <a:pt x="2657" y="21575"/>
                  <a:pt x="2632" y="21657"/>
                </a:cubicBezTo>
                <a:lnTo>
                  <a:pt x="2230" y="21749"/>
                </a:lnTo>
                <a:lnTo>
                  <a:pt x="1612" y="21609"/>
                </a:lnTo>
                <a:cubicBezTo>
                  <a:pt x="1613" y="21605"/>
                  <a:pt x="1614" y="21603"/>
                  <a:pt x="1614" y="21600"/>
                </a:cubicBezTo>
                <a:cubicBezTo>
                  <a:pt x="1637" y="21543"/>
                  <a:pt x="1661" y="21488"/>
                  <a:pt x="1682" y="21429"/>
                </a:cubicBezTo>
                <a:lnTo>
                  <a:pt x="1683" y="21426"/>
                </a:lnTo>
                <a:lnTo>
                  <a:pt x="2209" y="21307"/>
                </a:lnTo>
                <a:close/>
                <a:moveTo>
                  <a:pt x="7958" y="21307"/>
                </a:moveTo>
                <a:lnTo>
                  <a:pt x="8484" y="21427"/>
                </a:lnTo>
                <a:cubicBezTo>
                  <a:pt x="8507" y="21488"/>
                  <a:pt x="8531" y="21548"/>
                  <a:pt x="8556" y="21609"/>
                </a:cubicBezTo>
                <a:lnTo>
                  <a:pt x="7936" y="21749"/>
                </a:lnTo>
                <a:lnTo>
                  <a:pt x="7536" y="21659"/>
                </a:lnTo>
                <a:cubicBezTo>
                  <a:pt x="7510" y="21575"/>
                  <a:pt x="7485" y="21494"/>
                  <a:pt x="7459" y="21410"/>
                </a:cubicBezTo>
                <a:lnTo>
                  <a:pt x="7916" y="21307"/>
                </a:lnTo>
                <a:close/>
                <a:moveTo>
                  <a:pt x="2251" y="21954"/>
                </a:moveTo>
                <a:lnTo>
                  <a:pt x="2447" y="21999"/>
                </a:lnTo>
                <a:cubicBezTo>
                  <a:pt x="2331" y="22120"/>
                  <a:pt x="2221" y="22245"/>
                  <a:pt x="2117" y="22371"/>
                </a:cubicBezTo>
                <a:lnTo>
                  <a:pt x="1369" y="22200"/>
                </a:lnTo>
                <a:cubicBezTo>
                  <a:pt x="1377" y="22180"/>
                  <a:pt x="1386" y="22160"/>
                  <a:pt x="1395" y="22139"/>
                </a:cubicBezTo>
                <a:lnTo>
                  <a:pt x="2210" y="21954"/>
                </a:lnTo>
                <a:close/>
                <a:moveTo>
                  <a:pt x="7958" y="21954"/>
                </a:moveTo>
                <a:lnTo>
                  <a:pt x="8773" y="22139"/>
                </a:lnTo>
                <a:cubicBezTo>
                  <a:pt x="8782" y="22160"/>
                  <a:pt x="8790" y="22180"/>
                  <a:pt x="8799" y="22201"/>
                </a:cubicBezTo>
                <a:lnTo>
                  <a:pt x="7997" y="22383"/>
                </a:lnTo>
                <a:cubicBezTo>
                  <a:pt x="7995" y="22380"/>
                  <a:pt x="7993" y="22378"/>
                  <a:pt x="7991" y="22376"/>
                </a:cubicBezTo>
                <a:cubicBezTo>
                  <a:pt x="7889" y="22249"/>
                  <a:pt x="7787" y="22129"/>
                  <a:pt x="7685" y="22016"/>
                </a:cubicBezTo>
                <a:lnTo>
                  <a:pt x="7683" y="22016"/>
                </a:lnTo>
                <a:cubicBezTo>
                  <a:pt x="7682" y="22014"/>
                  <a:pt x="7680" y="22011"/>
                  <a:pt x="7678" y="22009"/>
                </a:cubicBezTo>
                <a:lnTo>
                  <a:pt x="7916" y="21954"/>
                </a:lnTo>
                <a:close/>
                <a:moveTo>
                  <a:pt x="1290" y="22384"/>
                </a:moveTo>
                <a:lnTo>
                  <a:pt x="1396" y="22408"/>
                </a:lnTo>
                <a:lnTo>
                  <a:pt x="1280" y="22408"/>
                </a:lnTo>
                <a:cubicBezTo>
                  <a:pt x="1283" y="22399"/>
                  <a:pt x="1287" y="22392"/>
                  <a:pt x="1290" y="22384"/>
                </a:cubicBezTo>
                <a:close/>
                <a:moveTo>
                  <a:pt x="8878" y="22384"/>
                </a:moveTo>
                <a:cubicBezTo>
                  <a:pt x="8881" y="22392"/>
                  <a:pt x="8885" y="22401"/>
                  <a:pt x="8889" y="22408"/>
                </a:cubicBezTo>
                <a:lnTo>
                  <a:pt x="8772" y="22408"/>
                </a:lnTo>
                <a:lnTo>
                  <a:pt x="8878" y="22384"/>
                </a:lnTo>
                <a:close/>
                <a:moveTo>
                  <a:pt x="1323" y="22602"/>
                </a:moveTo>
                <a:lnTo>
                  <a:pt x="1179" y="22635"/>
                </a:lnTo>
                <a:cubicBezTo>
                  <a:pt x="1185" y="22624"/>
                  <a:pt x="1189" y="22613"/>
                  <a:pt x="1194" y="22602"/>
                </a:cubicBezTo>
                <a:close/>
                <a:moveTo>
                  <a:pt x="8973" y="22602"/>
                </a:moveTo>
                <a:cubicBezTo>
                  <a:pt x="8979" y="22613"/>
                  <a:pt x="8983" y="22624"/>
                  <a:pt x="8988" y="22636"/>
                </a:cubicBezTo>
                <a:lnTo>
                  <a:pt x="8843" y="22602"/>
                </a:lnTo>
                <a:close/>
                <a:moveTo>
                  <a:pt x="1871" y="22678"/>
                </a:moveTo>
                <a:lnTo>
                  <a:pt x="1871" y="22678"/>
                </a:lnTo>
                <a:cubicBezTo>
                  <a:pt x="1775" y="22805"/>
                  <a:pt x="1683" y="22933"/>
                  <a:pt x="1599" y="23055"/>
                </a:cubicBezTo>
                <a:lnTo>
                  <a:pt x="985" y="23055"/>
                </a:lnTo>
                <a:cubicBezTo>
                  <a:pt x="1016" y="22991"/>
                  <a:pt x="1046" y="22924"/>
                  <a:pt x="1075" y="22859"/>
                </a:cubicBezTo>
                <a:lnTo>
                  <a:pt x="1871" y="22678"/>
                </a:lnTo>
                <a:close/>
                <a:moveTo>
                  <a:pt x="2252" y="22602"/>
                </a:moveTo>
                <a:lnTo>
                  <a:pt x="2310" y="22616"/>
                </a:lnTo>
                <a:cubicBezTo>
                  <a:pt x="2310" y="22618"/>
                  <a:pt x="2309" y="22619"/>
                  <a:pt x="2309" y="22621"/>
                </a:cubicBezTo>
                <a:cubicBezTo>
                  <a:pt x="2255" y="22767"/>
                  <a:pt x="2203" y="22911"/>
                  <a:pt x="2147" y="23054"/>
                </a:cubicBezTo>
                <a:cubicBezTo>
                  <a:pt x="2147" y="23054"/>
                  <a:pt x="2147" y="23055"/>
                  <a:pt x="2146" y="23056"/>
                </a:cubicBezTo>
                <a:lnTo>
                  <a:pt x="1874" y="23056"/>
                </a:lnTo>
                <a:cubicBezTo>
                  <a:pt x="1980" y="22906"/>
                  <a:pt x="2093" y="22754"/>
                  <a:pt x="2215" y="22602"/>
                </a:cubicBezTo>
                <a:close/>
                <a:moveTo>
                  <a:pt x="7900" y="22606"/>
                </a:moveTo>
                <a:cubicBezTo>
                  <a:pt x="7900" y="22606"/>
                  <a:pt x="7901" y="22607"/>
                  <a:pt x="7902" y="22608"/>
                </a:cubicBezTo>
                <a:cubicBezTo>
                  <a:pt x="7954" y="22677"/>
                  <a:pt x="8008" y="22748"/>
                  <a:pt x="8060" y="22822"/>
                </a:cubicBezTo>
                <a:cubicBezTo>
                  <a:pt x="8061" y="22823"/>
                  <a:pt x="8063" y="22826"/>
                  <a:pt x="8065" y="22827"/>
                </a:cubicBezTo>
                <a:cubicBezTo>
                  <a:pt x="8117" y="22900"/>
                  <a:pt x="8170" y="22975"/>
                  <a:pt x="8222" y="23052"/>
                </a:cubicBezTo>
                <a:cubicBezTo>
                  <a:pt x="8224" y="23054"/>
                  <a:pt x="8224" y="23055"/>
                  <a:pt x="8225" y="23056"/>
                </a:cubicBezTo>
                <a:lnTo>
                  <a:pt x="8019" y="23056"/>
                </a:lnTo>
                <a:cubicBezTo>
                  <a:pt x="7964" y="22911"/>
                  <a:pt x="7909" y="22765"/>
                  <a:pt x="7856" y="22617"/>
                </a:cubicBezTo>
                <a:lnTo>
                  <a:pt x="7900" y="22606"/>
                </a:lnTo>
                <a:close/>
                <a:moveTo>
                  <a:pt x="8209" y="22659"/>
                </a:moveTo>
                <a:lnTo>
                  <a:pt x="9092" y="22860"/>
                </a:lnTo>
                <a:cubicBezTo>
                  <a:pt x="9122" y="22925"/>
                  <a:pt x="9152" y="22992"/>
                  <a:pt x="9182" y="23056"/>
                </a:cubicBezTo>
                <a:lnTo>
                  <a:pt x="8488" y="23056"/>
                </a:lnTo>
                <a:cubicBezTo>
                  <a:pt x="8488" y="23056"/>
                  <a:pt x="8488" y="23055"/>
                  <a:pt x="8488" y="23055"/>
                </a:cubicBezTo>
                <a:cubicBezTo>
                  <a:pt x="8396" y="22917"/>
                  <a:pt x="8303" y="22786"/>
                  <a:pt x="8209" y="22661"/>
                </a:cubicBezTo>
                <a:lnTo>
                  <a:pt x="8209" y="22659"/>
                </a:lnTo>
                <a:close/>
                <a:moveTo>
                  <a:pt x="1323" y="23250"/>
                </a:moveTo>
                <a:lnTo>
                  <a:pt x="834" y="23361"/>
                </a:lnTo>
                <a:cubicBezTo>
                  <a:pt x="853" y="23323"/>
                  <a:pt x="871" y="23286"/>
                  <a:pt x="890" y="23250"/>
                </a:cubicBezTo>
                <a:close/>
                <a:moveTo>
                  <a:pt x="9278" y="23250"/>
                </a:moveTo>
                <a:cubicBezTo>
                  <a:pt x="9296" y="23287"/>
                  <a:pt x="9315" y="23324"/>
                  <a:pt x="9333" y="23361"/>
                </a:cubicBezTo>
                <a:lnTo>
                  <a:pt x="8843" y="23250"/>
                </a:lnTo>
                <a:close/>
                <a:moveTo>
                  <a:pt x="1342" y="23447"/>
                </a:moveTo>
                <a:cubicBezTo>
                  <a:pt x="1287" y="23536"/>
                  <a:pt x="1233" y="23622"/>
                  <a:pt x="1186" y="23703"/>
                </a:cubicBezTo>
                <a:lnTo>
                  <a:pt x="661" y="23703"/>
                </a:lnTo>
                <a:cubicBezTo>
                  <a:pt x="681" y="23664"/>
                  <a:pt x="703" y="23626"/>
                  <a:pt x="723" y="23587"/>
                </a:cubicBezTo>
                <a:lnTo>
                  <a:pt x="1342" y="23447"/>
                </a:lnTo>
                <a:close/>
                <a:moveTo>
                  <a:pt x="2056" y="23285"/>
                </a:moveTo>
                <a:lnTo>
                  <a:pt x="2055" y="23287"/>
                </a:lnTo>
                <a:cubicBezTo>
                  <a:pt x="1999" y="23428"/>
                  <a:pt x="1941" y="23564"/>
                  <a:pt x="1883" y="23699"/>
                </a:cubicBezTo>
                <a:cubicBezTo>
                  <a:pt x="1883" y="23701"/>
                  <a:pt x="1881" y="23702"/>
                  <a:pt x="1881" y="23703"/>
                </a:cubicBezTo>
                <a:lnTo>
                  <a:pt x="1449" y="23703"/>
                </a:lnTo>
                <a:cubicBezTo>
                  <a:pt x="1512" y="23600"/>
                  <a:pt x="1581" y="23489"/>
                  <a:pt x="1656" y="23375"/>
                </a:cubicBezTo>
                <a:lnTo>
                  <a:pt x="2056" y="23285"/>
                </a:lnTo>
                <a:close/>
                <a:moveTo>
                  <a:pt x="8111" y="23285"/>
                </a:moveTo>
                <a:lnTo>
                  <a:pt x="8423" y="23355"/>
                </a:lnTo>
                <a:cubicBezTo>
                  <a:pt x="8423" y="23355"/>
                  <a:pt x="8423" y="23356"/>
                  <a:pt x="8424" y="23358"/>
                </a:cubicBezTo>
                <a:cubicBezTo>
                  <a:pt x="8494" y="23468"/>
                  <a:pt x="8566" y="23583"/>
                  <a:pt x="8636" y="23702"/>
                </a:cubicBezTo>
                <a:cubicBezTo>
                  <a:pt x="8636" y="23702"/>
                  <a:pt x="8637" y="23703"/>
                  <a:pt x="8637" y="23703"/>
                </a:cubicBezTo>
                <a:lnTo>
                  <a:pt x="8285" y="23703"/>
                </a:lnTo>
                <a:cubicBezTo>
                  <a:pt x="8226" y="23566"/>
                  <a:pt x="8168" y="23426"/>
                  <a:pt x="8111" y="23285"/>
                </a:cubicBezTo>
                <a:close/>
                <a:moveTo>
                  <a:pt x="8725" y="23424"/>
                </a:moveTo>
                <a:lnTo>
                  <a:pt x="9445" y="23588"/>
                </a:lnTo>
                <a:cubicBezTo>
                  <a:pt x="9466" y="23627"/>
                  <a:pt x="9487" y="23664"/>
                  <a:pt x="9507" y="23703"/>
                </a:cubicBezTo>
                <a:lnTo>
                  <a:pt x="8894" y="23703"/>
                </a:lnTo>
                <a:lnTo>
                  <a:pt x="8893" y="23702"/>
                </a:lnTo>
                <a:cubicBezTo>
                  <a:pt x="8849" y="23627"/>
                  <a:pt x="8807" y="23557"/>
                  <a:pt x="8763" y="23486"/>
                </a:cubicBezTo>
                <a:cubicBezTo>
                  <a:pt x="8750" y="23466"/>
                  <a:pt x="8738" y="23444"/>
                  <a:pt x="8725" y="23424"/>
                </a:cubicBezTo>
                <a:close/>
                <a:moveTo>
                  <a:pt x="1074" y="23898"/>
                </a:moveTo>
                <a:cubicBezTo>
                  <a:pt x="1061" y="23920"/>
                  <a:pt x="1049" y="23940"/>
                  <a:pt x="1037" y="23962"/>
                </a:cubicBezTo>
                <a:lnTo>
                  <a:pt x="450" y="24096"/>
                </a:lnTo>
                <a:cubicBezTo>
                  <a:pt x="450" y="24096"/>
                  <a:pt x="451" y="24095"/>
                  <a:pt x="451" y="24095"/>
                </a:cubicBezTo>
                <a:cubicBezTo>
                  <a:pt x="485" y="24032"/>
                  <a:pt x="520" y="23968"/>
                  <a:pt x="553" y="23905"/>
                </a:cubicBezTo>
                <a:cubicBezTo>
                  <a:pt x="555" y="23902"/>
                  <a:pt x="556" y="23900"/>
                  <a:pt x="558" y="23898"/>
                </a:cubicBezTo>
                <a:close/>
                <a:moveTo>
                  <a:pt x="9610" y="23898"/>
                </a:moveTo>
                <a:cubicBezTo>
                  <a:pt x="9646" y="23964"/>
                  <a:pt x="9682" y="24031"/>
                  <a:pt x="9718" y="24096"/>
                </a:cubicBezTo>
                <a:lnTo>
                  <a:pt x="9029" y="23939"/>
                </a:lnTo>
                <a:cubicBezTo>
                  <a:pt x="9020" y="23925"/>
                  <a:pt x="9012" y="23912"/>
                  <a:pt x="9005" y="23898"/>
                </a:cubicBezTo>
                <a:close/>
                <a:moveTo>
                  <a:pt x="5079" y="1"/>
                </a:moveTo>
                <a:lnTo>
                  <a:pt x="5079" y="2"/>
                </a:lnTo>
                <a:lnTo>
                  <a:pt x="4860" y="6"/>
                </a:lnTo>
                <a:cubicBezTo>
                  <a:pt x="4860" y="9"/>
                  <a:pt x="4860" y="19"/>
                  <a:pt x="4860" y="33"/>
                </a:cubicBezTo>
                <a:lnTo>
                  <a:pt x="4777" y="33"/>
                </a:lnTo>
                <a:cubicBezTo>
                  <a:pt x="4777" y="66"/>
                  <a:pt x="4775" y="774"/>
                  <a:pt x="4731" y="1946"/>
                </a:cubicBezTo>
                <a:lnTo>
                  <a:pt x="4354" y="1946"/>
                </a:lnTo>
                <a:lnTo>
                  <a:pt x="4354" y="2821"/>
                </a:lnTo>
                <a:lnTo>
                  <a:pt x="4694" y="2821"/>
                </a:lnTo>
                <a:cubicBezTo>
                  <a:pt x="4687" y="2960"/>
                  <a:pt x="4680" y="3107"/>
                  <a:pt x="4671" y="3254"/>
                </a:cubicBezTo>
                <a:cubicBezTo>
                  <a:pt x="4668" y="3336"/>
                  <a:pt x="4663" y="3419"/>
                  <a:pt x="4658" y="3502"/>
                </a:cubicBezTo>
                <a:cubicBezTo>
                  <a:pt x="4651" y="3643"/>
                  <a:pt x="4643" y="3786"/>
                  <a:pt x="4635" y="3933"/>
                </a:cubicBezTo>
                <a:cubicBezTo>
                  <a:pt x="4630" y="3996"/>
                  <a:pt x="4626" y="4061"/>
                  <a:pt x="4623" y="4127"/>
                </a:cubicBezTo>
                <a:cubicBezTo>
                  <a:pt x="4613" y="4279"/>
                  <a:pt x="4604" y="4431"/>
                  <a:pt x="4593" y="4588"/>
                </a:cubicBezTo>
                <a:cubicBezTo>
                  <a:pt x="4590" y="4642"/>
                  <a:pt x="4586" y="4695"/>
                  <a:pt x="4582" y="4750"/>
                </a:cubicBezTo>
                <a:cubicBezTo>
                  <a:pt x="4572" y="4913"/>
                  <a:pt x="4560" y="5076"/>
                  <a:pt x="4548" y="5245"/>
                </a:cubicBezTo>
                <a:cubicBezTo>
                  <a:pt x="4543" y="5297"/>
                  <a:pt x="4540" y="5351"/>
                  <a:pt x="4536" y="5403"/>
                </a:cubicBezTo>
                <a:cubicBezTo>
                  <a:pt x="4523" y="5570"/>
                  <a:pt x="4510" y="5740"/>
                  <a:pt x="4497" y="5912"/>
                </a:cubicBezTo>
                <a:cubicBezTo>
                  <a:pt x="4492" y="5960"/>
                  <a:pt x="4489" y="6008"/>
                  <a:pt x="4485" y="6057"/>
                </a:cubicBezTo>
                <a:cubicBezTo>
                  <a:pt x="4467" y="6273"/>
                  <a:pt x="4448" y="6492"/>
                  <a:pt x="4429" y="6715"/>
                </a:cubicBezTo>
                <a:cubicBezTo>
                  <a:pt x="4422" y="6788"/>
                  <a:pt x="4415" y="6866"/>
                  <a:pt x="4408" y="6942"/>
                </a:cubicBezTo>
                <a:cubicBezTo>
                  <a:pt x="4396" y="7077"/>
                  <a:pt x="4383" y="7213"/>
                  <a:pt x="4370" y="7351"/>
                </a:cubicBezTo>
                <a:cubicBezTo>
                  <a:pt x="4354" y="7515"/>
                  <a:pt x="4338" y="7682"/>
                  <a:pt x="4320" y="7850"/>
                </a:cubicBezTo>
                <a:cubicBezTo>
                  <a:pt x="4315" y="7895"/>
                  <a:pt x="4311" y="7941"/>
                  <a:pt x="4306" y="7986"/>
                </a:cubicBezTo>
                <a:cubicBezTo>
                  <a:pt x="4288" y="8166"/>
                  <a:pt x="4269" y="8346"/>
                  <a:pt x="4249" y="8528"/>
                </a:cubicBezTo>
                <a:cubicBezTo>
                  <a:pt x="4238" y="8627"/>
                  <a:pt x="4227" y="8726"/>
                  <a:pt x="4216" y="8826"/>
                </a:cubicBezTo>
                <a:cubicBezTo>
                  <a:pt x="4202" y="8949"/>
                  <a:pt x="4188" y="9071"/>
                  <a:pt x="4174" y="9196"/>
                </a:cubicBezTo>
                <a:cubicBezTo>
                  <a:pt x="4155" y="9355"/>
                  <a:pt x="4136" y="9517"/>
                  <a:pt x="4116" y="9678"/>
                </a:cubicBezTo>
                <a:cubicBezTo>
                  <a:pt x="4100" y="9803"/>
                  <a:pt x="4085" y="9927"/>
                  <a:pt x="4068" y="10052"/>
                </a:cubicBezTo>
                <a:cubicBezTo>
                  <a:pt x="4041" y="10267"/>
                  <a:pt x="4014" y="10482"/>
                  <a:pt x="3984" y="10699"/>
                </a:cubicBezTo>
                <a:cubicBezTo>
                  <a:pt x="3983" y="10710"/>
                  <a:pt x="3980" y="10721"/>
                  <a:pt x="3979" y="10731"/>
                </a:cubicBezTo>
                <a:cubicBezTo>
                  <a:pt x="3948" y="10960"/>
                  <a:pt x="3915" y="11192"/>
                  <a:pt x="3881" y="11423"/>
                </a:cubicBezTo>
                <a:cubicBezTo>
                  <a:pt x="3874" y="11479"/>
                  <a:pt x="3865" y="11534"/>
                  <a:pt x="3857" y="11588"/>
                </a:cubicBezTo>
                <a:cubicBezTo>
                  <a:pt x="3820" y="11840"/>
                  <a:pt x="3781" y="12093"/>
                  <a:pt x="3741" y="12347"/>
                </a:cubicBezTo>
                <a:cubicBezTo>
                  <a:pt x="3730" y="12416"/>
                  <a:pt x="3718" y="12486"/>
                  <a:pt x="3706" y="12555"/>
                </a:cubicBezTo>
                <a:cubicBezTo>
                  <a:pt x="3671" y="12779"/>
                  <a:pt x="3634" y="13004"/>
                  <a:pt x="3595" y="13229"/>
                </a:cubicBezTo>
                <a:cubicBezTo>
                  <a:pt x="3589" y="13264"/>
                  <a:pt x="3583" y="13297"/>
                  <a:pt x="3577" y="13331"/>
                </a:cubicBezTo>
                <a:cubicBezTo>
                  <a:pt x="3538" y="13555"/>
                  <a:pt x="3496" y="13779"/>
                  <a:pt x="3455" y="14003"/>
                </a:cubicBezTo>
                <a:cubicBezTo>
                  <a:pt x="3444" y="14061"/>
                  <a:pt x="3433" y="14120"/>
                  <a:pt x="3422" y="14179"/>
                </a:cubicBezTo>
                <a:cubicBezTo>
                  <a:pt x="3371" y="14451"/>
                  <a:pt x="3318" y="14722"/>
                  <a:pt x="3263" y="14993"/>
                </a:cubicBezTo>
                <a:lnTo>
                  <a:pt x="2314" y="14993"/>
                </a:lnTo>
                <a:lnTo>
                  <a:pt x="2314" y="15988"/>
                </a:lnTo>
                <a:lnTo>
                  <a:pt x="3051" y="15988"/>
                </a:lnTo>
                <a:cubicBezTo>
                  <a:pt x="3018" y="16136"/>
                  <a:pt x="2983" y="16280"/>
                  <a:pt x="2949" y="16426"/>
                </a:cubicBezTo>
                <a:cubicBezTo>
                  <a:pt x="2912" y="16586"/>
                  <a:pt x="2875" y="16745"/>
                  <a:pt x="2837" y="16904"/>
                </a:cubicBezTo>
                <a:cubicBezTo>
                  <a:pt x="2786" y="17113"/>
                  <a:pt x="2733" y="17320"/>
                  <a:pt x="2679" y="17528"/>
                </a:cubicBezTo>
                <a:cubicBezTo>
                  <a:pt x="2658" y="17610"/>
                  <a:pt x="2638" y="17692"/>
                  <a:pt x="2616" y="17773"/>
                </a:cubicBezTo>
                <a:cubicBezTo>
                  <a:pt x="2555" y="18007"/>
                  <a:pt x="2490" y="18238"/>
                  <a:pt x="2425" y="18470"/>
                </a:cubicBezTo>
                <a:cubicBezTo>
                  <a:pt x="2400" y="18556"/>
                  <a:pt x="2375" y="18642"/>
                  <a:pt x="2350" y="18728"/>
                </a:cubicBezTo>
                <a:cubicBezTo>
                  <a:pt x="2287" y="18941"/>
                  <a:pt x="2226" y="19154"/>
                  <a:pt x="2160" y="19364"/>
                </a:cubicBezTo>
                <a:lnTo>
                  <a:pt x="1649" y="19364"/>
                </a:lnTo>
                <a:lnTo>
                  <a:pt x="1649" y="20360"/>
                </a:lnTo>
                <a:lnTo>
                  <a:pt x="1834" y="20360"/>
                </a:lnTo>
                <a:cubicBezTo>
                  <a:pt x="1784" y="20503"/>
                  <a:pt x="1733" y="20646"/>
                  <a:pt x="1681" y="20788"/>
                </a:cubicBezTo>
                <a:cubicBezTo>
                  <a:pt x="1661" y="20845"/>
                  <a:pt x="1640" y="20902"/>
                  <a:pt x="1619" y="20959"/>
                </a:cubicBezTo>
                <a:cubicBezTo>
                  <a:pt x="1614" y="20971"/>
                  <a:pt x="1610" y="20984"/>
                  <a:pt x="1605" y="20997"/>
                </a:cubicBezTo>
                <a:cubicBezTo>
                  <a:pt x="1544" y="21161"/>
                  <a:pt x="1483" y="21324"/>
                  <a:pt x="1420" y="21484"/>
                </a:cubicBezTo>
                <a:cubicBezTo>
                  <a:pt x="1354" y="21651"/>
                  <a:pt x="1287" y="21817"/>
                  <a:pt x="1219" y="21980"/>
                </a:cubicBezTo>
                <a:cubicBezTo>
                  <a:pt x="1179" y="22078"/>
                  <a:pt x="1136" y="22173"/>
                  <a:pt x="1094" y="22269"/>
                </a:cubicBezTo>
                <a:cubicBezTo>
                  <a:pt x="1074" y="22316"/>
                  <a:pt x="1054" y="22364"/>
                  <a:pt x="1033" y="22411"/>
                </a:cubicBezTo>
                <a:cubicBezTo>
                  <a:pt x="1005" y="22474"/>
                  <a:pt x="977" y="22536"/>
                  <a:pt x="949" y="22598"/>
                </a:cubicBezTo>
                <a:cubicBezTo>
                  <a:pt x="900" y="22709"/>
                  <a:pt x="849" y="22819"/>
                  <a:pt x="797" y="22928"/>
                </a:cubicBezTo>
                <a:cubicBezTo>
                  <a:pt x="777" y="22969"/>
                  <a:pt x="758" y="23011"/>
                  <a:pt x="738" y="23052"/>
                </a:cubicBezTo>
                <a:cubicBezTo>
                  <a:pt x="678" y="23178"/>
                  <a:pt x="616" y="23303"/>
                  <a:pt x="553" y="23426"/>
                </a:cubicBezTo>
                <a:cubicBezTo>
                  <a:pt x="515" y="23500"/>
                  <a:pt x="476" y="23574"/>
                  <a:pt x="438" y="23647"/>
                </a:cubicBezTo>
                <a:cubicBezTo>
                  <a:pt x="394" y="23732"/>
                  <a:pt x="349" y="23816"/>
                  <a:pt x="304" y="23899"/>
                </a:cubicBezTo>
                <a:cubicBezTo>
                  <a:pt x="256" y="23986"/>
                  <a:pt x="207" y="24071"/>
                  <a:pt x="159" y="24158"/>
                </a:cubicBezTo>
                <a:cubicBezTo>
                  <a:pt x="107" y="24249"/>
                  <a:pt x="54" y="24343"/>
                  <a:pt x="1" y="24432"/>
                </a:cubicBezTo>
                <a:lnTo>
                  <a:pt x="206" y="24520"/>
                </a:lnTo>
                <a:cubicBezTo>
                  <a:pt x="239" y="24464"/>
                  <a:pt x="272" y="24406"/>
                  <a:pt x="304" y="24350"/>
                </a:cubicBezTo>
                <a:cubicBezTo>
                  <a:pt x="308" y="24342"/>
                  <a:pt x="313" y="24333"/>
                  <a:pt x="318" y="24326"/>
                </a:cubicBezTo>
                <a:lnTo>
                  <a:pt x="915" y="24191"/>
                </a:lnTo>
                <a:lnTo>
                  <a:pt x="915" y="24191"/>
                </a:lnTo>
                <a:cubicBezTo>
                  <a:pt x="844" y="24328"/>
                  <a:pt x="800" y="24419"/>
                  <a:pt x="790" y="24440"/>
                </a:cubicBezTo>
                <a:lnTo>
                  <a:pt x="1005" y="24512"/>
                </a:lnTo>
                <a:cubicBezTo>
                  <a:pt x="1008" y="24507"/>
                  <a:pt x="1035" y="24447"/>
                  <a:pt x="1086" y="24350"/>
                </a:cubicBezTo>
                <a:cubicBezTo>
                  <a:pt x="1117" y="24288"/>
                  <a:pt x="1157" y="24214"/>
                  <a:pt x="1206" y="24124"/>
                </a:cubicBezTo>
                <a:lnTo>
                  <a:pt x="1751" y="24001"/>
                </a:lnTo>
                <a:lnTo>
                  <a:pt x="1751" y="24001"/>
                </a:lnTo>
                <a:cubicBezTo>
                  <a:pt x="1682" y="24149"/>
                  <a:pt x="1613" y="24295"/>
                  <a:pt x="1542" y="24438"/>
                </a:cubicBezTo>
                <a:lnTo>
                  <a:pt x="1754" y="24514"/>
                </a:lnTo>
                <a:cubicBezTo>
                  <a:pt x="1782" y="24460"/>
                  <a:pt x="1807" y="24403"/>
                  <a:pt x="1833" y="24350"/>
                </a:cubicBezTo>
                <a:cubicBezTo>
                  <a:pt x="1898" y="24215"/>
                  <a:pt x="1963" y="24079"/>
                  <a:pt x="2026" y="23938"/>
                </a:cubicBezTo>
                <a:cubicBezTo>
                  <a:pt x="2026" y="23938"/>
                  <a:pt x="2026" y="23937"/>
                  <a:pt x="2026" y="23937"/>
                </a:cubicBezTo>
                <a:cubicBezTo>
                  <a:pt x="2057" y="23868"/>
                  <a:pt x="2086" y="23796"/>
                  <a:pt x="2115" y="23726"/>
                </a:cubicBezTo>
                <a:cubicBezTo>
                  <a:pt x="2119" y="23718"/>
                  <a:pt x="2122" y="23710"/>
                  <a:pt x="2126" y="23702"/>
                </a:cubicBezTo>
                <a:cubicBezTo>
                  <a:pt x="2127" y="23698"/>
                  <a:pt x="2128" y="23695"/>
                  <a:pt x="2131" y="23691"/>
                </a:cubicBezTo>
                <a:cubicBezTo>
                  <a:pt x="2192" y="23546"/>
                  <a:pt x="2254" y="23400"/>
                  <a:pt x="2314" y="23251"/>
                </a:cubicBezTo>
                <a:cubicBezTo>
                  <a:pt x="2314" y="23250"/>
                  <a:pt x="2314" y="23250"/>
                  <a:pt x="2315" y="23250"/>
                </a:cubicBezTo>
                <a:cubicBezTo>
                  <a:pt x="2346" y="23169"/>
                  <a:pt x="2377" y="23084"/>
                  <a:pt x="2407" y="23003"/>
                </a:cubicBezTo>
                <a:cubicBezTo>
                  <a:pt x="2450" y="22891"/>
                  <a:pt x="2494" y="22781"/>
                  <a:pt x="2534" y="22665"/>
                </a:cubicBezTo>
                <a:cubicBezTo>
                  <a:pt x="2536" y="22665"/>
                  <a:pt x="2536" y="22665"/>
                  <a:pt x="2536" y="22664"/>
                </a:cubicBezTo>
                <a:cubicBezTo>
                  <a:pt x="2571" y="22564"/>
                  <a:pt x="2606" y="22460"/>
                  <a:pt x="2640" y="22358"/>
                </a:cubicBezTo>
                <a:cubicBezTo>
                  <a:pt x="2647" y="22338"/>
                  <a:pt x="2654" y="22319"/>
                  <a:pt x="2661" y="22299"/>
                </a:cubicBezTo>
                <a:cubicBezTo>
                  <a:pt x="2688" y="22220"/>
                  <a:pt x="2715" y="22144"/>
                  <a:pt x="2741" y="22065"/>
                </a:cubicBezTo>
                <a:cubicBezTo>
                  <a:pt x="2750" y="22036"/>
                  <a:pt x="2760" y="22009"/>
                  <a:pt x="2769" y="21980"/>
                </a:cubicBezTo>
                <a:cubicBezTo>
                  <a:pt x="2879" y="21871"/>
                  <a:pt x="2993" y="21765"/>
                  <a:pt x="3110" y="21666"/>
                </a:cubicBezTo>
                <a:cubicBezTo>
                  <a:pt x="3111" y="21666"/>
                  <a:pt x="3111" y="21665"/>
                  <a:pt x="3113" y="21665"/>
                </a:cubicBezTo>
                <a:cubicBezTo>
                  <a:pt x="3230" y="21565"/>
                  <a:pt x="3351" y="21470"/>
                  <a:pt x="3477" y="21383"/>
                </a:cubicBezTo>
                <a:cubicBezTo>
                  <a:pt x="3515" y="21357"/>
                  <a:pt x="3553" y="21331"/>
                  <a:pt x="3592" y="21306"/>
                </a:cubicBezTo>
                <a:cubicBezTo>
                  <a:pt x="3701" y="21235"/>
                  <a:pt x="3815" y="21171"/>
                  <a:pt x="3931" y="21112"/>
                </a:cubicBezTo>
                <a:cubicBezTo>
                  <a:pt x="3964" y="21096"/>
                  <a:pt x="3998" y="21079"/>
                  <a:pt x="4033" y="21064"/>
                </a:cubicBezTo>
                <a:cubicBezTo>
                  <a:pt x="4140" y="21014"/>
                  <a:pt x="4249" y="20971"/>
                  <a:pt x="4359" y="20937"/>
                </a:cubicBezTo>
                <a:cubicBezTo>
                  <a:pt x="4414" y="20919"/>
                  <a:pt x="4470" y="20902"/>
                  <a:pt x="4527" y="20888"/>
                </a:cubicBezTo>
                <a:cubicBezTo>
                  <a:pt x="4528" y="20888"/>
                  <a:pt x="4530" y="20888"/>
                  <a:pt x="4531" y="20887"/>
                </a:cubicBezTo>
                <a:cubicBezTo>
                  <a:pt x="4584" y="20874"/>
                  <a:pt x="4636" y="20863"/>
                  <a:pt x="4689" y="20854"/>
                </a:cubicBezTo>
                <a:cubicBezTo>
                  <a:pt x="4695" y="20852"/>
                  <a:pt x="4702" y="20851"/>
                  <a:pt x="4709" y="20850"/>
                </a:cubicBezTo>
                <a:cubicBezTo>
                  <a:pt x="4757" y="20842"/>
                  <a:pt x="4806" y="20836"/>
                  <a:pt x="4854" y="20830"/>
                </a:cubicBezTo>
                <a:cubicBezTo>
                  <a:pt x="4865" y="20829"/>
                  <a:pt x="4874" y="20828"/>
                  <a:pt x="4885" y="20826"/>
                </a:cubicBezTo>
                <a:cubicBezTo>
                  <a:pt x="4943" y="20820"/>
                  <a:pt x="5000" y="20818"/>
                  <a:pt x="5060" y="20817"/>
                </a:cubicBezTo>
                <a:lnTo>
                  <a:pt x="5096" y="20817"/>
                </a:lnTo>
                <a:cubicBezTo>
                  <a:pt x="5177" y="20817"/>
                  <a:pt x="5257" y="20824"/>
                  <a:pt x="5336" y="20832"/>
                </a:cubicBezTo>
                <a:cubicBezTo>
                  <a:pt x="5372" y="20836"/>
                  <a:pt x="5406" y="20839"/>
                  <a:pt x="5442" y="20845"/>
                </a:cubicBezTo>
                <a:cubicBezTo>
                  <a:pt x="5472" y="20850"/>
                  <a:pt x="5501" y="20857"/>
                  <a:pt x="5532" y="20863"/>
                </a:cubicBezTo>
                <a:cubicBezTo>
                  <a:pt x="5626" y="20882"/>
                  <a:pt x="5720" y="20905"/>
                  <a:pt x="5814" y="20934"/>
                </a:cubicBezTo>
                <a:cubicBezTo>
                  <a:pt x="5815" y="20934"/>
                  <a:pt x="5815" y="20936"/>
                  <a:pt x="5815" y="20936"/>
                </a:cubicBezTo>
                <a:cubicBezTo>
                  <a:pt x="5923" y="20970"/>
                  <a:pt x="6031" y="21012"/>
                  <a:pt x="6139" y="21061"/>
                </a:cubicBezTo>
                <a:cubicBezTo>
                  <a:pt x="6322" y="21147"/>
                  <a:pt x="6505" y="21255"/>
                  <a:pt x="6686" y="21386"/>
                </a:cubicBezTo>
                <a:cubicBezTo>
                  <a:pt x="6785" y="21456"/>
                  <a:pt x="6883" y="21534"/>
                  <a:pt x="6981" y="21617"/>
                </a:cubicBezTo>
                <a:cubicBezTo>
                  <a:pt x="7011" y="21643"/>
                  <a:pt x="7042" y="21669"/>
                  <a:pt x="7074" y="21697"/>
                </a:cubicBezTo>
                <a:cubicBezTo>
                  <a:pt x="7109" y="21729"/>
                  <a:pt x="7144" y="21761"/>
                  <a:pt x="7179" y="21794"/>
                </a:cubicBezTo>
                <a:cubicBezTo>
                  <a:pt x="7257" y="21869"/>
                  <a:pt x="7336" y="21945"/>
                  <a:pt x="7413" y="22027"/>
                </a:cubicBezTo>
                <a:cubicBezTo>
                  <a:pt x="7708" y="22929"/>
                  <a:pt x="8040" y="23767"/>
                  <a:pt x="8412" y="24514"/>
                </a:cubicBezTo>
                <a:lnTo>
                  <a:pt x="8625" y="24438"/>
                </a:lnTo>
                <a:cubicBezTo>
                  <a:pt x="8611" y="24409"/>
                  <a:pt x="8598" y="24379"/>
                  <a:pt x="8583" y="24350"/>
                </a:cubicBezTo>
                <a:cubicBezTo>
                  <a:pt x="8526" y="24235"/>
                  <a:pt x="8471" y="24120"/>
                  <a:pt x="8417" y="24001"/>
                </a:cubicBezTo>
                <a:lnTo>
                  <a:pt x="8417" y="24001"/>
                </a:lnTo>
                <a:lnTo>
                  <a:pt x="8866" y="24103"/>
                </a:lnTo>
                <a:cubicBezTo>
                  <a:pt x="8867" y="24104"/>
                  <a:pt x="8868" y="24106"/>
                  <a:pt x="8868" y="24107"/>
                </a:cubicBezTo>
                <a:cubicBezTo>
                  <a:pt x="8912" y="24185"/>
                  <a:pt x="8955" y="24265"/>
                  <a:pt x="8998" y="24345"/>
                </a:cubicBezTo>
                <a:cubicBezTo>
                  <a:pt x="9027" y="24401"/>
                  <a:pt x="9058" y="24457"/>
                  <a:pt x="9088" y="24515"/>
                </a:cubicBezTo>
                <a:lnTo>
                  <a:pt x="9299" y="24437"/>
                </a:lnTo>
                <a:cubicBezTo>
                  <a:pt x="9284" y="24407"/>
                  <a:pt x="9267" y="24380"/>
                  <a:pt x="9252" y="24350"/>
                </a:cubicBezTo>
                <a:cubicBezTo>
                  <a:pt x="9220" y="24288"/>
                  <a:pt x="9188" y="24228"/>
                  <a:pt x="9156" y="24168"/>
                </a:cubicBezTo>
                <a:lnTo>
                  <a:pt x="9156" y="24168"/>
                </a:lnTo>
                <a:lnTo>
                  <a:pt x="9850" y="24326"/>
                </a:lnTo>
                <a:cubicBezTo>
                  <a:pt x="9887" y="24390"/>
                  <a:pt x="9924" y="24457"/>
                  <a:pt x="9962" y="24520"/>
                </a:cubicBezTo>
                <a:lnTo>
                  <a:pt x="10167" y="24432"/>
                </a:lnTo>
                <a:lnTo>
                  <a:pt x="10167" y="24432"/>
                </a:lnTo>
                <a:cubicBezTo>
                  <a:pt x="10167" y="24433"/>
                  <a:pt x="10167" y="24433"/>
                  <a:pt x="10167" y="24433"/>
                </a:cubicBezTo>
                <a:lnTo>
                  <a:pt x="10167" y="24432"/>
                </a:lnTo>
                <a:lnTo>
                  <a:pt x="10167" y="24432"/>
                </a:lnTo>
                <a:lnTo>
                  <a:pt x="10167" y="24432"/>
                </a:lnTo>
                <a:cubicBezTo>
                  <a:pt x="10115" y="24345"/>
                  <a:pt x="10064" y="24252"/>
                  <a:pt x="10012" y="24162"/>
                </a:cubicBezTo>
                <a:cubicBezTo>
                  <a:pt x="9962" y="24075"/>
                  <a:pt x="9912" y="23987"/>
                  <a:pt x="9863" y="23897"/>
                </a:cubicBezTo>
                <a:cubicBezTo>
                  <a:pt x="9828" y="23832"/>
                  <a:pt x="9793" y="23768"/>
                  <a:pt x="9760" y="23703"/>
                </a:cubicBezTo>
                <a:cubicBezTo>
                  <a:pt x="9750" y="23685"/>
                  <a:pt x="9741" y="23669"/>
                  <a:pt x="9733" y="23652"/>
                </a:cubicBezTo>
                <a:cubicBezTo>
                  <a:pt x="9692" y="23577"/>
                  <a:pt x="9653" y="23501"/>
                  <a:pt x="9614" y="23424"/>
                </a:cubicBezTo>
                <a:cubicBezTo>
                  <a:pt x="9584" y="23367"/>
                  <a:pt x="9556" y="23308"/>
                  <a:pt x="9527" y="23250"/>
                </a:cubicBezTo>
                <a:cubicBezTo>
                  <a:pt x="9495" y="23185"/>
                  <a:pt x="9463" y="23121"/>
                  <a:pt x="9431" y="23055"/>
                </a:cubicBezTo>
                <a:cubicBezTo>
                  <a:pt x="9410" y="23011"/>
                  <a:pt x="9390" y="22967"/>
                  <a:pt x="9368" y="22922"/>
                </a:cubicBezTo>
                <a:cubicBezTo>
                  <a:pt x="9333" y="22848"/>
                  <a:pt x="9298" y="22772"/>
                  <a:pt x="9264" y="22697"/>
                </a:cubicBezTo>
                <a:cubicBezTo>
                  <a:pt x="9249" y="22665"/>
                  <a:pt x="9235" y="22635"/>
                  <a:pt x="9220" y="22602"/>
                </a:cubicBezTo>
                <a:cubicBezTo>
                  <a:pt x="9191" y="22537"/>
                  <a:pt x="9162" y="22473"/>
                  <a:pt x="9133" y="22408"/>
                </a:cubicBezTo>
                <a:cubicBezTo>
                  <a:pt x="9122" y="22383"/>
                  <a:pt x="9112" y="22358"/>
                  <a:pt x="9101" y="22333"/>
                </a:cubicBezTo>
                <a:cubicBezTo>
                  <a:pt x="9050" y="22215"/>
                  <a:pt x="8998" y="22098"/>
                  <a:pt x="8948" y="21978"/>
                </a:cubicBezTo>
                <a:cubicBezTo>
                  <a:pt x="8944" y="21971"/>
                  <a:pt x="8942" y="21963"/>
                  <a:pt x="8938" y="21954"/>
                </a:cubicBezTo>
                <a:cubicBezTo>
                  <a:pt x="8911" y="21890"/>
                  <a:pt x="8886" y="21825"/>
                  <a:pt x="8860" y="21760"/>
                </a:cubicBezTo>
                <a:cubicBezTo>
                  <a:pt x="8858" y="21754"/>
                  <a:pt x="8855" y="21748"/>
                  <a:pt x="8853" y="21742"/>
                </a:cubicBezTo>
                <a:cubicBezTo>
                  <a:pt x="8828" y="21681"/>
                  <a:pt x="8803" y="21619"/>
                  <a:pt x="8778" y="21558"/>
                </a:cubicBezTo>
                <a:cubicBezTo>
                  <a:pt x="8769" y="21534"/>
                  <a:pt x="8759" y="21510"/>
                  <a:pt x="8750" y="21486"/>
                </a:cubicBezTo>
                <a:cubicBezTo>
                  <a:pt x="8681" y="21313"/>
                  <a:pt x="8614" y="21139"/>
                  <a:pt x="8550" y="20962"/>
                </a:cubicBezTo>
                <a:cubicBezTo>
                  <a:pt x="8528" y="20901"/>
                  <a:pt x="8505" y="20839"/>
                  <a:pt x="8484" y="20779"/>
                </a:cubicBezTo>
                <a:cubicBezTo>
                  <a:pt x="8434" y="20641"/>
                  <a:pt x="8384" y="20503"/>
                  <a:pt x="8335" y="20363"/>
                </a:cubicBezTo>
                <a:cubicBezTo>
                  <a:pt x="8335" y="20362"/>
                  <a:pt x="8334" y="20361"/>
                  <a:pt x="8334" y="20360"/>
                </a:cubicBezTo>
                <a:lnTo>
                  <a:pt x="8519" y="20360"/>
                </a:lnTo>
                <a:lnTo>
                  <a:pt x="8519" y="19365"/>
                </a:lnTo>
                <a:lnTo>
                  <a:pt x="8008" y="19365"/>
                </a:lnTo>
                <a:cubicBezTo>
                  <a:pt x="7986" y="19296"/>
                  <a:pt x="7967" y="19226"/>
                  <a:pt x="7946" y="19157"/>
                </a:cubicBezTo>
                <a:cubicBezTo>
                  <a:pt x="7904" y="19018"/>
                  <a:pt x="7863" y="18878"/>
                  <a:pt x="7821" y="18738"/>
                </a:cubicBezTo>
                <a:cubicBezTo>
                  <a:pt x="7795" y="18648"/>
                  <a:pt x="7768" y="18558"/>
                  <a:pt x="7743" y="18467"/>
                </a:cubicBezTo>
                <a:cubicBezTo>
                  <a:pt x="7711" y="18356"/>
                  <a:pt x="7681" y="18242"/>
                  <a:pt x="7650" y="18130"/>
                </a:cubicBezTo>
                <a:cubicBezTo>
                  <a:pt x="7618" y="18013"/>
                  <a:pt x="7585" y="17895"/>
                  <a:pt x="7553" y="17776"/>
                </a:cubicBezTo>
                <a:cubicBezTo>
                  <a:pt x="7530" y="17691"/>
                  <a:pt x="7509" y="17605"/>
                  <a:pt x="7486" y="17519"/>
                </a:cubicBezTo>
                <a:cubicBezTo>
                  <a:pt x="7450" y="17376"/>
                  <a:pt x="7414" y="17233"/>
                  <a:pt x="7378" y="17089"/>
                </a:cubicBezTo>
                <a:cubicBezTo>
                  <a:pt x="7363" y="17028"/>
                  <a:pt x="7347" y="16968"/>
                  <a:pt x="7332" y="16907"/>
                </a:cubicBezTo>
                <a:cubicBezTo>
                  <a:pt x="7292" y="16740"/>
                  <a:pt x="7252" y="16572"/>
                  <a:pt x="7214" y="16404"/>
                </a:cubicBezTo>
                <a:cubicBezTo>
                  <a:pt x="7205" y="16367"/>
                  <a:pt x="7197" y="16329"/>
                  <a:pt x="7188" y="16292"/>
                </a:cubicBezTo>
                <a:cubicBezTo>
                  <a:pt x="7165" y="16191"/>
                  <a:pt x="7140" y="16090"/>
                  <a:pt x="7117" y="15990"/>
                </a:cubicBezTo>
                <a:lnTo>
                  <a:pt x="7856" y="15990"/>
                </a:lnTo>
                <a:lnTo>
                  <a:pt x="7856" y="15903"/>
                </a:lnTo>
                <a:lnTo>
                  <a:pt x="7856" y="15493"/>
                </a:lnTo>
                <a:lnTo>
                  <a:pt x="7856" y="15255"/>
                </a:lnTo>
                <a:lnTo>
                  <a:pt x="7856" y="14993"/>
                </a:lnTo>
                <a:lnTo>
                  <a:pt x="6905" y="14993"/>
                </a:lnTo>
                <a:cubicBezTo>
                  <a:pt x="6896" y="14951"/>
                  <a:pt x="6889" y="14909"/>
                  <a:pt x="6880" y="14866"/>
                </a:cubicBezTo>
                <a:cubicBezTo>
                  <a:pt x="6879" y="14855"/>
                  <a:pt x="6876" y="14844"/>
                  <a:pt x="6874" y="14832"/>
                </a:cubicBezTo>
                <a:cubicBezTo>
                  <a:pt x="6861" y="14767"/>
                  <a:pt x="6849" y="14703"/>
                  <a:pt x="6836" y="14637"/>
                </a:cubicBezTo>
                <a:cubicBezTo>
                  <a:pt x="6831" y="14617"/>
                  <a:pt x="6827" y="14596"/>
                  <a:pt x="6823" y="14574"/>
                </a:cubicBezTo>
                <a:cubicBezTo>
                  <a:pt x="6801" y="14465"/>
                  <a:pt x="6780" y="14356"/>
                  <a:pt x="6759" y="14245"/>
                </a:cubicBezTo>
                <a:cubicBezTo>
                  <a:pt x="6755" y="14225"/>
                  <a:pt x="6750" y="14205"/>
                  <a:pt x="6747" y="14184"/>
                </a:cubicBezTo>
                <a:cubicBezTo>
                  <a:pt x="6735" y="14120"/>
                  <a:pt x="6723" y="14054"/>
                  <a:pt x="6711" y="13990"/>
                </a:cubicBezTo>
                <a:cubicBezTo>
                  <a:pt x="6705" y="13959"/>
                  <a:pt x="6700" y="13928"/>
                  <a:pt x="6694" y="13898"/>
                </a:cubicBezTo>
                <a:cubicBezTo>
                  <a:pt x="6678" y="13806"/>
                  <a:pt x="6661" y="13715"/>
                  <a:pt x="6645" y="13625"/>
                </a:cubicBezTo>
                <a:cubicBezTo>
                  <a:pt x="6640" y="13595"/>
                  <a:pt x="6634" y="13566"/>
                  <a:pt x="6629" y="13537"/>
                </a:cubicBezTo>
                <a:cubicBezTo>
                  <a:pt x="6617" y="13471"/>
                  <a:pt x="6605" y="13407"/>
                  <a:pt x="6594" y="13342"/>
                </a:cubicBezTo>
                <a:cubicBezTo>
                  <a:pt x="6588" y="13303"/>
                  <a:pt x="6579" y="13262"/>
                  <a:pt x="6573" y="13222"/>
                </a:cubicBezTo>
                <a:cubicBezTo>
                  <a:pt x="6560" y="13148"/>
                  <a:pt x="6548" y="13075"/>
                  <a:pt x="6537" y="13001"/>
                </a:cubicBezTo>
                <a:cubicBezTo>
                  <a:pt x="6529" y="12964"/>
                  <a:pt x="6524" y="12926"/>
                  <a:pt x="6518" y="12890"/>
                </a:cubicBezTo>
                <a:cubicBezTo>
                  <a:pt x="6507" y="12824"/>
                  <a:pt x="6496" y="12759"/>
                  <a:pt x="6486" y="12695"/>
                </a:cubicBezTo>
                <a:cubicBezTo>
                  <a:pt x="6478" y="12653"/>
                  <a:pt x="6471" y="12612"/>
                  <a:pt x="6464" y="12571"/>
                </a:cubicBezTo>
                <a:cubicBezTo>
                  <a:pt x="6452" y="12494"/>
                  <a:pt x="6439" y="12417"/>
                  <a:pt x="6427" y="12340"/>
                </a:cubicBezTo>
                <a:cubicBezTo>
                  <a:pt x="6421" y="12308"/>
                  <a:pt x="6417" y="12275"/>
                  <a:pt x="6412" y="12241"/>
                </a:cubicBezTo>
                <a:cubicBezTo>
                  <a:pt x="6401" y="12176"/>
                  <a:pt x="6392" y="12112"/>
                  <a:pt x="6382" y="12047"/>
                </a:cubicBezTo>
                <a:cubicBezTo>
                  <a:pt x="6376" y="12013"/>
                  <a:pt x="6372" y="11980"/>
                  <a:pt x="6366" y="11946"/>
                </a:cubicBezTo>
                <a:cubicBezTo>
                  <a:pt x="6353" y="11854"/>
                  <a:pt x="6337" y="11762"/>
                  <a:pt x="6324" y="11669"/>
                </a:cubicBezTo>
                <a:cubicBezTo>
                  <a:pt x="6319" y="11644"/>
                  <a:pt x="6316" y="11619"/>
                  <a:pt x="6312" y="11594"/>
                </a:cubicBezTo>
                <a:cubicBezTo>
                  <a:pt x="6303" y="11529"/>
                  <a:pt x="6293" y="11465"/>
                  <a:pt x="6284" y="11400"/>
                </a:cubicBezTo>
                <a:cubicBezTo>
                  <a:pt x="6280" y="11372"/>
                  <a:pt x="6277" y="11346"/>
                  <a:pt x="6273" y="11320"/>
                </a:cubicBezTo>
                <a:cubicBezTo>
                  <a:pt x="6258" y="11213"/>
                  <a:pt x="6242" y="11106"/>
                  <a:pt x="6227" y="11001"/>
                </a:cubicBezTo>
                <a:cubicBezTo>
                  <a:pt x="6224" y="10983"/>
                  <a:pt x="6222" y="10964"/>
                  <a:pt x="6220" y="10946"/>
                </a:cubicBezTo>
                <a:cubicBezTo>
                  <a:pt x="6210" y="10882"/>
                  <a:pt x="6201" y="10817"/>
                  <a:pt x="6192" y="10753"/>
                </a:cubicBezTo>
                <a:cubicBezTo>
                  <a:pt x="6190" y="10732"/>
                  <a:pt x="6186" y="10712"/>
                  <a:pt x="6184" y="10692"/>
                </a:cubicBezTo>
                <a:cubicBezTo>
                  <a:pt x="6167" y="10571"/>
                  <a:pt x="6152" y="10452"/>
                  <a:pt x="6136" y="10332"/>
                </a:cubicBezTo>
                <a:cubicBezTo>
                  <a:pt x="6135" y="10320"/>
                  <a:pt x="6134" y="10310"/>
                  <a:pt x="6132" y="10299"/>
                </a:cubicBezTo>
                <a:cubicBezTo>
                  <a:pt x="6123" y="10234"/>
                  <a:pt x="6115" y="10170"/>
                  <a:pt x="6107" y="10104"/>
                </a:cubicBezTo>
                <a:cubicBezTo>
                  <a:pt x="6106" y="10091"/>
                  <a:pt x="6103" y="10077"/>
                  <a:pt x="6102" y="10064"/>
                </a:cubicBezTo>
                <a:cubicBezTo>
                  <a:pt x="6084" y="9930"/>
                  <a:pt x="6068" y="9798"/>
                  <a:pt x="6052" y="9665"/>
                </a:cubicBezTo>
                <a:cubicBezTo>
                  <a:pt x="6051" y="9660"/>
                  <a:pt x="6051" y="9657"/>
                  <a:pt x="6050" y="9652"/>
                </a:cubicBezTo>
                <a:cubicBezTo>
                  <a:pt x="6042" y="9587"/>
                  <a:pt x="6034" y="9523"/>
                  <a:pt x="6026" y="9457"/>
                </a:cubicBezTo>
                <a:cubicBezTo>
                  <a:pt x="6026" y="9449"/>
                  <a:pt x="6025" y="9442"/>
                  <a:pt x="6024" y="9434"/>
                </a:cubicBezTo>
                <a:cubicBezTo>
                  <a:pt x="6015" y="9368"/>
                  <a:pt x="6008" y="9303"/>
                  <a:pt x="6000" y="9238"/>
                </a:cubicBezTo>
                <a:cubicBezTo>
                  <a:pt x="5999" y="9228"/>
                  <a:pt x="5998" y="9218"/>
                  <a:pt x="5996" y="9207"/>
                </a:cubicBezTo>
                <a:cubicBezTo>
                  <a:pt x="5981" y="9073"/>
                  <a:pt x="5966" y="8942"/>
                  <a:pt x="5951" y="8810"/>
                </a:cubicBezTo>
                <a:cubicBezTo>
                  <a:pt x="5951" y="8808"/>
                  <a:pt x="5950" y="8806"/>
                  <a:pt x="5950" y="8803"/>
                </a:cubicBezTo>
                <a:cubicBezTo>
                  <a:pt x="5943" y="8738"/>
                  <a:pt x="5936" y="8673"/>
                  <a:pt x="5929" y="8607"/>
                </a:cubicBezTo>
                <a:cubicBezTo>
                  <a:pt x="5926" y="8585"/>
                  <a:pt x="5924" y="8563"/>
                  <a:pt x="5922" y="8542"/>
                </a:cubicBezTo>
                <a:cubicBezTo>
                  <a:pt x="5900" y="8351"/>
                  <a:pt x="5880" y="8162"/>
                  <a:pt x="5861" y="7974"/>
                </a:cubicBezTo>
                <a:cubicBezTo>
                  <a:pt x="5857" y="7942"/>
                  <a:pt x="5855" y="7910"/>
                  <a:pt x="5852" y="7878"/>
                </a:cubicBezTo>
                <a:cubicBezTo>
                  <a:pt x="5834" y="7698"/>
                  <a:pt x="5815" y="7519"/>
                  <a:pt x="5798" y="7342"/>
                </a:cubicBezTo>
                <a:cubicBezTo>
                  <a:pt x="5795" y="7299"/>
                  <a:pt x="5791" y="7259"/>
                  <a:pt x="5786" y="7216"/>
                </a:cubicBezTo>
                <a:cubicBezTo>
                  <a:pt x="5771" y="7046"/>
                  <a:pt x="5754" y="6874"/>
                  <a:pt x="5740" y="6708"/>
                </a:cubicBezTo>
                <a:cubicBezTo>
                  <a:pt x="5735" y="6655"/>
                  <a:pt x="5730" y="6607"/>
                  <a:pt x="5727" y="6555"/>
                </a:cubicBezTo>
                <a:cubicBezTo>
                  <a:pt x="5713" y="6392"/>
                  <a:pt x="5698" y="6230"/>
                  <a:pt x="5685" y="6071"/>
                </a:cubicBezTo>
                <a:cubicBezTo>
                  <a:pt x="5681" y="6012"/>
                  <a:pt x="5676" y="5954"/>
                  <a:pt x="5671" y="5894"/>
                </a:cubicBezTo>
                <a:cubicBezTo>
                  <a:pt x="5659" y="5739"/>
                  <a:pt x="5647" y="5587"/>
                  <a:pt x="5635" y="5436"/>
                </a:cubicBezTo>
                <a:cubicBezTo>
                  <a:pt x="5631" y="5370"/>
                  <a:pt x="5626" y="5302"/>
                  <a:pt x="5621" y="5236"/>
                </a:cubicBezTo>
                <a:cubicBezTo>
                  <a:pt x="5611" y="5087"/>
                  <a:pt x="5600" y="4942"/>
                  <a:pt x="5590" y="4799"/>
                </a:cubicBezTo>
                <a:cubicBezTo>
                  <a:pt x="5586" y="4725"/>
                  <a:pt x="5580" y="4650"/>
                  <a:pt x="5575" y="4578"/>
                </a:cubicBezTo>
                <a:cubicBezTo>
                  <a:pt x="5570" y="4509"/>
                  <a:pt x="5567" y="4442"/>
                  <a:pt x="5562" y="4375"/>
                </a:cubicBezTo>
                <a:cubicBezTo>
                  <a:pt x="5562" y="4369"/>
                  <a:pt x="5562" y="4364"/>
                  <a:pt x="5561" y="4358"/>
                </a:cubicBezTo>
                <a:cubicBezTo>
                  <a:pt x="5557" y="4292"/>
                  <a:pt x="5552" y="4225"/>
                  <a:pt x="5549" y="4160"/>
                </a:cubicBezTo>
                <a:cubicBezTo>
                  <a:pt x="5544" y="4080"/>
                  <a:pt x="5538" y="4000"/>
                  <a:pt x="5535" y="3921"/>
                </a:cubicBezTo>
                <a:cubicBezTo>
                  <a:pt x="5526" y="3785"/>
                  <a:pt x="5519" y="3653"/>
                  <a:pt x="5512" y="3521"/>
                </a:cubicBezTo>
                <a:cubicBezTo>
                  <a:pt x="5506" y="3418"/>
                  <a:pt x="5500" y="3316"/>
                  <a:pt x="5495" y="3216"/>
                </a:cubicBezTo>
                <a:cubicBezTo>
                  <a:pt x="5489" y="3112"/>
                  <a:pt x="5485" y="3008"/>
                  <a:pt x="5480" y="2909"/>
                </a:cubicBezTo>
                <a:cubicBezTo>
                  <a:pt x="5479" y="2880"/>
                  <a:pt x="5476" y="2849"/>
                  <a:pt x="5475" y="2821"/>
                </a:cubicBezTo>
                <a:lnTo>
                  <a:pt x="5891" y="2821"/>
                </a:lnTo>
                <a:lnTo>
                  <a:pt x="5891" y="1946"/>
                </a:lnTo>
                <a:lnTo>
                  <a:pt x="5438" y="1946"/>
                </a:lnTo>
                <a:cubicBezTo>
                  <a:pt x="5394" y="774"/>
                  <a:pt x="5392" y="66"/>
                  <a:pt x="5392" y="33"/>
                </a:cubicBezTo>
                <a:lnTo>
                  <a:pt x="5308" y="33"/>
                </a:lnTo>
                <a:cubicBezTo>
                  <a:pt x="5308" y="19"/>
                  <a:pt x="5309" y="9"/>
                  <a:pt x="5309" y="6"/>
                </a:cubicBezTo>
                <a:lnTo>
                  <a:pt x="5091" y="2"/>
                </a:lnTo>
                <a:lnTo>
                  <a:pt x="5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6"/>
          <p:cNvSpPr txBox="1">
            <a:spLocks noGrp="1"/>
          </p:cNvSpPr>
          <p:nvPr>
            <p:ph type="title"/>
          </p:nvPr>
        </p:nvSpPr>
        <p:spPr>
          <a:xfrm>
            <a:off x="713275" y="503551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OBJECTIVES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52" name="Google Shape;1252;p46"/>
          <p:cNvSpPr txBox="1">
            <a:spLocks noGrp="1"/>
          </p:cNvSpPr>
          <p:nvPr>
            <p:ph type="subTitle" idx="2"/>
          </p:nvPr>
        </p:nvSpPr>
        <p:spPr>
          <a:xfrm>
            <a:off x="2347320" y="2175402"/>
            <a:ext cx="5728466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recognise</a:t>
            </a:r>
            <a:r>
              <a:rPr lang="en-US" sz="2000" dirty="0"/>
              <a:t> and use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double comparatives</a:t>
            </a:r>
            <a:endParaRPr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56" name="Google Shape;1256;p46"/>
          <p:cNvSpPr txBox="1">
            <a:spLocks noGrp="1"/>
          </p:cNvSpPr>
          <p:nvPr>
            <p:ph type="subTitle" idx="6"/>
          </p:nvPr>
        </p:nvSpPr>
        <p:spPr>
          <a:xfrm>
            <a:off x="2439221" y="3429466"/>
            <a:ext cx="5289561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2000" dirty="0" err="1"/>
              <a:t>recognise</a:t>
            </a:r>
            <a:r>
              <a:rPr lang="en-US" sz="2000" dirty="0"/>
              <a:t> and use some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phrasal verbs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60" name="Google Shape;1260;p46"/>
          <p:cNvGrpSpPr/>
          <p:nvPr/>
        </p:nvGrpSpPr>
        <p:grpSpPr>
          <a:xfrm>
            <a:off x="4032450" y="1473700"/>
            <a:ext cx="1079288" cy="511952"/>
            <a:chOff x="7324550" y="941275"/>
            <a:chExt cx="1079288" cy="511952"/>
          </a:xfrm>
        </p:grpSpPr>
        <p:sp>
          <p:nvSpPr>
            <p:cNvPr id="1261" name="Google Shape;1261;p46"/>
            <p:cNvSpPr/>
            <p:nvPr/>
          </p:nvSpPr>
          <p:spPr>
            <a:xfrm>
              <a:off x="7324550" y="1372884"/>
              <a:ext cx="183143" cy="8034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7493662" y="1178331"/>
              <a:ext cx="149674" cy="42173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81607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82683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5B2C9-46A3-7919-6066-7883912B1587}"/>
              </a:ext>
            </a:extLst>
          </p:cNvPr>
          <p:cNvGrpSpPr/>
          <p:nvPr/>
        </p:nvGrpSpPr>
        <p:grpSpPr>
          <a:xfrm>
            <a:off x="1415123" y="2217900"/>
            <a:ext cx="834600" cy="707700"/>
            <a:chOff x="1415225" y="1657574"/>
            <a:chExt cx="834600" cy="707700"/>
          </a:xfrm>
        </p:grpSpPr>
        <p:sp>
          <p:nvSpPr>
            <p:cNvPr id="1257" name="Google Shape;1257;p46"/>
            <p:cNvSpPr txBox="1"/>
            <p:nvPr/>
          </p:nvSpPr>
          <p:spPr>
            <a:xfrm>
              <a:off x="1415225" y="1657574"/>
              <a:ext cx="834600" cy="7077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4E3E65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grpSp>
          <p:nvGrpSpPr>
            <p:cNvPr id="1265" name="Google Shape;1265;p46"/>
            <p:cNvGrpSpPr/>
            <p:nvPr/>
          </p:nvGrpSpPr>
          <p:grpSpPr>
            <a:xfrm>
              <a:off x="1605134" y="1825662"/>
              <a:ext cx="454766" cy="371514"/>
              <a:chOff x="1656897" y="2743325"/>
              <a:chExt cx="454766" cy="371514"/>
            </a:xfrm>
          </p:grpSpPr>
          <p:sp>
            <p:nvSpPr>
              <p:cNvPr id="1266" name="Google Shape;1266;p46"/>
              <p:cNvSpPr/>
              <p:nvPr/>
            </p:nvSpPr>
            <p:spPr>
              <a:xfrm>
                <a:off x="1754494" y="2765893"/>
                <a:ext cx="259572" cy="67398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3303" extrusionOk="0">
                    <a:moveTo>
                      <a:pt x="6361" y="1"/>
                    </a:moveTo>
                    <a:cubicBezTo>
                      <a:pt x="6315" y="1"/>
                      <a:pt x="6270" y="11"/>
                      <a:pt x="6227" y="30"/>
                    </a:cubicBezTo>
                    <a:lnTo>
                      <a:pt x="243" y="2669"/>
                    </a:lnTo>
                    <a:cubicBezTo>
                      <a:pt x="77" y="2743"/>
                      <a:pt x="0" y="2939"/>
                      <a:pt x="74" y="3106"/>
                    </a:cubicBezTo>
                    <a:cubicBezTo>
                      <a:pt x="129" y="3229"/>
                      <a:pt x="250" y="3303"/>
                      <a:pt x="377" y="3303"/>
                    </a:cubicBezTo>
                    <a:cubicBezTo>
                      <a:pt x="421" y="3303"/>
                      <a:pt x="467" y="3294"/>
                      <a:pt x="510" y="3274"/>
                    </a:cubicBezTo>
                    <a:lnTo>
                      <a:pt x="6361" y="692"/>
                    </a:lnTo>
                    <a:lnTo>
                      <a:pt x="12211" y="3274"/>
                    </a:lnTo>
                    <a:cubicBezTo>
                      <a:pt x="12255" y="3293"/>
                      <a:pt x="12299" y="3302"/>
                      <a:pt x="12344" y="3302"/>
                    </a:cubicBezTo>
                    <a:cubicBezTo>
                      <a:pt x="12471" y="3302"/>
                      <a:pt x="12592" y="3228"/>
                      <a:pt x="12647" y="3106"/>
                    </a:cubicBezTo>
                    <a:cubicBezTo>
                      <a:pt x="12721" y="2939"/>
                      <a:pt x="12644" y="2743"/>
                      <a:pt x="12478" y="2669"/>
                    </a:cubicBezTo>
                    <a:lnTo>
                      <a:pt x="6494" y="30"/>
                    </a:lnTo>
                    <a:cubicBezTo>
                      <a:pt x="6451" y="11"/>
                      <a:pt x="6406" y="1"/>
                      <a:pt x="6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6"/>
              <p:cNvSpPr/>
              <p:nvPr/>
            </p:nvSpPr>
            <p:spPr>
              <a:xfrm>
                <a:off x="1656897" y="2743325"/>
                <a:ext cx="454766" cy="371514"/>
              </a:xfrm>
              <a:custGeom>
                <a:avLst/>
                <a:gdLst/>
                <a:ahLst/>
                <a:cxnLst/>
                <a:rect l="l" t="t" r="r" b="b"/>
                <a:pathLst>
                  <a:path w="22287" h="18207" extrusionOk="0">
                    <a:moveTo>
                      <a:pt x="17295" y="5421"/>
                    </a:moveTo>
                    <a:lnTo>
                      <a:pt x="17295" y="6390"/>
                    </a:lnTo>
                    <a:lnTo>
                      <a:pt x="16336" y="6390"/>
                    </a:lnTo>
                    <a:lnTo>
                      <a:pt x="16336" y="5421"/>
                    </a:lnTo>
                    <a:close/>
                    <a:moveTo>
                      <a:pt x="18916" y="5421"/>
                    </a:moveTo>
                    <a:lnTo>
                      <a:pt x="18916" y="6390"/>
                    </a:lnTo>
                    <a:lnTo>
                      <a:pt x="17956" y="6390"/>
                    </a:lnTo>
                    <a:lnTo>
                      <a:pt x="17956" y="5421"/>
                    </a:lnTo>
                    <a:close/>
                    <a:moveTo>
                      <a:pt x="4332" y="5421"/>
                    </a:moveTo>
                    <a:lnTo>
                      <a:pt x="4332" y="6391"/>
                    </a:lnTo>
                    <a:lnTo>
                      <a:pt x="3372" y="6391"/>
                    </a:lnTo>
                    <a:lnTo>
                      <a:pt x="3372" y="5421"/>
                    </a:lnTo>
                    <a:close/>
                    <a:moveTo>
                      <a:pt x="5953" y="5421"/>
                    </a:moveTo>
                    <a:lnTo>
                      <a:pt x="5953" y="6391"/>
                    </a:lnTo>
                    <a:lnTo>
                      <a:pt x="4992" y="6391"/>
                    </a:lnTo>
                    <a:lnTo>
                      <a:pt x="4992" y="5421"/>
                    </a:lnTo>
                    <a:close/>
                    <a:moveTo>
                      <a:pt x="7572" y="5421"/>
                    </a:moveTo>
                    <a:lnTo>
                      <a:pt x="7572" y="6391"/>
                    </a:lnTo>
                    <a:lnTo>
                      <a:pt x="6613" y="6391"/>
                    </a:lnTo>
                    <a:lnTo>
                      <a:pt x="6613" y="5421"/>
                    </a:lnTo>
                    <a:close/>
                    <a:moveTo>
                      <a:pt x="9193" y="5421"/>
                    </a:moveTo>
                    <a:lnTo>
                      <a:pt x="9193" y="6391"/>
                    </a:lnTo>
                    <a:lnTo>
                      <a:pt x="8233" y="6391"/>
                    </a:lnTo>
                    <a:lnTo>
                      <a:pt x="8233" y="5421"/>
                    </a:lnTo>
                    <a:close/>
                    <a:moveTo>
                      <a:pt x="10814" y="5421"/>
                    </a:moveTo>
                    <a:lnTo>
                      <a:pt x="10814" y="6391"/>
                    </a:lnTo>
                    <a:lnTo>
                      <a:pt x="9854" y="6391"/>
                    </a:lnTo>
                    <a:lnTo>
                      <a:pt x="9854" y="5421"/>
                    </a:lnTo>
                    <a:close/>
                    <a:moveTo>
                      <a:pt x="12433" y="5421"/>
                    </a:moveTo>
                    <a:lnTo>
                      <a:pt x="12433" y="6391"/>
                    </a:lnTo>
                    <a:lnTo>
                      <a:pt x="11473" y="6391"/>
                    </a:lnTo>
                    <a:lnTo>
                      <a:pt x="11473" y="5421"/>
                    </a:lnTo>
                    <a:close/>
                    <a:moveTo>
                      <a:pt x="14054" y="5421"/>
                    </a:moveTo>
                    <a:lnTo>
                      <a:pt x="14054" y="6391"/>
                    </a:lnTo>
                    <a:lnTo>
                      <a:pt x="13094" y="6391"/>
                    </a:lnTo>
                    <a:lnTo>
                      <a:pt x="13094" y="5421"/>
                    </a:lnTo>
                    <a:close/>
                    <a:moveTo>
                      <a:pt x="15675" y="5421"/>
                    </a:moveTo>
                    <a:lnTo>
                      <a:pt x="15675" y="6391"/>
                    </a:lnTo>
                    <a:lnTo>
                      <a:pt x="14715" y="6391"/>
                    </a:lnTo>
                    <a:lnTo>
                      <a:pt x="14715" y="5421"/>
                    </a:lnTo>
                    <a:close/>
                    <a:moveTo>
                      <a:pt x="4760" y="7051"/>
                    </a:moveTo>
                    <a:lnTo>
                      <a:pt x="4760" y="7469"/>
                    </a:lnTo>
                    <a:lnTo>
                      <a:pt x="4514" y="7628"/>
                    </a:lnTo>
                    <a:lnTo>
                      <a:pt x="2848" y="7628"/>
                    </a:lnTo>
                    <a:lnTo>
                      <a:pt x="2602" y="7469"/>
                    </a:lnTo>
                    <a:lnTo>
                      <a:pt x="2602" y="7051"/>
                    </a:lnTo>
                    <a:close/>
                    <a:moveTo>
                      <a:pt x="8491" y="7051"/>
                    </a:moveTo>
                    <a:lnTo>
                      <a:pt x="8491" y="7469"/>
                    </a:lnTo>
                    <a:lnTo>
                      <a:pt x="8245" y="7628"/>
                    </a:lnTo>
                    <a:lnTo>
                      <a:pt x="6578" y="7628"/>
                    </a:lnTo>
                    <a:lnTo>
                      <a:pt x="6333" y="7469"/>
                    </a:lnTo>
                    <a:lnTo>
                      <a:pt x="6333" y="7051"/>
                    </a:lnTo>
                    <a:close/>
                    <a:moveTo>
                      <a:pt x="12223" y="7051"/>
                    </a:moveTo>
                    <a:lnTo>
                      <a:pt x="12223" y="7469"/>
                    </a:lnTo>
                    <a:lnTo>
                      <a:pt x="11978" y="7628"/>
                    </a:lnTo>
                    <a:lnTo>
                      <a:pt x="10311" y="7628"/>
                    </a:lnTo>
                    <a:lnTo>
                      <a:pt x="10065" y="7469"/>
                    </a:lnTo>
                    <a:lnTo>
                      <a:pt x="10065" y="7051"/>
                    </a:lnTo>
                    <a:close/>
                    <a:moveTo>
                      <a:pt x="15954" y="7051"/>
                    </a:moveTo>
                    <a:lnTo>
                      <a:pt x="15954" y="7469"/>
                    </a:lnTo>
                    <a:lnTo>
                      <a:pt x="15709" y="7628"/>
                    </a:lnTo>
                    <a:lnTo>
                      <a:pt x="14042" y="7628"/>
                    </a:lnTo>
                    <a:lnTo>
                      <a:pt x="13796" y="7469"/>
                    </a:lnTo>
                    <a:lnTo>
                      <a:pt x="13796" y="7051"/>
                    </a:lnTo>
                    <a:close/>
                    <a:moveTo>
                      <a:pt x="19685" y="7051"/>
                    </a:moveTo>
                    <a:lnTo>
                      <a:pt x="19685" y="7469"/>
                    </a:lnTo>
                    <a:lnTo>
                      <a:pt x="19439" y="7628"/>
                    </a:lnTo>
                    <a:lnTo>
                      <a:pt x="17773" y="7628"/>
                    </a:lnTo>
                    <a:lnTo>
                      <a:pt x="17527" y="7469"/>
                    </a:lnTo>
                    <a:lnTo>
                      <a:pt x="17527" y="7051"/>
                    </a:lnTo>
                    <a:close/>
                    <a:moveTo>
                      <a:pt x="4288" y="8289"/>
                    </a:moveTo>
                    <a:lnTo>
                      <a:pt x="4443" y="15027"/>
                    </a:lnTo>
                    <a:lnTo>
                      <a:pt x="2919" y="15027"/>
                    </a:lnTo>
                    <a:lnTo>
                      <a:pt x="3072" y="8289"/>
                    </a:lnTo>
                    <a:close/>
                    <a:moveTo>
                      <a:pt x="5673" y="7051"/>
                    </a:moveTo>
                    <a:lnTo>
                      <a:pt x="5673" y="7650"/>
                    </a:lnTo>
                    <a:cubicBezTo>
                      <a:pt x="5673" y="7762"/>
                      <a:pt x="5730" y="7866"/>
                      <a:pt x="5824" y="7928"/>
                    </a:cubicBezTo>
                    <a:lnTo>
                      <a:pt x="6147" y="8135"/>
                    </a:lnTo>
                    <a:lnTo>
                      <a:pt x="6119" y="9362"/>
                    </a:lnTo>
                    <a:cubicBezTo>
                      <a:pt x="6116" y="9546"/>
                      <a:pt x="6259" y="9696"/>
                      <a:pt x="6442" y="9701"/>
                    </a:cubicBezTo>
                    <a:cubicBezTo>
                      <a:pt x="6444" y="9701"/>
                      <a:pt x="6446" y="9701"/>
                      <a:pt x="6448" y="9701"/>
                    </a:cubicBezTo>
                    <a:cubicBezTo>
                      <a:pt x="6629" y="9701"/>
                      <a:pt x="6775" y="9559"/>
                      <a:pt x="6780" y="9379"/>
                    </a:cubicBezTo>
                    <a:lnTo>
                      <a:pt x="6805" y="8289"/>
                    </a:lnTo>
                    <a:lnTo>
                      <a:pt x="8020" y="8289"/>
                    </a:lnTo>
                    <a:lnTo>
                      <a:pt x="8174" y="15027"/>
                    </a:lnTo>
                    <a:lnTo>
                      <a:pt x="6649" y="15027"/>
                    </a:lnTo>
                    <a:lnTo>
                      <a:pt x="6756" y="10391"/>
                    </a:lnTo>
                    <a:cubicBezTo>
                      <a:pt x="6760" y="10208"/>
                      <a:pt x="6617" y="10057"/>
                      <a:pt x="6434" y="10053"/>
                    </a:cubicBezTo>
                    <a:lnTo>
                      <a:pt x="6426" y="10053"/>
                    </a:lnTo>
                    <a:cubicBezTo>
                      <a:pt x="6247" y="10053"/>
                      <a:pt x="6101" y="10196"/>
                      <a:pt x="6096" y="10375"/>
                    </a:cubicBezTo>
                    <a:lnTo>
                      <a:pt x="5990" y="15027"/>
                    </a:lnTo>
                    <a:lnTo>
                      <a:pt x="5104" y="15027"/>
                    </a:lnTo>
                    <a:lnTo>
                      <a:pt x="4946" y="8135"/>
                    </a:lnTo>
                    <a:lnTo>
                      <a:pt x="5268" y="7926"/>
                    </a:lnTo>
                    <a:cubicBezTo>
                      <a:pt x="5363" y="7866"/>
                      <a:pt x="5421" y="7762"/>
                      <a:pt x="5421" y="7650"/>
                    </a:cubicBezTo>
                    <a:lnTo>
                      <a:pt x="5421" y="7051"/>
                    </a:lnTo>
                    <a:close/>
                    <a:moveTo>
                      <a:pt x="9404" y="7051"/>
                    </a:moveTo>
                    <a:lnTo>
                      <a:pt x="9404" y="7650"/>
                    </a:lnTo>
                    <a:cubicBezTo>
                      <a:pt x="9404" y="7762"/>
                      <a:pt x="9462" y="7866"/>
                      <a:pt x="9557" y="7926"/>
                    </a:cubicBezTo>
                    <a:lnTo>
                      <a:pt x="9555" y="7926"/>
                    </a:lnTo>
                    <a:lnTo>
                      <a:pt x="9879" y="8135"/>
                    </a:lnTo>
                    <a:lnTo>
                      <a:pt x="9721" y="15027"/>
                    </a:lnTo>
                    <a:lnTo>
                      <a:pt x="8835" y="15027"/>
                    </a:lnTo>
                    <a:lnTo>
                      <a:pt x="8677" y="8135"/>
                    </a:lnTo>
                    <a:lnTo>
                      <a:pt x="9001" y="7928"/>
                    </a:lnTo>
                    <a:cubicBezTo>
                      <a:pt x="9094" y="7866"/>
                      <a:pt x="9152" y="7762"/>
                      <a:pt x="9152" y="7650"/>
                    </a:cubicBezTo>
                    <a:lnTo>
                      <a:pt x="9152" y="7051"/>
                    </a:lnTo>
                    <a:close/>
                    <a:moveTo>
                      <a:pt x="11751" y="8289"/>
                    </a:moveTo>
                    <a:lnTo>
                      <a:pt x="11907" y="15027"/>
                    </a:lnTo>
                    <a:lnTo>
                      <a:pt x="10382" y="15027"/>
                    </a:lnTo>
                    <a:lnTo>
                      <a:pt x="10536" y="8289"/>
                    </a:lnTo>
                    <a:close/>
                    <a:moveTo>
                      <a:pt x="13135" y="7051"/>
                    </a:moveTo>
                    <a:lnTo>
                      <a:pt x="13135" y="7650"/>
                    </a:lnTo>
                    <a:cubicBezTo>
                      <a:pt x="13135" y="7762"/>
                      <a:pt x="13193" y="7866"/>
                      <a:pt x="13288" y="7926"/>
                    </a:cubicBezTo>
                    <a:lnTo>
                      <a:pt x="13610" y="8135"/>
                    </a:lnTo>
                    <a:lnTo>
                      <a:pt x="13452" y="15027"/>
                    </a:lnTo>
                    <a:lnTo>
                      <a:pt x="12566" y="15027"/>
                    </a:lnTo>
                    <a:lnTo>
                      <a:pt x="12408" y="8135"/>
                    </a:lnTo>
                    <a:lnTo>
                      <a:pt x="12732" y="7928"/>
                    </a:lnTo>
                    <a:cubicBezTo>
                      <a:pt x="12826" y="7866"/>
                      <a:pt x="12883" y="7762"/>
                      <a:pt x="12883" y="7650"/>
                    </a:cubicBezTo>
                    <a:lnTo>
                      <a:pt x="12883" y="7051"/>
                    </a:lnTo>
                    <a:close/>
                    <a:moveTo>
                      <a:pt x="15482" y="8289"/>
                    </a:moveTo>
                    <a:lnTo>
                      <a:pt x="15638" y="15027"/>
                    </a:lnTo>
                    <a:lnTo>
                      <a:pt x="14113" y="15027"/>
                    </a:lnTo>
                    <a:lnTo>
                      <a:pt x="14268" y="8289"/>
                    </a:lnTo>
                    <a:close/>
                    <a:moveTo>
                      <a:pt x="16868" y="7051"/>
                    </a:moveTo>
                    <a:lnTo>
                      <a:pt x="16868" y="7650"/>
                    </a:lnTo>
                    <a:cubicBezTo>
                      <a:pt x="16868" y="7762"/>
                      <a:pt x="16924" y="7866"/>
                      <a:pt x="17019" y="7926"/>
                    </a:cubicBezTo>
                    <a:lnTo>
                      <a:pt x="17343" y="8135"/>
                    </a:lnTo>
                    <a:lnTo>
                      <a:pt x="17184" y="15027"/>
                    </a:lnTo>
                    <a:lnTo>
                      <a:pt x="16299" y="15027"/>
                    </a:lnTo>
                    <a:lnTo>
                      <a:pt x="16140" y="8135"/>
                    </a:lnTo>
                    <a:lnTo>
                      <a:pt x="16464" y="7926"/>
                    </a:lnTo>
                    <a:lnTo>
                      <a:pt x="16463" y="7926"/>
                    </a:lnTo>
                    <a:cubicBezTo>
                      <a:pt x="16557" y="7866"/>
                      <a:pt x="16615" y="7762"/>
                      <a:pt x="16615" y="7650"/>
                    </a:cubicBezTo>
                    <a:lnTo>
                      <a:pt x="16615" y="7051"/>
                    </a:lnTo>
                    <a:close/>
                    <a:moveTo>
                      <a:pt x="20072" y="15687"/>
                    </a:moveTo>
                    <a:cubicBezTo>
                      <a:pt x="20183" y="15687"/>
                      <a:pt x="20274" y="15779"/>
                      <a:pt x="20274" y="15890"/>
                    </a:cubicBezTo>
                    <a:lnTo>
                      <a:pt x="20274" y="16287"/>
                    </a:lnTo>
                    <a:lnTo>
                      <a:pt x="2013" y="16287"/>
                    </a:lnTo>
                    <a:lnTo>
                      <a:pt x="2013" y="15890"/>
                    </a:lnTo>
                    <a:cubicBezTo>
                      <a:pt x="2013" y="15779"/>
                      <a:pt x="2104" y="15687"/>
                      <a:pt x="2216" y="15687"/>
                    </a:cubicBezTo>
                    <a:close/>
                    <a:moveTo>
                      <a:pt x="21600" y="16948"/>
                    </a:moveTo>
                    <a:lnTo>
                      <a:pt x="21600" y="17547"/>
                    </a:lnTo>
                    <a:lnTo>
                      <a:pt x="687" y="17547"/>
                    </a:lnTo>
                    <a:lnTo>
                      <a:pt x="687" y="16948"/>
                    </a:lnTo>
                    <a:close/>
                    <a:moveTo>
                      <a:pt x="11144" y="0"/>
                    </a:moveTo>
                    <a:cubicBezTo>
                      <a:pt x="11098" y="0"/>
                      <a:pt x="11053" y="10"/>
                      <a:pt x="11010" y="28"/>
                    </a:cubicBezTo>
                    <a:lnTo>
                      <a:pt x="223" y="4788"/>
                    </a:lnTo>
                    <a:cubicBezTo>
                      <a:pt x="81" y="4852"/>
                      <a:pt x="1" y="5006"/>
                      <a:pt x="33" y="5160"/>
                    </a:cubicBezTo>
                    <a:cubicBezTo>
                      <a:pt x="66" y="5312"/>
                      <a:pt x="200" y="5421"/>
                      <a:pt x="356" y="5421"/>
                    </a:cubicBezTo>
                    <a:lnTo>
                      <a:pt x="2711" y="5421"/>
                    </a:lnTo>
                    <a:lnTo>
                      <a:pt x="2711" y="6390"/>
                    </a:lnTo>
                    <a:lnTo>
                      <a:pt x="1703" y="6390"/>
                    </a:lnTo>
                    <a:lnTo>
                      <a:pt x="1703" y="6038"/>
                    </a:lnTo>
                    <a:cubicBezTo>
                      <a:pt x="1703" y="5855"/>
                      <a:pt x="1555" y="5707"/>
                      <a:pt x="1373" y="5707"/>
                    </a:cubicBezTo>
                    <a:cubicBezTo>
                      <a:pt x="1191" y="5707"/>
                      <a:pt x="1043" y="5855"/>
                      <a:pt x="1043" y="6038"/>
                    </a:cubicBezTo>
                    <a:lnTo>
                      <a:pt x="1043" y="6721"/>
                    </a:lnTo>
                    <a:cubicBezTo>
                      <a:pt x="1043" y="6903"/>
                      <a:pt x="1191" y="7051"/>
                      <a:pt x="1373" y="7051"/>
                    </a:cubicBezTo>
                    <a:lnTo>
                      <a:pt x="1941" y="7051"/>
                    </a:lnTo>
                    <a:lnTo>
                      <a:pt x="1941" y="7648"/>
                    </a:lnTo>
                    <a:cubicBezTo>
                      <a:pt x="1941" y="7761"/>
                      <a:pt x="1999" y="7866"/>
                      <a:pt x="2093" y="7926"/>
                    </a:cubicBezTo>
                    <a:lnTo>
                      <a:pt x="2416" y="8135"/>
                    </a:lnTo>
                    <a:lnTo>
                      <a:pt x="2257" y="15026"/>
                    </a:lnTo>
                    <a:lnTo>
                      <a:pt x="2216" y="15026"/>
                    </a:lnTo>
                    <a:cubicBezTo>
                      <a:pt x="1740" y="15026"/>
                      <a:pt x="1354" y="15413"/>
                      <a:pt x="1354" y="15888"/>
                    </a:cubicBezTo>
                    <a:lnTo>
                      <a:pt x="1354" y="16287"/>
                    </a:lnTo>
                    <a:lnTo>
                      <a:pt x="356" y="16287"/>
                    </a:lnTo>
                    <a:cubicBezTo>
                      <a:pt x="174" y="16287"/>
                      <a:pt x="26" y="16435"/>
                      <a:pt x="26" y="16617"/>
                    </a:cubicBezTo>
                    <a:lnTo>
                      <a:pt x="26" y="17877"/>
                    </a:lnTo>
                    <a:cubicBezTo>
                      <a:pt x="26" y="18059"/>
                      <a:pt x="174" y="18207"/>
                      <a:pt x="356" y="18207"/>
                    </a:cubicBezTo>
                    <a:lnTo>
                      <a:pt x="21931" y="18207"/>
                    </a:lnTo>
                    <a:cubicBezTo>
                      <a:pt x="22113" y="18207"/>
                      <a:pt x="22261" y="18059"/>
                      <a:pt x="22261" y="17877"/>
                    </a:cubicBezTo>
                    <a:lnTo>
                      <a:pt x="22261" y="16617"/>
                    </a:lnTo>
                    <a:cubicBezTo>
                      <a:pt x="22261" y="16434"/>
                      <a:pt x="22113" y="16287"/>
                      <a:pt x="21931" y="16287"/>
                    </a:cubicBezTo>
                    <a:lnTo>
                      <a:pt x="20933" y="16287"/>
                    </a:lnTo>
                    <a:lnTo>
                      <a:pt x="20933" y="15888"/>
                    </a:lnTo>
                    <a:cubicBezTo>
                      <a:pt x="20933" y="15413"/>
                      <a:pt x="20547" y="15027"/>
                      <a:pt x="20072" y="15027"/>
                    </a:cubicBezTo>
                    <a:lnTo>
                      <a:pt x="17844" y="15027"/>
                    </a:lnTo>
                    <a:lnTo>
                      <a:pt x="17999" y="8287"/>
                    </a:lnTo>
                    <a:lnTo>
                      <a:pt x="19215" y="8287"/>
                    </a:lnTo>
                    <a:lnTo>
                      <a:pt x="19354" y="14350"/>
                    </a:lnTo>
                    <a:cubicBezTo>
                      <a:pt x="19358" y="14529"/>
                      <a:pt x="19505" y="14673"/>
                      <a:pt x="19683" y="14673"/>
                    </a:cubicBezTo>
                    <a:lnTo>
                      <a:pt x="19691" y="14673"/>
                    </a:lnTo>
                    <a:cubicBezTo>
                      <a:pt x="19874" y="14668"/>
                      <a:pt x="20018" y="14517"/>
                      <a:pt x="20013" y="14334"/>
                    </a:cubicBezTo>
                    <a:lnTo>
                      <a:pt x="19871" y="8135"/>
                    </a:lnTo>
                    <a:lnTo>
                      <a:pt x="20195" y="7926"/>
                    </a:lnTo>
                    <a:cubicBezTo>
                      <a:pt x="20290" y="7866"/>
                      <a:pt x="20346" y="7761"/>
                      <a:pt x="20346" y="7650"/>
                    </a:cubicBezTo>
                    <a:lnTo>
                      <a:pt x="20346" y="7051"/>
                    </a:lnTo>
                    <a:lnTo>
                      <a:pt x="20914" y="7051"/>
                    </a:lnTo>
                    <a:cubicBezTo>
                      <a:pt x="21097" y="7051"/>
                      <a:pt x="21245" y="6903"/>
                      <a:pt x="21245" y="6721"/>
                    </a:cubicBezTo>
                    <a:lnTo>
                      <a:pt x="21245" y="6038"/>
                    </a:lnTo>
                    <a:cubicBezTo>
                      <a:pt x="21245" y="5855"/>
                      <a:pt x="21097" y="5707"/>
                      <a:pt x="20914" y="5707"/>
                    </a:cubicBezTo>
                    <a:cubicBezTo>
                      <a:pt x="20732" y="5707"/>
                      <a:pt x="20584" y="5855"/>
                      <a:pt x="20584" y="6038"/>
                    </a:cubicBezTo>
                    <a:lnTo>
                      <a:pt x="20584" y="6390"/>
                    </a:lnTo>
                    <a:lnTo>
                      <a:pt x="19576" y="6390"/>
                    </a:lnTo>
                    <a:lnTo>
                      <a:pt x="19576" y="5421"/>
                    </a:lnTo>
                    <a:lnTo>
                      <a:pt x="21931" y="5421"/>
                    </a:lnTo>
                    <a:cubicBezTo>
                      <a:pt x="22087" y="5421"/>
                      <a:pt x="22223" y="5312"/>
                      <a:pt x="22254" y="5160"/>
                    </a:cubicBezTo>
                    <a:cubicBezTo>
                      <a:pt x="22286" y="5006"/>
                      <a:pt x="22208" y="4852"/>
                      <a:pt x="22064" y="4788"/>
                    </a:cubicBezTo>
                    <a:lnTo>
                      <a:pt x="16029" y="2125"/>
                    </a:lnTo>
                    <a:cubicBezTo>
                      <a:pt x="15986" y="2106"/>
                      <a:pt x="15940" y="2097"/>
                      <a:pt x="15896" y="2097"/>
                    </a:cubicBezTo>
                    <a:cubicBezTo>
                      <a:pt x="15769" y="2097"/>
                      <a:pt x="15648" y="2170"/>
                      <a:pt x="15593" y="2294"/>
                    </a:cubicBezTo>
                    <a:cubicBezTo>
                      <a:pt x="15519" y="2461"/>
                      <a:pt x="15595" y="2656"/>
                      <a:pt x="15762" y="2730"/>
                    </a:cubicBezTo>
                    <a:lnTo>
                      <a:pt x="20365" y="4760"/>
                    </a:lnTo>
                    <a:lnTo>
                      <a:pt x="1923" y="4760"/>
                    </a:lnTo>
                    <a:lnTo>
                      <a:pt x="11144" y="692"/>
                    </a:lnTo>
                    <a:lnTo>
                      <a:pt x="14867" y="2335"/>
                    </a:lnTo>
                    <a:cubicBezTo>
                      <a:pt x="14910" y="2354"/>
                      <a:pt x="14954" y="2363"/>
                      <a:pt x="14998" y="2363"/>
                    </a:cubicBezTo>
                    <a:cubicBezTo>
                      <a:pt x="15125" y="2363"/>
                      <a:pt x="15247" y="2289"/>
                      <a:pt x="15302" y="2165"/>
                    </a:cubicBezTo>
                    <a:cubicBezTo>
                      <a:pt x="15376" y="1999"/>
                      <a:pt x="15300" y="1804"/>
                      <a:pt x="15133" y="1730"/>
                    </a:cubicBezTo>
                    <a:lnTo>
                      <a:pt x="11277" y="28"/>
                    </a:lnTo>
                    <a:cubicBezTo>
                      <a:pt x="11234" y="10"/>
                      <a:pt x="11189" y="0"/>
                      <a:pt x="1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90870B-9C1F-DBF2-8841-2A826EB25DC9}"/>
              </a:ext>
            </a:extLst>
          </p:cNvPr>
          <p:cNvGrpSpPr/>
          <p:nvPr/>
        </p:nvGrpSpPr>
        <p:grpSpPr>
          <a:xfrm>
            <a:off x="1415217" y="3422436"/>
            <a:ext cx="834600" cy="707700"/>
            <a:chOff x="4154800" y="2485574"/>
            <a:chExt cx="834600" cy="707700"/>
          </a:xfrm>
        </p:grpSpPr>
        <p:sp>
          <p:nvSpPr>
            <p:cNvPr id="1258" name="Google Shape;1258;p46"/>
            <p:cNvSpPr txBox="1"/>
            <p:nvPr/>
          </p:nvSpPr>
          <p:spPr>
            <a:xfrm>
              <a:off x="4154800" y="2485574"/>
              <a:ext cx="834600" cy="7077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4E3E65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grpSp>
          <p:nvGrpSpPr>
            <p:cNvPr id="1269" name="Google Shape;1269;p46"/>
            <p:cNvGrpSpPr/>
            <p:nvPr/>
          </p:nvGrpSpPr>
          <p:grpSpPr>
            <a:xfrm>
              <a:off x="4344205" y="2679903"/>
              <a:ext cx="455603" cy="319032"/>
              <a:chOff x="2253355" y="2769566"/>
              <a:chExt cx="455603" cy="319032"/>
            </a:xfrm>
          </p:grpSpPr>
          <p:sp>
            <p:nvSpPr>
              <p:cNvPr id="1270" name="Google Shape;1270;p46"/>
              <p:cNvSpPr/>
              <p:nvPr/>
            </p:nvSpPr>
            <p:spPr>
              <a:xfrm>
                <a:off x="2253355" y="2769566"/>
                <a:ext cx="455603" cy="295648"/>
              </a:xfrm>
              <a:custGeom>
                <a:avLst/>
                <a:gdLst/>
                <a:ahLst/>
                <a:cxnLst/>
                <a:rect l="l" t="t" r="r" b="b"/>
                <a:pathLst>
                  <a:path w="22328" h="14489" extrusionOk="0">
                    <a:moveTo>
                      <a:pt x="5183" y="3217"/>
                    </a:moveTo>
                    <a:cubicBezTo>
                      <a:pt x="5404" y="3674"/>
                      <a:pt x="5677" y="4101"/>
                      <a:pt x="5992" y="4492"/>
                    </a:cubicBezTo>
                    <a:lnTo>
                      <a:pt x="5992" y="8174"/>
                    </a:lnTo>
                    <a:lnTo>
                      <a:pt x="5183" y="8174"/>
                    </a:lnTo>
                    <a:lnTo>
                      <a:pt x="5183" y="3217"/>
                    </a:lnTo>
                    <a:close/>
                    <a:moveTo>
                      <a:pt x="9881" y="6847"/>
                    </a:moveTo>
                    <a:cubicBezTo>
                      <a:pt x="10191" y="6908"/>
                      <a:pt x="10509" y="6948"/>
                      <a:pt x="10833" y="6964"/>
                    </a:cubicBezTo>
                    <a:lnTo>
                      <a:pt x="10833" y="8174"/>
                    </a:lnTo>
                    <a:lnTo>
                      <a:pt x="9881" y="8174"/>
                    </a:lnTo>
                    <a:lnTo>
                      <a:pt x="9881" y="6847"/>
                    </a:lnTo>
                    <a:close/>
                    <a:moveTo>
                      <a:pt x="12448" y="6847"/>
                    </a:moveTo>
                    <a:lnTo>
                      <a:pt x="12448" y="8174"/>
                    </a:lnTo>
                    <a:lnTo>
                      <a:pt x="11494" y="8174"/>
                    </a:lnTo>
                    <a:lnTo>
                      <a:pt x="11494" y="6964"/>
                    </a:lnTo>
                    <a:cubicBezTo>
                      <a:pt x="11818" y="6948"/>
                      <a:pt x="12136" y="6908"/>
                      <a:pt x="12448" y="6847"/>
                    </a:cubicBezTo>
                    <a:close/>
                    <a:moveTo>
                      <a:pt x="17145" y="3217"/>
                    </a:moveTo>
                    <a:lnTo>
                      <a:pt x="17145" y="8174"/>
                    </a:lnTo>
                    <a:lnTo>
                      <a:pt x="16336" y="8174"/>
                    </a:lnTo>
                    <a:lnTo>
                      <a:pt x="16336" y="4492"/>
                    </a:lnTo>
                    <a:cubicBezTo>
                      <a:pt x="16651" y="4101"/>
                      <a:pt x="16923" y="3674"/>
                      <a:pt x="17145" y="3217"/>
                    </a:cubicBezTo>
                    <a:close/>
                    <a:moveTo>
                      <a:pt x="6653" y="5200"/>
                    </a:moveTo>
                    <a:cubicBezTo>
                      <a:pt x="6947" y="5472"/>
                      <a:pt x="7265" y="5719"/>
                      <a:pt x="7605" y="5936"/>
                    </a:cubicBezTo>
                    <a:lnTo>
                      <a:pt x="7605" y="8175"/>
                    </a:lnTo>
                    <a:lnTo>
                      <a:pt x="6653" y="8175"/>
                    </a:lnTo>
                    <a:lnTo>
                      <a:pt x="6653" y="5200"/>
                    </a:lnTo>
                    <a:close/>
                    <a:moveTo>
                      <a:pt x="8266" y="6306"/>
                    </a:moveTo>
                    <a:cubicBezTo>
                      <a:pt x="8572" y="6454"/>
                      <a:pt x="8890" y="6581"/>
                      <a:pt x="9220" y="6682"/>
                    </a:cubicBezTo>
                    <a:lnTo>
                      <a:pt x="9220" y="8175"/>
                    </a:lnTo>
                    <a:lnTo>
                      <a:pt x="8266" y="8175"/>
                    </a:lnTo>
                    <a:lnTo>
                      <a:pt x="8266" y="6306"/>
                    </a:lnTo>
                    <a:close/>
                    <a:moveTo>
                      <a:pt x="14061" y="6306"/>
                    </a:moveTo>
                    <a:lnTo>
                      <a:pt x="14061" y="8175"/>
                    </a:lnTo>
                    <a:lnTo>
                      <a:pt x="13107" y="8175"/>
                    </a:lnTo>
                    <a:lnTo>
                      <a:pt x="13107" y="6682"/>
                    </a:lnTo>
                    <a:cubicBezTo>
                      <a:pt x="13437" y="6581"/>
                      <a:pt x="13755" y="6454"/>
                      <a:pt x="14061" y="6306"/>
                    </a:cubicBezTo>
                    <a:close/>
                    <a:moveTo>
                      <a:pt x="15675" y="5200"/>
                    </a:moveTo>
                    <a:lnTo>
                      <a:pt x="15675" y="8175"/>
                    </a:lnTo>
                    <a:lnTo>
                      <a:pt x="14721" y="8175"/>
                    </a:lnTo>
                    <a:lnTo>
                      <a:pt x="14721" y="5936"/>
                    </a:lnTo>
                    <a:cubicBezTo>
                      <a:pt x="15061" y="5719"/>
                      <a:pt x="15380" y="5474"/>
                      <a:pt x="15675" y="5200"/>
                    </a:cubicBezTo>
                    <a:close/>
                    <a:moveTo>
                      <a:pt x="19358" y="3224"/>
                    </a:moveTo>
                    <a:cubicBezTo>
                      <a:pt x="19536" y="3588"/>
                      <a:pt x="19746" y="3937"/>
                      <a:pt x="19991" y="4268"/>
                    </a:cubicBezTo>
                    <a:cubicBezTo>
                      <a:pt x="20047" y="4345"/>
                      <a:pt x="20107" y="4422"/>
                      <a:pt x="20167" y="4498"/>
                    </a:cubicBezTo>
                    <a:lnTo>
                      <a:pt x="20167" y="8175"/>
                    </a:lnTo>
                    <a:lnTo>
                      <a:pt x="19358" y="8175"/>
                    </a:lnTo>
                    <a:lnTo>
                      <a:pt x="19358" y="3224"/>
                    </a:lnTo>
                    <a:close/>
                    <a:moveTo>
                      <a:pt x="17145" y="8835"/>
                    </a:moveTo>
                    <a:lnTo>
                      <a:pt x="17145" y="9508"/>
                    </a:lnTo>
                    <a:lnTo>
                      <a:pt x="5183" y="9508"/>
                    </a:lnTo>
                    <a:lnTo>
                      <a:pt x="5183" y="8835"/>
                    </a:lnTo>
                    <a:close/>
                    <a:moveTo>
                      <a:pt x="4523" y="662"/>
                    </a:moveTo>
                    <a:lnTo>
                      <a:pt x="4523" y="12251"/>
                    </a:lnTo>
                    <a:lnTo>
                      <a:pt x="3628" y="12251"/>
                    </a:lnTo>
                    <a:lnTo>
                      <a:pt x="3628" y="5292"/>
                    </a:lnTo>
                    <a:cubicBezTo>
                      <a:pt x="3628" y="5110"/>
                      <a:pt x="3481" y="4962"/>
                      <a:pt x="3299" y="4962"/>
                    </a:cubicBezTo>
                    <a:cubicBezTo>
                      <a:pt x="3117" y="4962"/>
                      <a:pt x="2969" y="5110"/>
                      <a:pt x="2969" y="5292"/>
                    </a:cubicBezTo>
                    <a:lnTo>
                      <a:pt x="2969" y="8175"/>
                    </a:lnTo>
                    <a:lnTo>
                      <a:pt x="2160" y="8175"/>
                    </a:lnTo>
                    <a:lnTo>
                      <a:pt x="2160" y="4498"/>
                    </a:lnTo>
                    <a:cubicBezTo>
                      <a:pt x="2221" y="4422"/>
                      <a:pt x="2278" y="4345"/>
                      <a:pt x="2336" y="4268"/>
                    </a:cubicBezTo>
                    <a:cubicBezTo>
                      <a:pt x="2581" y="3937"/>
                      <a:pt x="2791" y="3588"/>
                      <a:pt x="2969" y="3224"/>
                    </a:cubicBezTo>
                    <a:lnTo>
                      <a:pt x="2969" y="4192"/>
                    </a:lnTo>
                    <a:cubicBezTo>
                      <a:pt x="2969" y="4373"/>
                      <a:pt x="3117" y="4521"/>
                      <a:pt x="3299" y="4521"/>
                    </a:cubicBezTo>
                    <a:cubicBezTo>
                      <a:pt x="3481" y="4521"/>
                      <a:pt x="3628" y="4373"/>
                      <a:pt x="3628" y="4192"/>
                    </a:cubicBezTo>
                    <a:lnTo>
                      <a:pt x="3628" y="662"/>
                    </a:lnTo>
                    <a:close/>
                    <a:moveTo>
                      <a:pt x="18699" y="662"/>
                    </a:moveTo>
                    <a:lnTo>
                      <a:pt x="18699" y="12251"/>
                    </a:lnTo>
                    <a:lnTo>
                      <a:pt x="17804" y="12251"/>
                    </a:lnTo>
                    <a:lnTo>
                      <a:pt x="17804" y="662"/>
                    </a:lnTo>
                    <a:close/>
                    <a:moveTo>
                      <a:pt x="3299" y="1"/>
                    </a:moveTo>
                    <a:cubicBezTo>
                      <a:pt x="3117" y="1"/>
                      <a:pt x="2969" y="149"/>
                      <a:pt x="2969" y="332"/>
                    </a:cubicBezTo>
                    <a:lnTo>
                      <a:pt x="2969" y="341"/>
                    </a:lnTo>
                    <a:cubicBezTo>
                      <a:pt x="2967" y="1624"/>
                      <a:pt x="2565" y="2847"/>
                      <a:pt x="1805" y="3877"/>
                    </a:cubicBezTo>
                    <a:cubicBezTo>
                      <a:pt x="1366" y="4474"/>
                      <a:pt x="825" y="4978"/>
                      <a:pt x="199" y="5377"/>
                    </a:cubicBezTo>
                    <a:cubicBezTo>
                      <a:pt x="45" y="5475"/>
                      <a:pt x="1" y="5679"/>
                      <a:pt x="99" y="5833"/>
                    </a:cubicBezTo>
                    <a:cubicBezTo>
                      <a:pt x="161" y="5932"/>
                      <a:pt x="269" y="5987"/>
                      <a:pt x="378" y="5987"/>
                    </a:cubicBezTo>
                    <a:cubicBezTo>
                      <a:pt x="439" y="5987"/>
                      <a:pt x="499" y="5969"/>
                      <a:pt x="554" y="5935"/>
                    </a:cubicBezTo>
                    <a:cubicBezTo>
                      <a:pt x="893" y="5719"/>
                      <a:pt x="1208" y="5475"/>
                      <a:pt x="1500" y="5204"/>
                    </a:cubicBezTo>
                    <a:lnTo>
                      <a:pt x="1500" y="8175"/>
                    </a:lnTo>
                    <a:lnTo>
                      <a:pt x="377" y="8175"/>
                    </a:lnTo>
                    <a:cubicBezTo>
                      <a:pt x="195" y="8175"/>
                      <a:pt x="47" y="8322"/>
                      <a:pt x="47" y="8505"/>
                    </a:cubicBezTo>
                    <a:cubicBezTo>
                      <a:pt x="47" y="8687"/>
                      <a:pt x="195" y="8835"/>
                      <a:pt x="377" y="8835"/>
                    </a:cubicBezTo>
                    <a:lnTo>
                      <a:pt x="2969" y="8835"/>
                    </a:lnTo>
                    <a:lnTo>
                      <a:pt x="2969" y="9508"/>
                    </a:lnTo>
                    <a:lnTo>
                      <a:pt x="377" y="9508"/>
                    </a:lnTo>
                    <a:cubicBezTo>
                      <a:pt x="195" y="9508"/>
                      <a:pt x="47" y="9656"/>
                      <a:pt x="47" y="9839"/>
                    </a:cubicBezTo>
                    <a:cubicBezTo>
                      <a:pt x="47" y="10021"/>
                      <a:pt x="195" y="10169"/>
                      <a:pt x="377" y="10169"/>
                    </a:cubicBezTo>
                    <a:lnTo>
                      <a:pt x="2969" y="10169"/>
                    </a:lnTo>
                    <a:lnTo>
                      <a:pt x="2969" y="12251"/>
                    </a:lnTo>
                    <a:lnTo>
                      <a:pt x="2867" y="12251"/>
                    </a:lnTo>
                    <a:cubicBezTo>
                      <a:pt x="2685" y="12251"/>
                      <a:pt x="2537" y="12399"/>
                      <a:pt x="2537" y="12581"/>
                    </a:cubicBezTo>
                    <a:lnTo>
                      <a:pt x="2537" y="13557"/>
                    </a:lnTo>
                    <a:cubicBezTo>
                      <a:pt x="2537" y="13739"/>
                      <a:pt x="2685" y="13886"/>
                      <a:pt x="2867" y="13886"/>
                    </a:cubicBezTo>
                    <a:cubicBezTo>
                      <a:pt x="3049" y="13886"/>
                      <a:pt x="3197" y="13739"/>
                      <a:pt x="3197" y="13557"/>
                    </a:cubicBezTo>
                    <a:lnTo>
                      <a:pt x="3197" y="12912"/>
                    </a:lnTo>
                    <a:lnTo>
                      <a:pt x="4956" y="12912"/>
                    </a:lnTo>
                    <a:lnTo>
                      <a:pt x="4956" y="14158"/>
                    </a:lnTo>
                    <a:cubicBezTo>
                      <a:pt x="4956" y="14340"/>
                      <a:pt x="5104" y="14488"/>
                      <a:pt x="5286" y="14488"/>
                    </a:cubicBezTo>
                    <a:cubicBezTo>
                      <a:pt x="5470" y="14488"/>
                      <a:pt x="5617" y="14340"/>
                      <a:pt x="5617" y="14158"/>
                    </a:cubicBezTo>
                    <a:lnTo>
                      <a:pt x="5617" y="12582"/>
                    </a:lnTo>
                    <a:cubicBezTo>
                      <a:pt x="5617" y="12399"/>
                      <a:pt x="5470" y="12251"/>
                      <a:pt x="5286" y="12251"/>
                    </a:cubicBezTo>
                    <a:lnTo>
                      <a:pt x="5184" y="12251"/>
                    </a:lnTo>
                    <a:lnTo>
                      <a:pt x="5184" y="10169"/>
                    </a:lnTo>
                    <a:lnTo>
                      <a:pt x="17145" y="10169"/>
                    </a:lnTo>
                    <a:lnTo>
                      <a:pt x="17145" y="12251"/>
                    </a:lnTo>
                    <a:lnTo>
                      <a:pt x="17043" y="12251"/>
                    </a:lnTo>
                    <a:cubicBezTo>
                      <a:pt x="16859" y="12251"/>
                      <a:pt x="16711" y="12399"/>
                      <a:pt x="16711" y="12582"/>
                    </a:cubicBezTo>
                    <a:lnTo>
                      <a:pt x="16711" y="14158"/>
                    </a:lnTo>
                    <a:cubicBezTo>
                      <a:pt x="16711" y="14340"/>
                      <a:pt x="16859" y="14488"/>
                      <a:pt x="17043" y="14488"/>
                    </a:cubicBezTo>
                    <a:cubicBezTo>
                      <a:pt x="17224" y="14488"/>
                      <a:pt x="17372" y="14340"/>
                      <a:pt x="17372" y="14158"/>
                    </a:cubicBezTo>
                    <a:lnTo>
                      <a:pt x="17372" y="12912"/>
                    </a:lnTo>
                    <a:lnTo>
                      <a:pt x="19132" y="12912"/>
                    </a:lnTo>
                    <a:lnTo>
                      <a:pt x="19132" y="13557"/>
                    </a:lnTo>
                    <a:cubicBezTo>
                      <a:pt x="19132" y="13739"/>
                      <a:pt x="19280" y="13886"/>
                      <a:pt x="19462" y="13886"/>
                    </a:cubicBezTo>
                    <a:cubicBezTo>
                      <a:pt x="19645" y="13886"/>
                      <a:pt x="19793" y="13739"/>
                      <a:pt x="19793" y="13557"/>
                    </a:cubicBezTo>
                    <a:lnTo>
                      <a:pt x="19793" y="12581"/>
                    </a:lnTo>
                    <a:cubicBezTo>
                      <a:pt x="19793" y="12399"/>
                      <a:pt x="19645" y="12251"/>
                      <a:pt x="19462" y="12251"/>
                    </a:cubicBezTo>
                    <a:lnTo>
                      <a:pt x="19360" y="12251"/>
                    </a:lnTo>
                    <a:lnTo>
                      <a:pt x="19360" y="10169"/>
                    </a:lnTo>
                    <a:lnTo>
                      <a:pt x="21952" y="10169"/>
                    </a:lnTo>
                    <a:cubicBezTo>
                      <a:pt x="22134" y="10169"/>
                      <a:pt x="22282" y="10021"/>
                      <a:pt x="22282" y="9839"/>
                    </a:cubicBezTo>
                    <a:cubicBezTo>
                      <a:pt x="22282" y="9656"/>
                      <a:pt x="22134" y="9508"/>
                      <a:pt x="21952" y="9508"/>
                    </a:cubicBezTo>
                    <a:lnTo>
                      <a:pt x="19358" y="9508"/>
                    </a:lnTo>
                    <a:lnTo>
                      <a:pt x="19358" y="8835"/>
                    </a:lnTo>
                    <a:lnTo>
                      <a:pt x="21951" y="8835"/>
                    </a:lnTo>
                    <a:cubicBezTo>
                      <a:pt x="22132" y="8835"/>
                      <a:pt x="22280" y="8687"/>
                      <a:pt x="22280" y="8505"/>
                    </a:cubicBezTo>
                    <a:cubicBezTo>
                      <a:pt x="22280" y="8323"/>
                      <a:pt x="22132" y="8175"/>
                      <a:pt x="21951" y="8175"/>
                    </a:cubicBezTo>
                    <a:lnTo>
                      <a:pt x="20828" y="8175"/>
                    </a:lnTo>
                    <a:lnTo>
                      <a:pt x="20828" y="5204"/>
                    </a:lnTo>
                    <a:cubicBezTo>
                      <a:pt x="21120" y="5475"/>
                      <a:pt x="21435" y="5719"/>
                      <a:pt x="21773" y="5935"/>
                    </a:cubicBezTo>
                    <a:cubicBezTo>
                      <a:pt x="21828" y="5969"/>
                      <a:pt x="21890" y="5987"/>
                      <a:pt x="21951" y="5987"/>
                    </a:cubicBezTo>
                    <a:cubicBezTo>
                      <a:pt x="22060" y="5987"/>
                      <a:pt x="22167" y="5932"/>
                      <a:pt x="22230" y="5833"/>
                    </a:cubicBezTo>
                    <a:cubicBezTo>
                      <a:pt x="22328" y="5679"/>
                      <a:pt x="22282" y="5475"/>
                      <a:pt x="22128" y="5377"/>
                    </a:cubicBezTo>
                    <a:cubicBezTo>
                      <a:pt x="21503" y="4980"/>
                      <a:pt x="20963" y="4474"/>
                      <a:pt x="20522" y="3877"/>
                    </a:cubicBezTo>
                    <a:cubicBezTo>
                      <a:pt x="19763" y="2847"/>
                      <a:pt x="19361" y="1624"/>
                      <a:pt x="19358" y="341"/>
                    </a:cubicBezTo>
                    <a:lnTo>
                      <a:pt x="19358" y="332"/>
                    </a:lnTo>
                    <a:cubicBezTo>
                      <a:pt x="19358" y="149"/>
                      <a:pt x="19210" y="1"/>
                      <a:pt x="19029" y="1"/>
                    </a:cubicBezTo>
                    <a:lnTo>
                      <a:pt x="17474" y="1"/>
                    </a:lnTo>
                    <a:cubicBezTo>
                      <a:pt x="17292" y="1"/>
                      <a:pt x="17145" y="149"/>
                      <a:pt x="17145" y="332"/>
                    </a:cubicBezTo>
                    <a:cubicBezTo>
                      <a:pt x="17145" y="3628"/>
                      <a:pt x="14462" y="6311"/>
                      <a:pt x="11166" y="6312"/>
                    </a:cubicBezTo>
                    <a:lnTo>
                      <a:pt x="11163" y="6312"/>
                    </a:lnTo>
                    <a:cubicBezTo>
                      <a:pt x="7865" y="6311"/>
                      <a:pt x="5184" y="3628"/>
                      <a:pt x="5184" y="332"/>
                    </a:cubicBezTo>
                    <a:cubicBezTo>
                      <a:pt x="5184" y="149"/>
                      <a:pt x="5036" y="1"/>
                      <a:pt x="4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6"/>
              <p:cNvSpPr/>
              <p:nvPr/>
            </p:nvSpPr>
            <p:spPr>
              <a:xfrm>
                <a:off x="2508499" y="3057133"/>
                <a:ext cx="199500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777" h="1542" extrusionOk="0">
                    <a:moveTo>
                      <a:pt x="1356" y="0"/>
                    </a:moveTo>
                    <a:cubicBezTo>
                      <a:pt x="926" y="0"/>
                      <a:pt x="566" y="82"/>
                      <a:pt x="226" y="255"/>
                    </a:cubicBezTo>
                    <a:cubicBezTo>
                      <a:pt x="64" y="338"/>
                      <a:pt x="0" y="537"/>
                      <a:pt x="81" y="700"/>
                    </a:cubicBezTo>
                    <a:cubicBezTo>
                      <a:pt x="140" y="814"/>
                      <a:pt x="256" y="880"/>
                      <a:pt x="376" y="880"/>
                    </a:cubicBezTo>
                    <a:cubicBezTo>
                      <a:pt x="427" y="880"/>
                      <a:pt x="478" y="868"/>
                      <a:pt x="527" y="843"/>
                    </a:cubicBezTo>
                    <a:cubicBezTo>
                      <a:pt x="692" y="759"/>
                      <a:pt x="938" y="661"/>
                      <a:pt x="1356" y="661"/>
                    </a:cubicBezTo>
                    <a:cubicBezTo>
                      <a:pt x="1931" y="661"/>
                      <a:pt x="2206" y="840"/>
                      <a:pt x="2524" y="1047"/>
                    </a:cubicBezTo>
                    <a:cubicBezTo>
                      <a:pt x="2879" y="1280"/>
                      <a:pt x="3280" y="1541"/>
                      <a:pt x="4053" y="1541"/>
                    </a:cubicBezTo>
                    <a:cubicBezTo>
                      <a:pt x="4164" y="1541"/>
                      <a:pt x="4272" y="1535"/>
                      <a:pt x="4374" y="1525"/>
                    </a:cubicBezTo>
                    <a:cubicBezTo>
                      <a:pt x="4944" y="1464"/>
                      <a:pt x="5282" y="1243"/>
                      <a:pt x="5583" y="1047"/>
                    </a:cubicBezTo>
                    <a:cubicBezTo>
                      <a:pt x="5899" y="840"/>
                      <a:pt x="6174" y="661"/>
                      <a:pt x="6749" y="661"/>
                    </a:cubicBezTo>
                    <a:cubicBezTo>
                      <a:pt x="7326" y="661"/>
                      <a:pt x="7600" y="840"/>
                      <a:pt x="7918" y="1047"/>
                    </a:cubicBezTo>
                    <a:cubicBezTo>
                      <a:pt x="8272" y="1280"/>
                      <a:pt x="8675" y="1541"/>
                      <a:pt x="9447" y="1541"/>
                    </a:cubicBezTo>
                    <a:cubicBezTo>
                      <a:pt x="9628" y="1541"/>
                      <a:pt x="9776" y="1393"/>
                      <a:pt x="9776" y="1212"/>
                    </a:cubicBezTo>
                    <a:cubicBezTo>
                      <a:pt x="9776" y="1028"/>
                      <a:pt x="9628" y="882"/>
                      <a:pt x="9447" y="882"/>
                    </a:cubicBezTo>
                    <a:cubicBezTo>
                      <a:pt x="8871" y="882"/>
                      <a:pt x="8596" y="703"/>
                      <a:pt x="8280" y="494"/>
                    </a:cubicBezTo>
                    <a:cubicBezTo>
                      <a:pt x="7925" y="264"/>
                      <a:pt x="7523" y="0"/>
                      <a:pt x="6749" y="0"/>
                    </a:cubicBezTo>
                    <a:cubicBezTo>
                      <a:pt x="5977" y="0"/>
                      <a:pt x="5575" y="264"/>
                      <a:pt x="5220" y="494"/>
                    </a:cubicBezTo>
                    <a:cubicBezTo>
                      <a:pt x="4950" y="672"/>
                      <a:pt x="4716" y="824"/>
                      <a:pt x="4303" y="868"/>
                    </a:cubicBezTo>
                    <a:cubicBezTo>
                      <a:pt x="4225" y="877"/>
                      <a:pt x="4141" y="882"/>
                      <a:pt x="4053" y="882"/>
                    </a:cubicBezTo>
                    <a:cubicBezTo>
                      <a:pt x="3477" y="882"/>
                      <a:pt x="3203" y="701"/>
                      <a:pt x="2885" y="494"/>
                    </a:cubicBezTo>
                    <a:cubicBezTo>
                      <a:pt x="2530" y="264"/>
                      <a:pt x="2128" y="0"/>
                      <a:pt x="1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6"/>
              <p:cNvSpPr/>
              <p:nvPr/>
            </p:nvSpPr>
            <p:spPr>
              <a:xfrm>
                <a:off x="2254294" y="3057133"/>
                <a:ext cx="251777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12339" h="1542" extrusionOk="0">
                    <a:moveTo>
                      <a:pt x="3028" y="0"/>
                    </a:moveTo>
                    <a:cubicBezTo>
                      <a:pt x="2256" y="0"/>
                      <a:pt x="1854" y="264"/>
                      <a:pt x="1499" y="494"/>
                    </a:cubicBezTo>
                    <a:cubicBezTo>
                      <a:pt x="1181" y="703"/>
                      <a:pt x="907" y="882"/>
                      <a:pt x="331" y="882"/>
                    </a:cubicBezTo>
                    <a:cubicBezTo>
                      <a:pt x="149" y="882"/>
                      <a:pt x="1" y="1030"/>
                      <a:pt x="1" y="1212"/>
                    </a:cubicBezTo>
                    <a:cubicBezTo>
                      <a:pt x="1" y="1393"/>
                      <a:pt x="149" y="1541"/>
                      <a:pt x="331" y="1541"/>
                    </a:cubicBezTo>
                    <a:cubicBezTo>
                      <a:pt x="1104" y="1541"/>
                      <a:pt x="1506" y="1280"/>
                      <a:pt x="1860" y="1047"/>
                    </a:cubicBezTo>
                    <a:cubicBezTo>
                      <a:pt x="2178" y="840"/>
                      <a:pt x="2453" y="661"/>
                      <a:pt x="3028" y="661"/>
                    </a:cubicBezTo>
                    <a:cubicBezTo>
                      <a:pt x="3603" y="661"/>
                      <a:pt x="3878" y="840"/>
                      <a:pt x="4195" y="1047"/>
                    </a:cubicBezTo>
                    <a:cubicBezTo>
                      <a:pt x="4493" y="1243"/>
                      <a:pt x="4834" y="1464"/>
                      <a:pt x="5401" y="1525"/>
                    </a:cubicBezTo>
                    <a:cubicBezTo>
                      <a:pt x="5505" y="1537"/>
                      <a:pt x="5613" y="1541"/>
                      <a:pt x="5725" y="1541"/>
                    </a:cubicBezTo>
                    <a:cubicBezTo>
                      <a:pt x="6497" y="1541"/>
                      <a:pt x="6899" y="1280"/>
                      <a:pt x="7253" y="1047"/>
                    </a:cubicBezTo>
                    <a:cubicBezTo>
                      <a:pt x="7571" y="840"/>
                      <a:pt x="7846" y="661"/>
                      <a:pt x="8421" y="661"/>
                    </a:cubicBezTo>
                    <a:cubicBezTo>
                      <a:pt x="8998" y="661"/>
                      <a:pt x="9271" y="840"/>
                      <a:pt x="9589" y="1047"/>
                    </a:cubicBezTo>
                    <a:cubicBezTo>
                      <a:pt x="9944" y="1280"/>
                      <a:pt x="10346" y="1541"/>
                      <a:pt x="11118" y="1541"/>
                    </a:cubicBezTo>
                    <a:cubicBezTo>
                      <a:pt x="11484" y="1541"/>
                      <a:pt x="11802" y="1482"/>
                      <a:pt x="12091" y="1359"/>
                    </a:cubicBezTo>
                    <a:cubicBezTo>
                      <a:pt x="12260" y="1288"/>
                      <a:pt x="12338" y="1095"/>
                      <a:pt x="12267" y="928"/>
                    </a:cubicBezTo>
                    <a:cubicBezTo>
                      <a:pt x="12214" y="801"/>
                      <a:pt x="12092" y="725"/>
                      <a:pt x="11963" y="725"/>
                    </a:cubicBezTo>
                    <a:cubicBezTo>
                      <a:pt x="11920" y="725"/>
                      <a:pt x="11876" y="734"/>
                      <a:pt x="11834" y="752"/>
                    </a:cubicBezTo>
                    <a:cubicBezTo>
                      <a:pt x="11624" y="840"/>
                      <a:pt x="11396" y="882"/>
                      <a:pt x="11117" y="882"/>
                    </a:cubicBezTo>
                    <a:cubicBezTo>
                      <a:pt x="10542" y="882"/>
                      <a:pt x="10268" y="703"/>
                      <a:pt x="9950" y="494"/>
                    </a:cubicBezTo>
                    <a:cubicBezTo>
                      <a:pt x="9595" y="264"/>
                      <a:pt x="9193" y="0"/>
                      <a:pt x="8421" y="0"/>
                    </a:cubicBezTo>
                    <a:cubicBezTo>
                      <a:pt x="7648" y="0"/>
                      <a:pt x="7247" y="264"/>
                      <a:pt x="6892" y="494"/>
                    </a:cubicBezTo>
                    <a:cubicBezTo>
                      <a:pt x="6574" y="703"/>
                      <a:pt x="6300" y="882"/>
                      <a:pt x="5724" y="882"/>
                    </a:cubicBezTo>
                    <a:cubicBezTo>
                      <a:pt x="5636" y="882"/>
                      <a:pt x="5552" y="877"/>
                      <a:pt x="5472" y="868"/>
                    </a:cubicBezTo>
                    <a:cubicBezTo>
                      <a:pt x="5061" y="824"/>
                      <a:pt x="4828" y="672"/>
                      <a:pt x="4557" y="494"/>
                    </a:cubicBezTo>
                    <a:cubicBezTo>
                      <a:pt x="4202" y="264"/>
                      <a:pt x="3800" y="0"/>
                      <a:pt x="3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955;p39">
            <a:extLst>
              <a:ext uri="{FF2B5EF4-FFF2-40B4-BE49-F238E27FC236}">
                <a16:creationId xmlns:a16="http://schemas.microsoft.com/office/drawing/2014/main" id="{646926C2-1B8A-51D0-3031-DE0BED1B9681}"/>
              </a:ext>
            </a:extLst>
          </p:cNvPr>
          <p:cNvSpPr txBox="1">
            <a:spLocks/>
          </p:cNvSpPr>
          <p:nvPr/>
        </p:nvSpPr>
        <p:spPr>
          <a:xfrm>
            <a:off x="877162" y="1573861"/>
            <a:ext cx="7983059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2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800" b="1" dirty="0"/>
              <a:t>After this lesson, students will be able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build="p"/>
      <p:bldP spid="1256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42"/>
          <p:cNvGrpSpPr/>
          <p:nvPr/>
        </p:nvGrpSpPr>
        <p:grpSpPr>
          <a:xfrm>
            <a:off x="392265" y="3285182"/>
            <a:ext cx="1591673" cy="1582884"/>
            <a:chOff x="1618550" y="2119875"/>
            <a:chExt cx="333775" cy="331925"/>
          </a:xfrm>
        </p:grpSpPr>
        <p:sp>
          <p:nvSpPr>
            <p:cNvPr id="1002" name="Google Shape;1002;p42"/>
            <p:cNvSpPr/>
            <p:nvPr/>
          </p:nvSpPr>
          <p:spPr>
            <a:xfrm>
              <a:off x="1618550" y="2178025"/>
              <a:ext cx="333775" cy="15975"/>
            </a:xfrm>
            <a:custGeom>
              <a:avLst/>
              <a:gdLst/>
              <a:ahLst/>
              <a:cxnLst/>
              <a:rect l="l" t="t" r="r" b="b"/>
              <a:pathLst>
                <a:path w="13351" h="639" extrusionOk="0">
                  <a:moveTo>
                    <a:pt x="0" y="1"/>
                  </a:moveTo>
                  <a:lnTo>
                    <a:pt x="0" y="638"/>
                  </a:lnTo>
                  <a:lnTo>
                    <a:pt x="13351" y="638"/>
                  </a:lnTo>
                  <a:lnTo>
                    <a:pt x="133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1628225" y="2208000"/>
              <a:ext cx="314425" cy="15975"/>
            </a:xfrm>
            <a:custGeom>
              <a:avLst/>
              <a:gdLst/>
              <a:ahLst/>
              <a:cxnLst/>
              <a:rect l="l" t="t" r="r" b="b"/>
              <a:pathLst>
                <a:path w="12577" h="639" extrusionOk="0">
                  <a:moveTo>
                    <a:pt x="0" y="1"/>
                  </a:moveTo>
                  <a:lnTo>
                    <a:pt x="0" y="638"/>
                  </a:lnTo>
                  <a:lnTo>
                    <a:pt x="12577" y="638"/>
                  </a:lnTo>
                  <a:lnTo>
                    <a:pt x="125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1618550" y="2119875"/>
              <a:ext cx="333775" cy="49875"/>
            </a:xfrm>
            <a:custGeom>
              <a:avLst/>
              <a:gdLst/>
              <a:ahLst/>
              <a:cxnLst/>
              <a:rect l="l" t="t" r="r" b="b"/>
              <a:pathLst>
                <a:path w="13351" h="1995" extrusionOk="0">
                  <a:moveTo>
                    <a:pt x="0" y="1"/>
                  </a:moveTo>
                  <a:lnTo>
                    <a:pt x="0" y="1185"/>
                  </a:lnTo>
                  <a:cubicBezTo>
                    <a:pt x="2200" y="1792"/>
                    <a:pt x="4417" y="1994"/>
                    <a:pt x="6395" y="1994"/>
                  </a:cubicBezTo>
                  <a:cubicBezTo>
                    <a:pt x="10350" y="1994"/>
                    <a:pt x="13351" y="1185"/>
                    <a:pt x="13351" y="1185"/>
                  </a:cubicBezTo>
                  <a:lnTo>
                    <a:pt x="13351" y="1"/>
                  </a:lnTo>
                  <a:cubicBezTo>
                    <a:pt x="10988" y="889"/>
                    <a:pt x="8717" y="1184"/>
                    <a:pt x="6739" y="1184"/>
                  </a:cubicBezTo>
                  <a:cubicBezTo>
                    <a:pt x="2784" y="11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1776500" y="2178029"/>
              <a:ext cx="17875" cy="37550"/>
            </a:xfrm>
            <a:custGeom>
              <a:avLst/>
              <a:gdLst/>
              <a:ahLst/>
              <a:cxnLst/>
              <a:rect l="l" t="t" r="r" b="b"/>
              <a:pathLst>
                <a:path w="715" h="1502" extrusionOk="0">
                  <a:moveTo>
                    <a:pt x="1" y="1"/>
                  </a:moveTo>
                  <a:lnTo>
                    <a:pt x="1" y="1501"/>
                  </a:lnTo>
                  <a:lnTo>
                    <a:pt x="714" y="1501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1650900" y="2157825"/>
              <a:ext cx="32825" cy="293975"/>
            </a:xfrm>
            <a:custGeom>
              <a:avLst/>
              <a:gdLst/>
              <a:ahLst/>
              <a:cxnLst/>
              <a:rect l="l" t="t" r="r" b="b"/>
              <a:pathLst>
                <a:path w="1313" h="11759" extrusionOk="0">
                  <a:moveTo>
                    <a:pt x="488" y="0"/>
                  </a:moveTo>
                  <a:lnTo>
                    <a:pt x="327" y="11008"/>
                  </a:lnTo>
                  <a:lnTo>
                    <a:pt x="0" y="11008"/>
                  </a:lnTo>
                  <a:lnTo>
                    <a:pt x="0" y="11759"/>
                  </a:lnTo>
                  <a:lnTo>
                    <a:pt x="1312" y="11759"/>
                  </a:lnTo>
                  <a:lnTo>
                    <a:pt x="1312" y="11008"/>
                  </a:lnTo>
                  <a:lnTo>
                    <a:pt x="1030" y="11008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1887150" y="2157825"/>
              <a:ext cx="32825" cy="293975"/>
            </a:xfrm>
            <a:custGeom>
              <a:avLst/>
              <a:gdLst/>
              <a:ahLst/>
              <a:cxnLst/>
              <a:rect l="l" t="t" r="r" b="b"/>
              <a:pathLst>
                <a:path w="1313" h="11759" extrusionOk="0">
                  <a:moveTo>
                    <a:pt x="489" y="0"/>
                  </a:moveTo>
                  <a:lnTo>
                    <a:pt x="327" y="11008"/>
                  </a:lnTo>
                  <a:lnTo>
                    <a:pt x="1" y="11008"/>
                  </a:lnTo>
                  <a:lnTo>
                    <a:pt x="1" y="11759"/>
                  </a:lnTo>
                  <a:lnTo>
                    <a:pt x="1313" y="11759"/>
                  </a:lnTo>
                  <a:lnTo>
                    <a:pt x="1313" y="11008"/>
                  </a:lnTo>
                  <a:lnTo>
                    <a:pt x="1030" y="11008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" name="Google Shape;1008;p42"/>
          <p:cNvSpPr txBox="1">
            <a:spLocks noGrp="1"/>
          </p:cNvSpPr>
          <p:nvPr>
            <p:ph type="title"/>
          </p:nvPr>
        </p:nvSpPr>
        <p:spPr>
          <a:xfrm>
            <a:off x="1593577" y="2474067"/>
            <a:ext cx="6111903" cy="7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Double comparatives</a:t>
            </a:r>
            <a:endParaRPr dirty="0"/>
          </a:p>
        </p:txBody>
      </p:sp>
      <p:sp>
        <p:nvSpPr>
          <p:cNvPr id="1009" name="Google Shape;1009;p42"/>
          <p:cNvSpPr txBox="1">
            <a:spLocks noGrp="1"/>
          </p:cNvSpPr>
          <p:nvPr>
            <p:ph type="subTitle" idx="1"/>
          </p:nvPr>
        </p:nvSpPr>
        <p:spPr>
          <a:xfrm>
            <a:off x="2348100" y="3409466"/>
            <a:ext cx="4447800" cy="443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Student’s book page 21</a:t>
            </a:r>
            <a:endParaRPr sz="1800" dirty="0"/>
          </a:p>
        </p:txBody>
      </p:sp>
      <p:sp>
        <p:nvSpPr>
          <p:cNvPr id="1010" name="Google Shape;1010;p42"/>
          <p:cNvSpPr txBox="1">
            <a:spLocks noGrp="1"/>
          </p:cNvSpPr>
          <p:nvPr>
            <p:ph type="title" idx="2"/>
          </p:nvPr>
        </p:nvSpPr>
        <p:spPr>
          <a:xfrm>
            <a:off x="3852425" y="1014867"/>
            <a:ext cx="14391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11" name="Google Shape;1011;p42"/>
          <p:cNvGrpSpPr/>
          <p:nvPr/>
        </p:nvGrpSpPr>
        <p:grpSpPr>
          <a:xfrm>
            <a:off x="1956025" y="1593550"/>
            <a:ext cx="324750" cy="317999"/>
            <a:chOff x="2686275" y="1627525"/>
            <a:chExt cx="324750" cy="317999"/>
          </a:xfrm>
        </p:grpSpPr>
        <p:sp>
          <p:nvSpPr>
            <p:cNvPr id="1012" name="Google Shape;1012;p42"/>
            <p:cNvSpPr/>
            <p:nvPr/>
          </p:nvSpPr>
          <p:spPr>
            <a:xfrm flipH="1">
              <a:off x="2686275" y="1819751"/>
              <a:ext cx="286702" cy="12577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 flipH="1">
              <a:off x="2774378" y="1627525"/>
              <a:ext cx="236647" cy="103824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42"/>
          <p:cNvGrpSpPr/>
          <p:nvPr/>
        </p:nvGrpSpPr>
        <p:grpSpPr>
          <a:xfrm>
            <a:off x="7476950" y="941275"/>
            <a:ext cx="657353" cy="588152"/>
            <a:chOff x="7476950" y="941275"/>
            <a:chExt cx="657353" cy="588152"/>
          </a:xfrm>
        </p:grpSpPr>
        <p:sp>
          <p:nvSpPr>
            <p:cNvPr id="1015" name="Google Shape;1015;p42"/>
            <p:cNvSpPr/>
            <p:nvPr/>
          </p:nvSpPr>
          <p:spPr>
            <a:xfrm>
              <a:off x="7476950" y="1449084"/>
              <a:ext cx="183143" cy="8034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7493662" y="1102131"/>
              <a:ext cx="149674" cy="42173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80083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78111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2"/>
          <p:cNvSpPr/>
          <p:nvPr/>
        </p:nvSpPr>
        <p:spPr>
          <a:xfrm rot="-240462">
            <a:off x="5643869" y="4725641"/>
            <a:ext cx="3375417" cy="730678"/>
          </a:xfrm>
          <a:custGeom>
            <a:avLst/>
            <a:gdLst/>
            <a:ahLst/>
            <a:cxnLst/>
            <a:rect l="l" t="t" r="r" b="b"/>
            <a:pathLst>
              <a:path w="93708" h="20285" extrusionOk="0">
                <a:moveTo>
                  <a:pt x="47287" y="0"/>
                </a:moveTo>
                <a:cubicBezTo>
                  <a:pt x="44180" y="0"/>
                  <a:pt x="40820" y="2352"/>
                  <a:pt x="39271" y="6223"/>
                </a:cubicBezTo>
                <a:cubicBezTo>
                  <a:pt x="38798" y="5160"/>
                  <a:pt x="37692" y="4455"/>
                  <a:pt x="36377" y="4455"/>
                </a:cubicBezTo>
                <a:cubicBezTo>
                  <a:pt x="34871" y="4455"/>
                  <a:pt x="33091" y="5378"/>
                  <a:pt x="31671" y="7745"/>
                </a:cubicBezTo>
                <a:cubicBezTo>
                  <a:pt x="31313" y="7696"/>
                  <a:pt x="30968" y="7674"/>
                  <a:pt x="30634" y="7674"/>
                </a:cubicBezTo>
                <a:cubicBezTo>
                  <a:pt x="24829" y="7674"/>
                  <a:pt x="22677" y="14584"/>
                  <a:pt x="22677" y="14584"/>
                </a:cubicBezTo>
                <a:cubicBezTo>
                  <a:pt x="22677" y="14584"/>
                  <a:pt x="22328" y="12980"/>
                  <a:pt x="20492" y="12980"/>
                </a:cubicBezTo>
                <a:cubicBezTo>
                  <a:pt x="19854" y="12980"/>
                  <a:pt x="19036" y="13174"/>
                  <a:pt x="17990" y="13697"/>
                </a:cubicBezTo>
                <a:cubicBezTo>
                  <a:pt x="17990" y="10584"/>
                  <a:pt x="15712" y="9423"/>
                  <a:pt x="13146" y="9423"/>
                </a:cubicBezTo>
                <a:cubicBezTo>
                  <a:pt x="10909" y="9423"/>
                  <a:pt x="8453" y="10305"/>
                  <a:pt x="7096" y="11544"/>
                </a:cubicBezTo>
                <a:cubicBezTo>
                  <a:pt x="6869" y="10922"/>
                  <a:pt x="6214" y="10578"/>
                  <a:pt x="5615" y="10578"/>
                </a:cubicBezTo>
                <a:cubicBezTo>
                  <a:pt x="4870" y="10578"/>
                  <a:pt x="4211" y="11108"/>
                  <a:pt x="4562" y="12296"/>
                </a:cubicBezTo>
                <a:cubicBezTo>
                  <a:pt x="128" y="12544"/>
                  <a:pt x="1" y="17877"/>
                  <a:pt x="1" y="17877"/>
                </a:cubicBezTo>
                <a:cubicBezTo>
                  <a:pt x="1" y="17877"/>
                  <a:pt x="24623" y="20285"/>
                  <a:pt x="56636" y="20285"/>
                </a:cubicBezTo>
                <a:cubicBezTo>
                  <a:pt x="68070" y="20285"/>
                  <a:pt x="80448" y="19978"/>
                  <a:pt x="92983" y="19144"/>
                </a:cubicBezTo>
                <a:cubicBezTo>
                  <a:pt x="93708" y="13434"/>
                  <a:pt x="89115" y="11486"/>
                  <a:pt x="85237" y="11486"/>
                </a:cubicBezTo>
                <a:cubicBezTo>
                  <a:pt x="83695" y="11486"/>
                  <a:pt x="82265" y="11794"/>
                  <a:pt x="81328" y="12296"/>
                </a:cubicBezTo>
                <a:cubicBezTo>
                  <a:pt x="81667" y="10174"/>
                  <a:pt x="80193" y="9307"/>
                  <a:pt x="78952" y="9307"/>
                </a:cubicBezTo>
                <a:cubicBezTo>
                  <a:pt x="78337" y="9307"/>
                  <a:pt x="77780" y="9519"/>
                  <a:pt x="77528" y="9897"/>
                </a:cubicBezTo>
                <a:cubicBezTo>
                  <a:pt x="76722" y="9397"/>
                  <a:pt x="75938" y="9201"/>
                  <a:pt x="75204" y="9201"/>
                </a:cubicBezTo>
                <a:cubicBezTo>
                  <a:pt x="72598" y="9201"/>
                  <a:pt x="70638" y="11670"/>
                  <a:pt x="70638" y="11670"/>
                </a:cubicBezTo>
                <a:cubicBezTo>
                  <a:pt x="70638" y="11670"/>
                  <a:pt x="70687" y="9771"/>
                  <a:pt x="68154" y="8939"/>
                </a:cubicBezTo>
                <a:cubicBezTo>
                  <a:pt x="70772" y="3242"/>
                  <a:pt x="66984" y="483"/>
                  <a:pt x="63411" y="483"/>
                </a:cubicBezTo>
                <a:cubicBezTo>
                  <a:pt x="62491" y="483"/>
                  <a:pt x="61585" y="666"/>
                  <a:pt x="60806" y="1029"/>
                </a:cubicBezTo>
                <a:cubicBezTo>
                  <a:pt x="60165" y="686"/>
                  <a:pt x="59562" y="546"/>
                  <a:pt x="59003" y="546"/>
                </a:cubicBezTo>
                <a:cubicBezTo>
                  <a:pt x="56468" y="546"/>
                  <a:pt x="54852" y="3437"/>
                  <a:pt x="54852" y="3437"/>
                </a:cubicBezTo>
                <a:cubicBezTo>
                  <a:pt x="54852" y="3437"/>
                  <a:pt x="54030" y="1215"/>
                  <a:pt x="52517" y="1215"/>
                </a:cubicBezTo>
                <a:cubicBezTo>
                  <a:pt x="52152" y="1215"/>
                  <a:pt x="51748" y="1344"/>
                  <a:pt x="51306" y="1663"/>
                </a:cubicBezTo>
                <a:cubicBezTo>
                  <a:pt x="50168" y="525"/>
                  <a:pt x="48756" y="0"/>
                  <a:pt x="472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52"/>
          <p:cNvSpPr txBox="1">
            <a:spLocks noGrp="1"/>
          </p:cNvSpPr>
          <p:nvPr>
            <p:ph type="title"/>
          </p:nvPr>
        </p:nvSpPr>
        <p:spPr>
          <a:xfrm>
            <a:off x="2543349" y="1781873"/>
            <a:ext cx="4545997" cy="9867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Pelmanism</a:t>
            </a:r>
            <a:endParaRPr dirty="0"/>
          </a:p>
        </p:txBody>
      </p:sp>
      <p:grpSp>
        <p:nvGrpSpPr>
          <p:cNvPr id="1830" name="Google Shape;1830;p52"/>
          <p:cNvGrpSpPr/>
          <p:nvPr/>
        </p:nvGrpSpPr>
        <p:grpSpPr>
          <a:xfrm flipH="1">
            <a:off x="1499311" y="1905903"/>
            <a:ext cx="522277" cy="426686"/>
            <a:chOff x="7569862" y="797331"/>
            <a:chExt cx="564440" cy="461132"/>
          </a:xfrm>
        </p:grpSpPr>
        <p:sp>
          <p:nvSpPr>
            <p:cNvPr id="1831" name="Google Shape;1831;p52"/>
            <p:cNvSpPr/>
            <p:nvPr/>
          </p:nvSpPr>
          <p:spPr>
            <a:xfrm>
              <a:off x="7569862" y="797331"/>
              <a:ext cx="149674" cy="42173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2"/>
            <p:cNvSpPr/>
            <p:nvPr/>
          </p:nvSpPr>
          <p:spPr>
            <a:xfrm>
              <a:off x="80083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2"/>
            <p:cNvSpPr/>
            <p:nvPr/>
          </p:nvSpPr>
          <p:spPr>
            <a:xfrm>
              <a:off x="78111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52"/>
          <p:cNvSpPr/>
          <p:nvPr/>
        </p:nvSpPr>
        <p:spPr>
          <a:xfrm>
            <a:off x="-3845340" y="2366665"/>
            <a:ext cx="5658402" cy="2471110"/>
          </a:xfrm>
          <a:custGeom>
            <a:avLst/>
            <a:gdLst/>
            <a:ahLst/>
            <a:cxnLst/>
            <a:rect l="l" t="t" r="r" b="b"/>
            <a:pathLst>
              <a:path w="23892" h="10434" extrusionOk="0">
                <a:moveTo>
                  <a:pt x="17410" y="0"/>
                </a:moveTo>
                <a:lnTo>
                  <a:pt x="15609" y="2497"/>
                </a:lnTo>
                <a:lnTo>
                  <a:pt x="15609" y="2376"/>
                </a:lnTo>
                <a:lnTo>
                  <a:pt x="15543" y="2376"/>
                </a:lnTo>
                <a:lnTo>
                  <a:pt x="15543" y="1855"/>
                </a:lnTo>
                <a:lnTo>
                  <a:pt x="15564" y="1837"/>
                </a:lnTo>
                <a:lnTo>
                  <a:pt x="15564" y="1719"/>
                </a:lnTo>
                <a:lnTo>
                  <a:pt x="15369" y="1719"/>
                </a:lnTo>
                <a:lnTo>
                  <a:pt x="15369" y="1842"/>
                </a:lnTo>
                <a:lnTo>
                  <a:pt x="15394" y="1842"/>
                </a:lnTo>
                <a:lnTo>
                  <a:pt x="15394" y="2384"/>
                </a:lnTo>
                <a:lnTo>
                  <a:pt x="15343" y="2384"/>
                </a:lnTo>
                <a:lnTo>
                  <a:pt x="15343" y="2547"/>
                </a:lnTo>
                <a:lnTo>
                  <a:pt x="14532" y="2547"/>
                </a:lnTo>
                <a:lnTo>
                  <a:pt x="13577" y="3993"/>
                </a:lnTo>
                <a:lnTo>
                  <a:pt x="12513" y="3993"/>
                </a:lnTo>
                <a:lnTo>
                  <a:pt x="12513" y="3709"/>
                </a:lnTo>
                <a:lnTo>
                  <a:pt x="12553" y="3674"/>
                </a:lnTo>
                <a:lnTo>
                  <a:pt x="12553" y="3565"/>
                </a:lnTo>
                <a:lnTo>
                  <a:pt x="12471" y="3565"/>
                </a:lnTo>
                <a:lnTo>
                  <a:pt x="12471" y="3251"/>
                </a:lnTo>
                <a:lnTo>
                  <a:pt x="12424" y="3251"/>
                </a:lnTo>
                <a:lnTo>
                  <a:pt x="12424" y="3070"/>
                </a:lnTo>
                <a:lnTo>
                  <a:pt x="12431" y="3067"/>
                </a:lnTo>
                <a:lnTo>
                  <a:pt x="12431" y="2998"/>
                </a:lnTo>
                <a:lnTo>
                  <a:pt x="12380" y="2998"/>
                </a:lnTo>
                <a:lnTo>
                  <a:pt x="12380" y="3070"/>
                </a:lnTo>
                <a:lnTo>
                  <a:pt x="12387" y="3073"/>
                </a:lnTo>
                <a:lnTo>
                  <a:pt x="12387" y="3252"/>
                </a:lnTo>
                <a:lnTo>
                  <a:pt x="12348" y="3252"/>
                </a:lnTo>
                <a:lnTo>
                  <a:pt x="12348" y="3565"/>
                </a:lnTo>
                <a:lnTo>
                  <a:pt x="12267" y="3565"/>
                </a:lnTo>
                <a:lnTo>
                  <a:pt x="12267" y="3679"/>
                </a:lnTo>
                <a:lnTo>
                  <a:pt x="12308" y="3707"/>
                </a:lnTo>
                <a:lnTo>
                  <a:pt x="12308" y="3993"/>
                </a:lnTo>
                <a:lnTo>
                  <a:pt x="12186" y="3993"/>
                </a:lnTo>
                <a:lnTo>
                  <a:pt x="12186" y="4063"/>
                </a:lnTo>
                <a:lnTo>
                  <a:pt x="12223" y="4063"/>
                </a:lnTo>
                <a:lnTo>
                  <a:pt x="12223" y="4161"/>
                </a:lnTo>
                <a:lnTo>
                  <a:pt x="12350" y="4234"/>
                </a:lnTo>
                <a:lnTo>
                  <a:pt x="12350" y="5103"/>
                </a:lnTo>
                <a:lnTo>
                  <a:pt x="12438" y="5266"/>
                </a:lnTo>
                <a:lnTo>
                  <a:pt x="12438" y="5523"/>
                </a:lnTo>
                <a:lnTo>
                  <a:pt x="11139" y="5523"/>
                </a:lnTo>
                <a:lnTo>
                  <a:pt x="11139" y="4911"/>
                </a:lnTo>
                <a:lnTo>
                  <a:pt x="11263" y="4845"/>
                </a:lnTo>
                <a:lnTo>
                  <a:pt x="11263" y="4757"/>
                </a:lnTo>
                <a:lnTo>
                  <a:pt x="11297" y="4757"/>
                </a:lnTo>
                <a:lnTo>
                  <a:pt x="11297" y="4695"/>
                </a:lnTo>
                <a:lnTo>
                  <a:pt x="11180" y="4695"/>
                </a:lnTo>
                <a:lnTo>
                  <a:pt x="11180" y="4440"/>
                </a:lnTo>
                <a:lnTo>
                  <a:pt x="11219" y="4416"/>
                </a:lnTo>
                <a:lnTo>
                  <a:pt x="11219" y="4313"/>
                </a:lnTo>
                <a:lnTo>
                  <a:pt x="11142" y="4313"/>
                </a:lnTo>
                <a:lnTo>
                  <a:pt x="11142" y="4034"/>
                </a:lnTo>
                <a:lnTo>
                  <a:pt x="11104" y="4034"/>
                </a:lnTo>
                <a:lnTo>
                  <a:pt x="11104" y="3875"/>
                </a:lnTo>
                <a:lnTo>
                  <a:pt x="11111" y="3873"/>
                </a:lnTo>
                <a:lnTo>
                  <a:pt x="11111" y="3809"/>
                </a:lnTo>
                <a:lnTo>
                  <a:pt x="11061" y="3809"/>
                </a:lnTo>
                <a:lnTo>
                  <a:pt x="11061" y="3871"/>
                </a:lnTo>
                <a:lnTo>
                  <a:pt x="11068" y="3873"/>
                </a:lnTo>
                <a:lnTo>
                  <a:pt x="11068" y="4034"/>
                </a:lnTo>
                <a:lnTo>
                  <a:pt x="11022" y="4034"/>
                </a:lnTo>
                <a:lnTo>
                  <a:pt x="11022" y="4313"/>
                </a:lnTo>
                <a:lnTo>
                  <a:pt x="10943" y="4313"/>
                </a:lnTo>
                <a:lnTo>
                  <a:pt x="10943" y="4411"/>
                </a:lnTo>
                <a:lnTo>
                  <a:pt x="10983" y="4443"/>
                </a:lnTo>
                <a:lnTo>
                  <a:pt x="10983" y="4695"/>
                </a:lnTo>
                <a:lnTo>
                  <a:pt x="9956" y="4695"/>
                </a:lnTo>
                <a:lnTo>
                  <a:pt x="9033" y="3406"/>
                </a:lnTo>
                <a:lnTo>
                  <a:pt x="8250" y="3406"/>
                </a:lnTo>
                <a:lnTo>
                  <a:pt x="8250" y="3262"/>
                </a:lnTo>
                <a:lnTo>
                  <a:pt x="8201" y="3262"/>
                </a:lnTo>
                <a:lnTo>
                  <a:pt x="8201" y="2778"/>
                </a:lnTo>
                <a:lnTo>
                  <a:pt x="8226" y="2778"/>
                </a:lnTo>
                <a:lnTo>
                  <a:pt x="8226" y="2669"/>
                </a:lnTo>
                <a:lnTo>
                  <a:pt x="8038" y="2669"/>
                </a:lnTo>
                <a:lnTo>
                  <a:pt x="8038" y="2774"/>
                </a:lnTo>
                <a:lnTo>
                  <a:pt x="8057" y="2790"/>
                </a:lnTo>
                <a:lnTo>
                  <a:pt x="8057" y="3253"/>
                </a:lnTo>
                <a:lnTo>
                  <a:pt x="7993" y="3253"/>
                </a:lnTo>
                <a:lnTo>
                  <a:pt x="7993" y="3362"/>
                </a:lnTo>
                <a:lnTo>
                  <a:pt x="6255" y="1138"/>
                </a:lnTo>
                <a:lnTo>
                  <a:pt x="4517" y="3362"/>
                </a:lnTo>
                <a:lnTo>
                  <a:pt x="4517" y="3253"/>
                </a:lnTo>
                <a:lnTo>
                  <a:pt x="4453" y="3253"/>
                </a:lnTo>
                <a:lnTo>
                  <a:pt x="4453" y="2790"/>
                </a:lnTo>
                <a:lnTo>
                  <a:pt x="4472" y="2774"/>
                </a:lnTo>
                <a:lnTo>
                  <a:pt x="4472" y="2669"/>
                </a:lnTo>
                <a:lnTo>
                  <a:pt x="4284" y="2669"/>
                </a:lnTo>
                <a:lnTo>
                  <a:pt x="4284" y="2778"/>
                </a:lnTo>
                <a:lnTo>
                  <a:pt x="4309" y="2778"/>
                </a:lnTo>
                <a:lnTo>
                  <a:pt x="4309" y="3262"/>
                </a:lnTo>
                <a:lnTo>
                  <a:pt x="4260" y="3262"/>
                </a:lnTo>
                <a:lnTo>
                  <a:pt x="4260" y="3406"/>
                </a:lnTo>
                <a:lnTo>
                  <a:pt x="3477" y="3406"/>
                </a:lnTo>
                <a:lnTo>
                  <a:pt x="2554" y="4695"/>
                </a:lnTo>
                <a:lnTo>
                  <a:pt x="1527" y="4695"/>
                </a:lnTo>
                <a:lnTo>
                  <a:pt x="1527" y="4443"/>
                </a:lnTo>
                <a:lnTo>
                  <a:pt x="1567" y="4411"/>
                </a:lnTo>
                <a:lnTo>
                  <a:pt x="1567" y="4313"/>
                </a:lnTo>
                <a:lnTo>
                  <a:pt x="1488" y="4313"/>
                </a:lnTo>
                <a:lnTo>
                  <a:pt x="1488" y="4034"/>
                </a:lnTo>
                <a:lnTo>
                  <a:pt x="1442" y="4034"/>
                </a:lnTo>
                <a:lnTo>
                  <a:pt x="1442" y="3873"/>
                </a:lnTo>
                <a:lnTo>
                  <a:pt x="1449" y="3871"/>
                </a:lnTo>
                <a:lnTo>
                  <a:pt x="1449" y="3809"/>
                </a:lnTo>
                <a:lnTo>
                  <a:pt x="1399" y="3809"/>
                </a:lnTo>
                <a:lnTo>
                  <a:pt x="1399" y="3873"/>
                </a:lnTo>
                <a:lnTo>
                  <a:pt x="1406" y="3875"/>
                </a:lnTo>
                <a:lnTo>
                  <a:pt x="1406" y="4034"/>
                </a:lnTo>
                <a:lnTo>
                  <a:pt x="1368" y="4034"/>
                </a:lnTo>
                <a:lnTo>
                  <a:pt x="1368" y="4313"/>
                </a:lnTo>
                <a:lnTo>
                  <a:pt x="1291" y="4313"/>
                </a:lnTo>
                <a:lnTo>
                  <a:pt x="1291" y="4416"/>
                </a:lnTo>
                <a:lnTo>
                  <a:pt x="1330" y="4440"/>
                </a:lnTo>
                <a:lnTo>
                  <a:pt x="1330" y="4695"/>
                </a:lnTo>
                <a:lnTo>
                  <a:pt x="1213" y="4695"/>
                </a:lnTo>
                <a:lnTo>
                  <a:pt x="1213" y="4757"/>
                </a:lnTo>
                <a:lnTo>
                  <a:pt x="1247" y="4757"/>
                </a:lnTo>
                <a:lnTo>
                  <a:pt x="1247" y="4845"/>
                </a:lnTo>
                <a:lnTo>
                  <a:pt x="1371" y="4911"/>
                </a:lnTo>
                <a:lnTo>
                  <a:pt x="1371" y="5684"/>
                </a:lnTo>
                <a:lnTo>
                  <a:pt x="1455" y="5830"/>
                </a:lnTo>
                <a:lnTo>
                  <a:pt x="1455" y="6747"/>
                </a:lnTo>
                <a:lnTo>
                  <a:pt x="981" y="6747"/>
                </a:lnTo>
                <a:lnTo>
                  <a:pt x="981" y="6909"/>
                </a:lnTo>
                <a:lnTo>
                  <a:pt x="1106" y="6909"/>
                </a:lnTo>
                <a:lnTo>
                  <a:pt x="1106" y="7597"/>
                </a:lnTo>
                <a:lnTo>
                  <a:pt x="981" y="7597"/>
                </a:lnTo>
                <a:lnTo>
                  <a:pt x="981" y="7791"/>
                </a:lnTo>
                <a:lnTo>
                  <a:pt x="1106" y="7791"/>
                </a:lnTo>
                <a:lnTo>
                  <a:pt x="1106" y="9295"/>
                </a:lnTo>
                <a:lnTo>
                  <a:pt x="1" y="9295"/>
                </a:lnTo>
                <a:lnTo>
                  <a:pt x="1" y="9574"/>
                </a:lnTo>
                <a:lnTo>
                  <a:pt x="132" y="9574"/>
                </a:lnTo>
                <a:lnTo>
                  <a:pt x="132" y="10069"/>
                </a:lnTo>
                <a:lnTo>
                  <a:pt x="1" y="10069"/>
                </a:lnTo>
                <a:lnTo>
                  <a:pt x="1" y="10434"/>
                </a:lnTo>
                <a:lnTo>
                  <a:pt x="23891" y="10434"/>
                </a:lnTo>
                <a:lnTo>
                  <a:pt x="23891" y="10024"/>
                </a:lnTo>
                <a:lnTo>
                  <a:pt x="23755" y="10024"/>
                </a:lnTo>
                <a:lnTo>
                  <a:pt x="23755" y="9470"/>
                </a:lnTo>
                <a:lnTo>
                  <a:pt x="23891" y="9470"/>
                </a:lnTo>
                <a:lnTo>
                  <a:pt x="23891" y="9155"/>
                </a:lnTo>
                <a:lnTo>
                  <a:pt x="22746" y="9155"/>
                </a:lnTo>
                <a:lnTo>
                  <a:pt x="22746" y="7467"/>
                </a:lnTo>
                <a:lnTo>
                  <a:pt x="22875" y="7467"/>
                </a:lnTo>
                <a:lnTo>
                  <a:pt x="22875" y="7249"/>
                </a:lnTo>
                <a:lnTo>
                  <a:pt x="22746" y="7249"/>
                </a:lnTo>
                <a:lnTo>
                  <a:pt x="22746" y="6478"/>
                </a:lnTo>
                <a:lnTo>
                  <a:pt x="22875" y="6478"/>
                </a:lnTo>
                <a:lnTo>
                  <a:pt x="22875" y="6297"/>
                </a:lnTo>
                <a:lnTo>
                  <a:pt x="22384" y="6297"/>
                </a:lnTo>
                <a:lnTo>
                  <a:pt x="22384" y="5266"/>
                </a:lnTo>
                <a:lnTo>
                  <a:pt x="22470" y="5103"/>
                </a:lnTo>
                <a:lnTo>
                  <a:pt x="22470" y="4234"/>
                </a:lnTo>
                <a:lnTo>
                  <a:pt x="22599" y="4161"/>
                </a:lnTo>
                <a:lnTo>
                  <a:pt x="22599" y="4063"/>
                </a:lnTo>
                <a:lnTo>
                  <a:pt x="22634" y="4063"/>
                </a:lnTo>
                <a:lnTo>
                  <a:pt x="22634" y="3993"/>
                </a:lnTo>
                <a:lnTo>
                  <a:pt x="22513" y="3993"/>
                </a:lnTo>
                <a:lnTo>
                  <a:pt x="22513" y="3707"/>
                </a:lnTo>
                <a:lnTo>
                  <a:pt x="22555" y="3679"/>
                </a:lnTo>
                <a:lnTo>
                  <a:pt x="22555" y="3565"/>
                </a:lnTo>
                <a:lnTo>
                  <a:pt x="22473" y="3565"/>
                </a:lnTo>
                <a:lnTo>
                  <a:pt x="22473" y="3252"/>
                </a:lnTo>
                <a:lnTo>
                  <a:pt x="22433" y="3252"/>
                </a:lnTo>
                <a:lnTo>
                  <a:pt x="22433" y="3073"/>
                </a:lnTo>
                <a:lnTo>
                  <a:pt x="22442" y="3070"/>
                </a:lnTo>
                <a:lnTo>
                  <a:pt x="22442" y="2998"/>
                </a:lnTo>
                <a:lnTo>
                  <a:pt x="22391" y="2998"/>
                </a:lnTo>
                <a:lnTo>
                  <a:pt x="22391" y="3067"/>
                </a:lnTo>
                <a:lnTo>
                  <a:pt x="22397" y="3070"/>
                </a:lnTo>
                <a:lnTo>
                  <a:pt x="22397" y="3251"/>
                </a:lnTo>
                <a:lnTo>
                  <a:pt x="22349" y="3251"/>
                </a:lnTo>
                <a:lnTo>
                  <a:pt x="22349" y="3565"/>
                </a:lnTo>
                <a:lnTo>
                  <a:pt x="22267" y="3565"/>
                </a:lnTo>
                <a:lnTo>
                  <a:pt x="22267" y="3674"/>
                </a:lnTo>
                <a:lnTo>
                  <a:pt x="22309" y="3709"/>
                </a:lnTo>
                <a:lnTo>
                  <a:pt x="22309" y="3993"/>
                </a:lnTo>
                <a:lnTo>
                  <a:pt x="21244" y="3993"/>
                </a:lnTo>
                <a:lnTo>
                  <a:pt x="20289" y="2547"/>
                </a:lnTo>
                <a:lnTo>
                  <a:pt x="19477" y="2547"/>
                </a:lnTo>
                <a:lnTo>
                  <a:pt x="19477" y="2384"/>
                </a:lnTo>
                <a:lnTo>
                  <a:pt x="19426" y="2384"/>
                </a:lnTo>
                <a:lnTo>
                  <a:pt x="19426" y="1842"/>
                </a:lnTo>
                <a:lnTo>
                  <a:pt x="19452" y="1842"/>
                </a:lnTo>
                <a:lnTo>
                  <a:pt x="19452" y="1719"/>
                </a:lnTo>
                <a:lnTo>
                  <a:pt x="19258" y="1719"/>
                </a:lnTo>
                <a:lnTo>
                  <a:pt x="19258" y="1837"/>
                </a:lnTo>
                <a:lnTo>
                  <a:pt x="19278" y="1855"/>
                </a:lnTo>
                <a:lnTo>
                  <a:pt x="19278" y="2376"/>
                </a:lnTo>
                <a:lnTo>
                  <a:pt x="19211" y="2376"/>
                </a:lnTo>
                <a:lnTo>
                  <a:pt x="19211" y="2497"/>
                </a:lnTo>
                <a:lnTo>
                  <a:pt x="174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52"/>
          <p:cNvSpPr/>
          <p:nvPr/>
        </p:nvSpPr>
        <p:spPr>
          <a:xfrm>
            <a:off x="340486" y="3815499"/>
            <a:ext cx="1840806" cy="1022270"/>
          </a:xfrm>
          <a:custGeom>
            <a:avLst/>
            <a:gdLst/>
            <a:ahLst/>
            <a:cxnLst/>
            <a:rect l="l" t="t" r="r" b="b"/>
            <a:pathLst>
              <a:path w="13415" h="7450" extrusionOk="0">
                <a:moveTo>
                  <a:pt x="4460" y="1"/>
                </a:moveTo>
                <a:lnTo>
                  <a:pt x="4460" y="312"/>
                </a:lnTo>
                <a:lnTo>
                  <a:pt x="3250" y="312"/>
                </a:lnTo>
                <a:lnTo>
                  <a:pt x="2765" y="1185"/>
                </a:lnTo>
                <a:lnTo>
                  <a:pt x="3389" y="1185"/>
                </a:lnTo>
                <a:lnTo>
                  <a:pt x="3389" y="1641"/>
                </a:lnTo>
                <a:lnTo>
                  <a:pt x="2765" y="1641"/>
                </a:lnTo>
                <a:lnTo>
                  <a:pt x="2765" y="2176"/>
                </a:lnTo>
                <a:lnTo>
                  <a:pt x="2420" y="2176"/>
                </a:lnTo>
                <a:lnTo>
                  <a:pt x="2420" y="2751"/>
                </a:lnTo>
                <a:lnTo>
                  <a:pt x="1971" y="2751"/>
                </a:lnTo>
                <a:lnTo>
                  <a:pt x="1971" y="3525"/>
                </a:lnTo>
                <a:lnTo>
                  <a:pt x="1487" y="3525"/>
                </a:lnTo>
                <a:lnTo>
                  <a:pt x="1487" y="4396"/>
                </a:lnTo>
                <a:lnTo>
                  <a:pt x="1037" y="4396"/>
                </a:lnTo>
                <a:lnTo>
                  <a:pt x="1037" y="5150"/>
                </a:lnTo>
                <a:lnTo>
                  <a:pt x="657" y="5150"/>
                </a:lnTo>
                <a:lnTo>
                  <a:pt x="657" y="7014"/>
                </a:lnTo>
                <a:lnTo>
                  <a:pt x="0" y="7014"/>
                </a:lnTo>
                <a:lnTo>
                  <a:pt x="0" y="7450"/>
                </a:lnTo>
                <a:lnTo>
                  <a:pt x="13415" y="7450"/>
                </a:lnTo>
                <a:lnTo>
                  <a:pt x="13415" y="7014"/>
                </a:lnTo>
                <a:lnTo>
                  <a:pt x="12758" y="7014"/>
                </a:lnTo>
                <a:lnTo>
                  <a:pt x="12758" y="5150"/>
                </a:lnTo>
                <a:lnTo>
                  <a:pt x="12377" y="5150"/>
                </a:lnTo>
                <a:lnTo>
                  <a:pt x="12377" y="4396"/>
                </a:lnTo>
                <a:lnTo>
                  <a:pt x="11929" y="4396"/>
                </a:lnTo>
                <a:lnTo>
                  <a:pt x="11929" y="3525"/>
                </a:lnTo>
                <a:lnTo>
                  <a:pt x="11444" y="3525"/>
                </a:lnTo>
                <a:lnTo>
                  <a:pt x="11444" y="2751"/>
                </a:lnTo>
                <a:lnTo>
                  <a:pt x="10994" y="2751"/>
                </a:lnTo>
                <a:lnTo>
                  <a:pt x="10994" y="2176"/>
                </a:lnTo>
                <a:lnTo>
                  <a:pt x="10649" y="2176"/>
                </a:lnTo>
                <a:lnTo>
                  <a:pt x="10649" y="1641"/>
                </a:lnTo>
                <a:lnTo>
                  <a:pt x="10027" y="1641"/>
                </a:lnTo>
                <a:lnTo>
                  <a:pt x="10027" y="1185"/>
                </a:lnTo>
                <a:lnTo>
                  <a:pt x="10649" y="1185"/>
                </a:lnTo>
                <a:lnTo>
                  <a:pt x="10166" y="312"/>
                </a:lnTo>
                <a:lnTo>
                  <a:pt x="8955" y="312"/>
                </a:lnTo>
                <a:lnTo>
                  <a:pt x="895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6" name="Google Shape;1836;p52"/>
          <p:cNvGrpSpPr/>
          <p:nvPr/>
        </p:nvGrpSpPr>
        <p:grpSpPr>
          <a:xfrm>
            <a:off x="1846478" y="4207904"/>
            <a:ext cx="549927" cy="634865"/>
            <a:chOff x="1846478" y="4207904"/>
            <a:chExt cx="549927" cy="634865"/>
          </a:xfrm>
        </p:grpSpPr>
        <p:grpSp>
          <p:nvGrpSpPr>
            <p:cNvPr id="1837" name="Google Shape;1837;p52"/>
            <p:cNvGrpSpPr/>
            <p:nvPr/>
          </p:nvGrpSpPr>
          <p:grpSpPr>
            <a:xfrm>
              <a:off x="2199027" y="4416902"/>
              <a:ext cx="197378" cy="425867"/>
              <a:chOff x="3660870" y="4358955"/>
              <a:chExt cx="336650" cy="726364"/>
            </a:xfrm>
          </p:grpSpPr>
          <p:sp>
            <p:nvSpPr>
              <p:cNvPr id="1838" name="Google Shape;1838;p52"/>
              <p:cNvSpPr/>
              <p:nvPr/>
            </p:nvSpPr>
            <p:spPr>
              <a:xfrm flipH="1">
                <a:off x="3660870" y="4358955"/>
                <a:ext cx="336650" cy="595062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25411" extrusionOk="0">
                    <a:moveTo>
                      <a:pt x="8971" y="1"/>
                    </a:moveTo>
                    <a:cubicBezTo>
                      <a:pt x="8971" y="1"/>
                      <a:pt x="8617" y="526"/>
                      <a:pt x="8101" y="1447"/>
                    </a:cubicBezTo>
                    <a:cubicBezTo>
                      <a:pt x="5747" y="5637"/>
                      <a:pt x="1" y="17961"/>
                      <a:pt x="8971" y="25410"/>
                    </a:cubicBezTo>
                    <a:cubicBezTo>
                      <a:pt x="11380" y="23355"/>
                      <a:pt x="12780" y="20701"/>
                      <a:pt x="13340" y="17735"/>
                    </a:cubicBezTo>
                    <a:cubicBezTo>
                      <a:pt x="14375" y="12262"/>
                      <a:pt x="12558" y="5745"/>
                      <a:pt x="89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2"/>
              <p:cNvSpPr/>
              <p:nvPr/>
            </p:nvSpPr>
            <p:spPr>
              <a:xfrm flipH="1">
                <a:off x="3782618" y="4607275"/>
                <a:ext cx="13395" cy="4780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0414" extrusionOk="0">
                    <a:moveTo>
                      <a:pt x="287" y="0"/>
                    </a:moveTo>
                    <a:cubicBezTo>
                      <a:pt x="128" y="0"/>
                      <a:pt x="1" y="128"/>
                      <a:pt x="1" y="285"/>
                    </a:cubicBezTo>
                    <a:lnTo>
                      <a:pt x="1" y="20127"/>
                    </a:lnTo>
                    <a:cubicBezTo>
                      <a:pt x="1" y="20285"/>
                      <a:pt x="128" y="20414"/>
                      <a:pt x="287" y="20414"/>
                    </a:cubicBezTo>
                    <a:cubicBezTo>
                      <a:pt x="444" y="20414"/>
                      <a:pt x="572" y="20285"/>
                      <a:pt x="572" y="20127"/>
                    </a:cubicBezTo>
                    <a:lnTo>
                      <a:pt x="572" y="285"/>
                    </a:lnTo>
                    <a:cubicBezTo>
                      <a:pt x="572" y="128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2"/>
              <p:cNvSpPr/>
              <p:nvPr/>
            </p:nvSpPr>
            <p:spPr>
              <a:xfrm flipH="1">
                <a:off x="3660870" y="4358955"/>
                <a:ext cx="146968" cy="415309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17735" extrusionOk="0">
                    <a:moveTo>
                      <a:pt x="871" y="1"/>
                    </a:moveTo>
                    <a:cubicBezTo>
                      <a:pt x="871" y="1"/>
                      <a:pt x="517" y="526"/>
                      <a:pt x="1" y="1447"/>
                    </a:cubicBezTo>
                    <a:cubicBezTo>
                      <a:pt x="1829" y="4348"/>
                      <a:pt x="4943" y="10319"/>
                      <a:pt x="5240" y="17735"/>
                    </a:cubicBezTo>
                    <a:cubicBezTo>
                      <a:pt x="6275" y="12262"/>
                      <a:pt x="4458" y="5745"/>
                      <a:pt x="87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2"/>
              <p:cNvSpPr/>
              <p:nvPr/>
            </p:nvSpPr>
            <p:spPr>
              <a:xfrm flipH="1">
                <a:off x="3781681" y="4668628"/>
                <a:ext cx="64796" cy="13205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639" extrusionOk="0">
                    <a:moveTo>
                      <a:pt x="323" y="0"/>
                    </a:moveTo>
                    <a:cubicBezTo>
                      <a:pt x="287" y="0"/>
                      <a:pt x="250" y="7"/>
                      <a:pt x="214" y="22"/>
                    </a:cubicBezTo>
                    <a:cubicBezTo>
                      <a:pt x="69" y="83"/>
                      <a:pt x="0" y="250"/>
                      <a:pt x="61" y="396"/>
                    </a:cubicBezTo>
                    <a:lnTo>
                      <a:pt x="2178" y="5463"/>
                    </a:lnTo>
                    <a:cubicBezTo>
                      <a:pt x="2223" y="5573"/>
                      <a:pt x="2330" y="5639"/>
                      <a:pt x="2442" y="5639"/>
                    </a:cubicBezTo>
                    <a:cubicBezTo>
                      <a:pt x="2478" y="5639"/>
                      <a:pt x="2516" y="5633"/>
                      <a:pt x="2552" y="5617"/>
                    </a:cubicBezTo>
                    <a:cubicBezTo>
                      <a:pt x="2697" y="5556"/>
                      <a:pt x="2766" y="5389"/>
                      <a:pt x="2705" y="5242"/>
                    </a:cubicBezTo>
                    <a:lnTo>
                      <a:pt x="588" y="176"/>
                    </a:lnTo>
                    <a:cubicBezTo>
                      <a:pt x="542" y="66"/>
                      <a:pt x="435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2" name="Google Shape;1842;p52"/>
            <p:cNvGrpSpPr/>
            <p:nvPr/>
          </p:nvGrpSpPr>
          <p:grpSpPr>
            <a:xfrm>
              <a:off x="1846478" y="4207904"/>
              <a:ext cx="294396" cy="634649"/>
              <a:chOff x="3263850" y="4290319"/>
              <a:chExt cx="368779" cy="795001"/>
            </a:xfrm>
          </p:grpSpPr>
          <p:sp>
            <p:nvSpPr>
              <p:cNvPr id="1843" name="Google Shape;1843;p52"/>
              <p:cNvSpPr/>
              <p:nvPr/>
            </p:nvSpPr>
            <p:spPr>
              <a:xfrm flipH="1">
                <a:off x="3263850" y="4290319"/>
                <a:ext cx="368779" cy="6517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7833" extrusionOk="0">
                    <a:moveTo>
                      <a:pt x="9826" y="0"/>
                    </a:moveTo>
                    <a:cubicBezTo>
                      <a:pt x="9826" y="0"/>
                      <a:pt x="9439" y="576"/>
                      <a:pt x="8873" y="1585"/>
                    </a:cubicBezTo>
                    <a:cubicBezTo>
                      <a:pt x="6294" y="6175"/>
                      <a:pt x="0" y="19673"/>
                      <a:pt x="9826" y="27833"/>
                    </a:cubicBezTo>
                    <a:cubicBezTo>
                      <a:pt x="12465" y="25583"/>
                      <a:pt x="13999" y="22675"/>
                      <a:pt x="14613" y="19426"/>
                    </a:cubicBezTo>
                    <a:cubicBezTo>
                      <a:pt x="15747" y="13433"/>
                      <a:pt x="13755" y="6294"/>
                      <a:pt x="9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2"/>
              <p:cNvSpPr/>
              <p:nvPr/>
            </p:nvSpPr>
            <p:spPr>
              <a:xfrm flipH="1">
                <a:off x="3397868" y="4562945"/>
                <a:ext cx="13395" cy="522374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2307" extrusionOk="0">
                    <a:moveTo>
                      <a:pt x="287" y="0"/>
                    </a:moveTo>
                    <a:cubicBezTo>
                      <a:pt x="128" y="0"/>
                      <a:pt x="0" y="128"/>
                      <a:pt x="0" y="287"/>
                    </a:cubicBezTo>
                    <a:lnTo>
                      <a:pt x="0" y="22020"/>
                    </a:lnTo>
                    <a:cubicBezTo>
                      <a:pt x="0" y="22178"/>
                      <a:pt x="128" y="22307"/>
                      <a:pt x="287" y="22307"/>
                    </a:cubicBezTo>
                    <a:cubicBezTo>
                      <a:pt x="444" y="22307"/>
                      <a:pt x="571" y="22178"/>
                      <a:pt x="571" y="22020"/>
                    </a:cubicBezTo>
                    <a:lnTo>
                      <a:pt x="571" y="287"/>
                    </a:lnTo>
                    <a:cubicBezTo>
                      <a:pt x="571" y="128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2"/>
              <p:cNvSpPr/>
              <p:nvPr/>
            </p:nvSpPr>
            <p:spPr>
              <a:xfrm flipH="1">
                <a:off x="3396955" y="4714082"/>
                <a:ext cx="69550" cy="14338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123" extrusionOk="0">
                    <a:moveTo>
                      <a:pt x="325" y="1"/>
                    </a:moveTo>
                    <a:cubicBezTo>
                      <a:pt x="288" y="1"/>
                      <a:pt x="251" y="8"/>
                      <a:pt x="215" y="22"/>
                    </a:cubicBezTo>
                    <a:cubicBezTo>
                      <a:pt x="70" y="84"/>
                      <a:pt x="1" y="251"/>
                      <a:pt x="62" y="397"/>
                    </a:cubicBezTo>
                    <a:lnTo>
                      <a:pt x="2381" y="5948"/>
                    </a:lnTo>
                    <a:cubicBezTo>
                      <a:pt x="2427" y="6057"/>
                      <a:pt x="2534" y="6123"/>
                      <a:pt x="2646" y="6123"/>
                    </a:cubicBezTo>
                    <a:cubicBezTo>
                      <a:pt x="2682" y="6123"/>
                      <a:pt x="2720" y="6116"/>
                      <a:pt x="2756" y="6101"/>
                    </a:cubicBezTo>
                    <a:cubicBezTo>
                      <a:pt x="2901" y="6039"/>
                      <a:pt x="2970" y="5872"/>
                      <a:pt x="2908" y="5726"/>
                    </a:cubicBezTo>
                    <a:lnTo>
                      <a:pt x="589" y="177"/>
                    </a:lnTo>
                    <a:cubicBezTo>
                      <a:pt x="543" y="66"/>
                      <a:pt x="437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2"/>
              <p:cNvSpPr/>
              <p:nvPr/>
            </p:nvSpPr>
            <p:spPr>
              <a:xfrm flipH="1">
                <a:off x="3263897" y="4290319"/>
                <a:ext cx="160972" cy="454908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19426" extrusionOk="0">
                    <a:moveTo>
                      <a:pt x="954" y="0"/>
                    </a:moveTo>
                    <a:cubicBezTo>
                      <a:pt x="954" y="0"/>
                      <a:pt x="567" y="576"/>
                      <a:pt x="1" y="1585"/>
                    </a:cubicBezTo>
                    <a:cubicBezTo>
                      <a:pt x="2004" y="4763"/>
                      <a:pt x="5415" y="11304"/>
                      <a:pt x="5741" y="19426"/>
                    </a:cubicBezTo>
                    <a:cubicBezTo>
                      <a:pt x="6873" y="13433"/>
                      <a:pt x="4883" y="6293"/>
                      <a:pt x="95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2"/>
              <p:cNvSpPr/>
              <p:nvPr/>
            </p:nvSpPr>
            <p:spPr>
              <a:xfrm flipH="1">
                <a:off x="3346350" y="4643923"/>
                <a:ext cx="65803" cy="8355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568" extrusionOk="0">
                    <a:moveTo>
                      <a:pt x="2485" y="0"/>
                    </a:moveTo>
                    <a:cubicBezTo>
                      <a:pt x="2397" y="0"/>
                      <a:pt x="2309" y="41"/>
                      <a:pt x="2254" y="119"/>
                    </a:cubicBezTo>
                    <a:lnTo>
                      <a:pt x="92" y="3116"/>
                    </a:lnTo>
                    <a:cubicBezTo>
                      <a:pt x="1" y="3243"/>
                      <a:pt x="29" y="3423"/>
                      <a:pt x="156" y="3514"/>
                    </a:cubicBezTo>
                    <a:cubicBezTo>
                      <a:pt x="207" y="3550"/>
                      <a:pt x="265" y="3568"/>
                      <a:pt x="323" y="3568"/>
                    </a:cubicBezTo>
                    <a:cubicBezTo>
                      <a:pt x="413" y="3568"/>
                      <a:pt x="499" y="3527"/>
                      <a:pt x="556" y="3450"/>
                    </a:cubicBezTo>
                    <a:lnTo>
                      <a:pt x="2716" y="454"/>
                    </a:lnTo>
                    <a:cubicBezTo>
                      <a:pt x="2809" y="325"/>
                      <a:pt x="2781" y="147"/>
                      <a:pt x="2652" y="54"/>
                    </a:cubicBezTo>
                    <a:cubicBezTo>
                      <a:pt x="2602" y="18"/>
                      <a:pt x="254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8" name="Google Shape;1848;p52"/>
          <p:cNvGrpSpPr/>
          <p:nvPr/>
        </p:nvGrpSpPr>
        <p:grpSpPr>
          <a:xfrm>
            <a:off x="7345222" y="1209441"/>
            <a:ext cx="1010621" cy="791282"/>
            <a:chOff x="7243517" y="767679"/>
            <a:chExt cx="1151180" cy="901336"/>
          </a:xfrm>
        </p:grpSpPr>
        <p:sp>
          <p:nvSpPr>
            <p:cNvPr id="1849" name="Google Shape;1849;p52"/>
            <p:cNvSpPr/>
            <p:nvPr/>
          </p:nvSpPr>
          <p:spPr>
            <a:xfrm>
              <a:off x="7243517" y="1562422"/>
              <a:ext cx="242970" cy="10659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7265688" y="1102117"/>
              <a:ext cx="198568" cy="55952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8268786" y="949555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2"/>
            <p:cNvSpPr/>
            <p:nvPr/>
          </p:nvSpPr>
          <p:spPr>
            <a:xfrm>
              <a:off x="8071590" y="767679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3" name="Google Shape;1853;p52"/>
          <p:cNvSpPr/>
          <p:nvPr/>
        </p:nvSpPr>
        <p:spPr>
          <a:xfrm>
            <a:off x="6818621" y="2495232"/>
            <a:ext cx="5368549" cy="2344527"/>
          </a:xfrm>
          <a:custGeom>
            <a:avLst/>
            <a:gdLst/>
            <a:ahLst/>
            <a:cxnLst/>
            <a:rect l="l" t="t" r="r" b="b"/>
            <a:pathLst>
              <a:path w="23892" h="10434" extrusionOk="0">
                <a:moveTo>
                  <a:pt x="17410" y="0"/>
                </a:moveTo>
                <a:lnTo>
                  <a:pt x="15609" y="2497"/>
                </a:lnTo>
                <a:lnTo>
                  <a:pt x="15609" y="2376"/>
                </a:lnTo>
                <a:lnTo>
                  <a:pt x="15543" y="2376"/>
                </a:lnTo>
                <a:lnTo>
                  <a:pt x="15543" y="1855"/>
                </a:lnTo>
                <a:lnTo>
                  <a:pt x="15564" y="1837"/>
                </a:lnTo>
                <a:lnTo>
                  <a:pt x="15564" y="1719"/>
                </a:lnTo>
                <a:lnTo>
                  <a:pt x="15369" y="1719"/>
                </a:lnTo>
                <a:lnTo>
                  <a:pt x="15369" y="1842"/>
                </a:lnTo>
                <a:lnTo>
                  <a:pt x="15394" y="1842"/>
                </a:lnTo>
                <a:lnTo>
                  <a:pt x="15394" y="2384"/>
                </a:lnTo>
                <a:lnTo>
                  <a:pt x="15343" y="2384"/>
                </a:lnTo>
                <a:lnTo>
                  <a:pt x="15343" y="2547"/>
                </a:lnTo>
                <a:lnTo>
                  <a:pt x="14532" y="2547"/>
                </a:lnTo>
                <a:lnTo>
                  <a:pt x="13577" y="3993"/>
                </a:lnTo>
                <a:lnTo>
                  <a:pt x="12513" y="3993"/>
                </a:lnTo>
                <a:lnTo>
                  <a:pt x="12513" y="3709"/>
                </a:lnTo>
                <a:lnTo>
                  <a:pt x="12553" y="3674"/>
                </a:lnTo>
                <a:lnTo>
                  <a:pt x="12553" y="3565"/>
                </a:lnTo>
                <a:lnTo>
                  <a:pt x="12471" y="3565"/>
                </a:lnTo>
                <a:lnTo>
                  <a:pt x="12471" y="3251"/>
                </a:lnTo>
                <a:lnTo>
                  <a:pt x="12424" y="3251"/>
                </a:lnTo>
                <a:lnTo>
                  <a:pt x="12424" y="3070"/>
                </a:lnTo>
                <a:lnTo>
                  <a:pt x="12431" y="3067"/>
                </a:lnTo>
                <a:lnTo>
                  <a:pt x="12431" y="2998"/>
                </a:lnTo>
                <a:lnTo>
                  <a:pt x="12380" y="2998"/>
                </a:lnTo>
                <a:lnTo>
                  <a:pt x="12380" y="3070"/>
                </a:lnTo>
                <a:lnTo>
                  <a:pt x="12387" y="3073"/>
                </a:lnTo>
                <a:lnTo>
                  <a:pt x="12387" y="3252"/>
                </a:lnTo>
                <a:lnTo>
                  <a:pt x="12348" y="3252"/>
                </a:lnTo>
                <a:lnTo>
                  <a:pt x="12348" y="3565"/>
                </a:lnTo>
                <a:lnTo>
                  <a:pt x="12267" y="3565"/>
                </a:lnTo>
                <a:lnTo>
                  <a:pt x="12267" y="3679"/>
                </a:lnTo>
                <a:lnTo>
                  <a:pt x="12308" y="3707"/>
                </a:lnTo>
                <a:lnTo>
                  <a:pt x="12308" y="3993"/>
                </a:lnTo>
                <a:lnTo>
                  <a:pt x="12186" y="3993"/>
                </a:lnTo>
                <a:lnTo>
                  <a:pt x="12186" y="4063"/>
                </a:lnTo>
                <a:lnTo>
                  <a:pt x="12223" y="4063"/>
                </a:lnTo>
                <a:lnTo>
                  <a:pt x="12223" y="4161"/>
                </a:lnTo>
                <a:lnTo>
                  <a:pt x="12350" y="4234"/>
                </a:lnTo>
                <a:lnTo>
                  <a:pt x="12350" y="5103"/>
                </a:lnTo>
                <a:lnTo>
                  <a:pt x="12438" y="5266"/>
                </a:lnTo>
                <a:lnTo>
                  <a:pt x="12438" y="5523"/>
                </a:lnTo>
                <a:lnTo>
                  <a:pt x="11139" y="5523"/>
                </a:lnTo>
                <a:lnTo>
                  <a:pt x="11139" y="4911"/>
                </a:lnTo>
                <a:lnTo>
                  <a:pt x="11263" y="4845"/>
                </a:lnTo>
                <a:lnTo>
                  <a:pt x="11263" y="4757"/>
                </a:lnTo>
                <a:lnTo>
                  <a:pt x="11297" y="4757"/>
                </a:lnTo>
                <a:lnTo>
                  <a:pt x="11297" y="4695"/>
                </a:lnTo>
                <a:lnTo>
                  <a:pt x="11180" y="4695"/>
                </a:lnTo>
                <a:lnTo>
                  <a:pt x="11180" y="4440"/>
                </a:lnTo>
                <a:lnTo>
                  <a:pt x="11219" y="4416"/>
                </a:lnTo>
                <a:lnTo>
                  <a:pt x="11219" y="4313"/>
                </a:lnTo>
                <a:lnTo>
                  <a:pt x="11142" y="4313"/>
                </a:lnTo>
                <a:lnTo>
                  <a:pt x="11142" y="4034"/>
                </a:lnTo>
                <a:lnTo>
                  <a:pt x="11104" y="4034"/>
                </a:lnTo>
                <a:lnTo>
                  <a:pt x="11104" y="3875"/>
                </a:lnTo>
                <a:lnTo>
                  <a:pt x="11111" y="3873"/>
                </a:lnTo>
                <a:lnTo>
                  <a:pt x="11111" y="3809"/>
                </a:lnTo>
                <a:lnTo>
                  <a:pt x="11061" y="3809"/>
                </a:lnTo>
                <a:lnTo>
                  <a:pt x="11061" y="3871"/>
                </a:lnTo>
                <a:lnTo>
                  <a:pt x="11068" y="3873"/>
                </a:lnTo>
                <a:lnTo>
                  <a:pt x="11068" y="4034"/>
                </a:lnTo>
                <a:lnTo>
                  <a:pt x="11022" y="4034"/>
                </a:lnTo>
                <a:lnTo>
                  <a:pt x="11022" y="4313"/>
                </a:lnTo>
                <a:lnTo>
                  <a:pt x="10943" y="4313"/>
                </a:lnTo>
                <a:lnTo>
                  <a:pt x="10943" y="4411"/>
                </a:lnTo>
                <a:lnTo>
                  <a:pt x="10983" y="4443"/>
                </a:lnTo>
                <a:lnTo>
                  <a:pt x="10983" y="4695"/>
                </a:lnTo>
                <a:lnTo>
                  <a:pt x="9956" y="4695"/>
                </a:lnTo>
                <a:lnTo>
                  <a:pt x="9033" y="3406"/>
                </a:lnTo>
                <a:lnTo>
                  <a:pt x="8250" y="3406"/>
                </a:lnTo>
                <a:lnTo>
                  <a:pt x="8250" y="3262"/>
                </a:lnTo>
                <a:lnTo>
                  <a:pt x="8201" y="3262"/>
                </a:lnTo>
                <a:lnTo>
                  <a:pt x="8201" y="2778"/>
                </a:lnTo>
                <a:lnTo>
                  <a:pt x="8226" y="2778"/>
                </a:lnTo>
                <a:lnTo>
                  <a:pt x="8226" y="2669"/>
                </a:lnTo>
                <a:lnTo>
                  <a:pt x="8038" y="2669"/>
                </a:lnTo>
                <a:lnTo>
                  <a:pt x="8038" y="2774"/>
                </a:lnTo>
                <a:lnTo>
                  <a:pt x="8057" y="2790"/>
                </a:lnTo>
                <a:lnTo>
                  <a:pt x="8057" y="3253"/>
                </a:lnTo>
                <a:lnTo>
                  <a:pt x="7993" y="3253"/>
                </a:lnTo>
                <a:lnTo>
                  <a:pt x="7993" y="3362"/>
                </a:lnTo>
                <a:lnTo>
                  <a:pt x="6255" y="1138"/>
                </a:lnTo>
                <a:lnTo>
                  <a:pt x="4517" y="3362"/>
                </a:lnTo>
                <a:lnTo>
                  <a:pt x="4517" y="3253"/>
                </a:lnTo>
                <a:lnTo>
                  <a:pt x="4453" y="3253"/>
                </a:lnTo>
                <a:lnTo>
                  <a:pt x="4453" y="2790"/>
                </a:lnTo>
                <a:lnTo>
                  <a:pt x="4472" y="2774"/>
                </a:lnTo>
                <a:lnTo>
                  <a:pt x="4472" y="2669"/>
                </a:lnTo>
                <a:lnTo>
                  <a:pt x="4284" y="2669"/>
                </a:lnTo>
                <a:lnTo>
                  <a:pt x="4284" y="2778"/>
                </a:lnTo>
                <a:lnTo>
                  <a:pt x="4309" y="2778"/>
                </a:lnTo>
                <a:lnTo>
                  <a:pt x="4309" y="3262"/>
                </a:lnTo>
                <a:lnTo>
                  <a:pt x="4260" y="3262"/>
                </a:lnTo>
                <a:lnTo>
                  <a:pt x="4260" y="3406"/>
                </a:lnTo>
                <a:lnTo>
                  <a:pt x="3477" y="3406"/>
                </a:lnTo>
                <a:lnTo>
                  <a:pt x="2554" y="4695"/>
                </a:lnTo>
                <a:lnTo>
                  <a:pt x="1527" y="4695"/>
                </a:lnTo>
                <a:lnTo>
                  <a:pt x="1527" y="4443"/>
                </a:lnTo>
                <a:lnTo>
                  <a:pt x="1567" y="4411"/>
                </a:lnTo>
                <a:lnTo>
                  <a:pt x="1567" y="4313"/>
                </a:lnTo>
                <a:lnTo>
                  <a:pt x="1488" y="4313"/>
                </a:lnTo>
                <a:lnTo>
                  <a:pt x="1488" y="4034"/>
                </a:lnTo>
                <a:lnTo>
                  <a:pt x="1442" y="4034"/>
                </a:lnTo>
                <a:lnTo>
                  <a:pt x="1442" y="3873"/>
                </a:lnTo>
                <a:lnTo>
                  <a:pt x="1449" y="3871"/>
                </a:lnTo>
                <a:lnTo>
                  <a:pt x="1449" y="3809"/>
                </a:lnTo>
                <a:lnTo>
                  <a:pt x="1399" y="3809"/>
                </a:lnTo>
                <a:lnTo>
                  <a:pt x="1399" y="3873"/>
                </a:lnTo>
                <a:lnTo>
                  <a:pt x="1406" y="3875"/>
                </a:lnTo>
                <a:lnTo>
                  <a:pt x="1406" y="4034"/>
                </a:lnTo>
                <a:lnTo>
                  <a:pt x="1368" y="4034"/>
                </a:lnTo>
                <a:lnTo>
                  <a:pt x="1368" y="4313"/>
                </a:lnTo>
                <a:lnTo>
                  <a:pt x="1291" y="4313"/>
                </a:lnTo>
                <a:lnTo>
                  <a:pt x="1291" y="4416"/>
                </a:lnTo>
                <a:lnTo>
                  <a:pt x="1330" y="4440"/>
                </a:lnTo>
                <a:lnTo>
                  <a:pt x="1330" y="4695"/>
                </a:lnTo>
                <a:lnTo>
                  <a:pt x="1213" y="4695"/>
                </a:lnTo>
                <a:lnTo>
                  <a:pt x="1213" y="4757"/>
                </a:lnTo>
                <a:lnTo>
                  <a:pt x="1247" y="4757"/>
                </a:lnTo>
                <a:lnTo>
                  <a:pt x="1247" y="4845"/>
                </a:lnTo>
                <a:lnTo>
                  <a:pt x="1371" y="4911"/>
                </a:lnTo>
                <a:lnTo>
                  <a:pt x="1371" y="5684"/>
                </a:lnTo>
                <a:lnTo>
                  <a:pt x="1455" y="5830"/>
                </a:lnTo>
                <a:lnTo>
                  <a:pt x="1455" y="6747"/>
                </a:lnTo>
                <a:lnTo>
                  <a:pt x="981" y="6747"/>
                </a:lnTo>
                <a:lnTo>
                  <a:pt x="981" y="6909"/>
                </a:lnTo>
                <a:lnTo>
                  <a:pt x="1106" y="6909"/>
                </a:lnTo>
                <a:lnTo>
                  <a:pt x="1106" y="7597"/>
                </a:lnTo>
                <a:lnTo>
                  <a:pt x="981" y="7597"/>
                </a:lnTo>
                <a:lnTo>
                  <a:pt x="981" y="7791"/>
                </a:lnTo>
                <a:lnTo>
                  <a:pt x="1106" y="7791"/>
                </a:lnTo>
                <a:lnTo>
                  <a:pt x="1106" y="9295"/>
                </a:lnTo>
                <a:lnTo>
                  <a:pt x="1" y="9295"/>
                </a:lnTo>
                <a:lnTo>
                  <a:pt x="1" y="9574"/>
                </a:lnTo>
                <a:lnTo>
                  <a:pt x="132" y="9574"/>
                </a:lnTo>
                <a:lnTo>
                  <a:pt x="132" y="10069"/>
                </a:lnTo>
                <a:lnTo>
                  <a:pt x="1" y="10069"/>
                </a:lnTo>
                <a:lnTo>
                  <a:pt x="1" y="10434"/>
                </a:lnTo>
                <a:lnTo>
                  <a:pt x="23891" y="10434"/>
                </a:lnTo>
                <a:lnTo>
                  <a:pt x="23891" y="10024"/>
                </a:lnTo>
                <a:lnTo>
                  <a:pt x="23755" y="10024"/>
                </a:lnTo>
                <a:lnTo>
                  <a:pt x="23755" y="9470"/>
                </a:lnTo>
                <a:lnTo>
                  <a:pt x="23891" y="9470"/>
                </a:lnTo>
                <a:lnTo>
                  <a:pt x="23891" y="9155"/>
                </a:lnTo>
                <a:lnTo>
                  <a:pt x="22746" y="9155"/>
                </a:lnTo>
                <a:lnTo>
                  <a:pt x="22746" y="7467"/>
                </a:lnTo>
                <a:lnTo>
                  <a:pt x="22875" y="7467"/>
                </a:lnTo>
                <a:lnTo>
                  <a:pt x="22875" y="7249"/>
                </a:lnTo>
                <a:lnTo>
                  <a:pt x="22746" y="7249"/>
                </a:lnTo>
                <a:lnTo>
                  <a:pt x="22746" y="6478"/>
                </a:lnTo>
                <a:lnTo>
                  <a:pt x="22875" y="6478"/>
                </a:lnTo>
                <a:lnTo>
                  <a:pt x="22875" y="6297"/>
                </a:lnTo>
                <a:lnTo>
                  <a:pt x="22384" y="6297"/>
                </a:lnTo>
                <a:lnTo>
                  <a:pt x="22384" y="5266"/>
                </a:lnTo>
                <a:lnTo>
                  <a:pt x="22470" y="5103"/>
                </a:lnTo>
                <a:lnTo>
                  <a:pt x="22470" y="4234"/>
                </a:lnTo>
                <a:lnTo>
                  <a:pt x="22599" y="4161"/>
                </a:lnTo>
                <a:lnTo>
                  <a:pt x="22599" y="4063"/>
                </a:lnTo>
                <a:lnTo>
                  <a:pt x="22634" y="4063"/>
                </a:lnTo>
                <a:lnTo>
                  <a:pt x="22634" y="3993"/>
                </a:lnTo>
                <a:lnTo>
                  <a:pt x="22513" y="3993"/>
                </a:lnTo>
                <a:lnTo>
                  <a:pt x="22513" y="3707"/>
                </a:lnTo>
                <a:lnTo>
                  <a:pt x="22555" y="3679"/>
                </a:lnTo>
                <a:lnTo>
                  <a:pt x="22555" y="3565"/>
                </a:lnTo>
                <a:lnTo>
                  <a:pt x="22473" y="3565"/>
                </a:lnTo>
                <a:lnTo>
                  <a:pt x="22473" y="3252"/>
                </a:lnTo>
                <a:lnTo>
                  <a:pt x="22433" y="3252"/>
                </a:lnTo>
                <a:lnTo>
                  <a:pt x="22433" y="3073"/>
                </a:lnTo>
                <a:lnTo>
                  <a:pt x="22442" y="3070"/>
                </a:lnTo>
                <a:lnTo>
                  <a:pt x="22442" y="2998"/>
                </a:lnTo>
                <a:lnTo>
                  <a:pt x="22391" y="2998"/>
                </a:lnTo>
                <a:lnTo>
                  <a:pt x="22391" y="3067"/>
                </a:lnTo>
                <a:lnTo>
                  <a:pt x="22397" y="3070"/>
                </a:lnTo>
                <a:lnTo>
                  <a:pt x="22397" y="3251"/>
                </a:lnTo>
                <a:lnTo>
                  <a:pt x="22349" y="3251"/>
                </a:lnTo>
                <a:lnTo>
                  <a:pt x="22349" y="3565"/>
                </a:lnTo>
                <a:lnTo>
                  <a:pt x="22267" y="3565"/>
                </a:lnTo>
                <a:lnTo>
                  <a:pt x="22267" y="3674"/>
                </a:lnTo>
                <a:lnTo>
                  <a:pt x="22309" y="3709"/>
                </a:lnTo>
                <a:lnTo>
                  <a:pt x="22309" y="3993"/>
                </a:lnTo>
                <a:lnTo>
                  <a:pt x="21244" y="3993"/>
                </a:lnTo>
                <a:lnTo>
                  <a:pt x="20289" y="2547"/>
                </a:lnTo>
                <a:lnTo>
                  <a:pt x="19477" y="2547"/>
                </a:lnTo>
                <a:lnTo>
                  <a:pt x="19477" y="2384"/>
                </a:lnTo>
                <a:lnTo>
                  <a:pt x="19426" y="2384"/>
                </a:lnTo>
                <a:lnTo>
                  <a:pt x="19426" y="1842"/>
                </a:lnTo>
                <a:lnTo>
                  <a:pt x="19452" y="1842"/>
                </a:lnTo>
                <a:lnTo>
                  <a:pt x="19452" y="1719"/>
                </a:lnTo>
                <a:lnTo>
                  <a:pt x="19258" y="1719"/>
                </a:lnTo>
                <a:lnTo>
                  <a:pt x="19258" y="1837"/>
                </a:lnTo>
                <a:lnTo>
                  <a:pt x="19278" y="1855"/>
                </a:lnTo>
                <a:lnTo>
                  <a:pt x="19278" y="2376"/>
                </a:lnTo>
                <a:lnTo>
                  <a:pt x="19211" y="2376"/>
                </a:lnTo>
                <a:lnTo>
                  <a:pt x="19211" y="2497"/>
                </a:lnTo>
                <a:lnTo>
                  <a:pt x="174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4" name="Google Shape;1854;p52"/>
          <p:cNvGrpSpPr/>
          <p:nvPr/>
        </p:nvGrpSpPr>
        <p:grpSpPr>
          <a:xfrm>
            <a:off x="6876046" y="4155832"/>
            <a:ext cx="594021" cy="685927"/>
            <a:chOff x="6876046" y="4187005"/>
            <a:chExt cx="594021" cy="685927"/>
          </a:xfrm>
        </p:grpSpPr>
        <p:grpSp>
          <p:nvGrpSpPr>
            <p:cNvPr id="1855" name="Google Shape;1855;p52"/>
            <p:cNvGrpSpPr/>
            <p:nvPr/>
          </p:nvGrpSpPr>
          <p:grpSpPr>
            <a:xfrm flipH="1">
              <a:off x="6876046" y="4412508"/>
              <a:ext cx="213301" cy="460224"/>
              <a:chOff x="3660870" y="4358955"/>
              <a:chExt cx="336650" cy="726364"/>
            </a:xfrm>
          </p:grpSpPr>
          <p:sp>
            <p:nvSpPr>
              <p:cNvPr id="1856" name="Google Shape;1856;p52"/>
              <p:cNvSpPr/>
              <p:nvPr/>
            </p:nvSpPr>
            <p:spPr>
              <a:xfrm flipH="1">
                <a:off x="3660870" y="4358955"/>
                <a:ext cx="336650" cy="595062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25411" extrusionOk="0">
                    <a:moveTo>
                      <a:pt x="8971" y="1"/>
                    </a:moveTo>
                    <a:cubicBezTo>
                      <a:pt x="8971" y="1"/>
                      <a:pt x="8617" y="526"/>
                      <a:pt x="8101" y="1447"/>
                    </a:cubicBezTo>
                    <a:cubicBezTo>
                      <a:pt x="5747" y="5637"/>
                      <a:pt x="1" y="17961"/>
                      <a:pt x="8971" y="25410"/>
                    </a:cubicBezTo>
                    <a:cubicBezTo>
                      <a:pt x="11380" y="23355"/>
                      <a:pt x="12780" y="20701"/>
                      <a:pt x="13340" y="17735"/>
                    </a:cubicBezTo>
                    <a:cubicBezTo>
                      <a:pt x="14375" y="12262"/>
                      <a:pt x="12558" y="5745"/>
                      <a:pt x="89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2"/>
              <p:cNvSpPr/>
              <p:nvPr/>
            </p:nvSpPr>
            <p:spPr>
              <a:xfrm flipH="1">
                <a:off x="3782618" y="4607275"/>
                <a:ext cx="13395" cy="4780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0414" extrusionOk="0">
                    <a:moveTo>
                      <a:pt x="287" y="0"/>
                    </a:moveTo>
                    <a:cubicBezTo>
                      <a:pt x="128" y="0"/>
                      <a:pt x="1" y="128"/>
                      <a:pt x="1" y="285"/>
                    </a:cubicBezTo>
                    <a:lnTo>
                      <a:pt x="1" y="20127"/>
                    </a:lnTo>
                    <a:cubicBezTo>
                      <a:pt x="1" y="20285"/>
                      <a:pt x="128" y="20414"/>
                      <a:pt x="287" y="20414"/>
                    </a:cubicBezTo>
                    <a:cubicBezTo>
                      <a:pt x="444" y="20414"/>
                      <a:pt x="572" y="20285"/>
                      <a:pt x="572" y="20127"/>
                    </a:cubicBezTo>
                    <a:lnTo>
                      <a:pt x="572" y="285"/>
                    </a:lnTo>
                    <a:cubicBezTo>
                      <a:pt x="572" y="128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2"/>
              <p:cNvSpPr/>
              <p:nvPr/>
            </p:nvSpPr>
            <p:spPr>
              <a:xfrm flipH="1">
                <a:off x="3660870" y="4358955"/>
                <a:ext cx="146968" cy="415309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17735" extrusionOk="0">
                    <a:moveTo>
                      <a:pt x="871" y="1"/>
                    </a:moveTo>
                    <a:cubicBezTo>
                      <a:pt x="871" y="1"/>
                      <a:pt x="517" y="526"/>
                      <a:pt x="1" y="1447"/>
                    </a:cubicBezTo>
                    <a:cubicBezTo>
                      <a:pt x="1829" y="4348"/>
                      <a:pt x="4943" y="10319"/>
                      <a:pt x="5240" y="17735"/>
                    </a:cubicBezTo>
                    <a:cubicBezTo>
                      <a:pt x="6275" y="12262"/>
                      <a:pt x="4458" y="5745"/>
                      <a:pt x="87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2"/>
              <p:cNvSpPr/>
              <p:nvPr/>
            </p:nvSpPr>
            <p:spPr>
              <a:xfrm flipH="1">
                <a:off x="3781681" y="4668628"/>
                <a:ext cx="64796" cy="13205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639" extrusionOk="0">
                    <a:moveTo>
                      <a:pt x="323" y="0"/>
                    </a:moveTo>
                    <a:cubicBezTo>
                      <a:pt x="287" y="0"/>
                      <a:pt x="250" y="7"/>
                      <a:pt x="214" y="22"/>
                    </a:cubicBezTo>
                    <a:cubicBezTo>
                      <a:pt x="69" y="83"/>
                      <a:pt x="0" y="250"/>
                      <a:pt x="61" y="396"/>
                    </a:cubicBezTo>
                    <a:lnTo>
                      <a:pt x="2178" y="5463"/>
                    </a:lnTo>
                    <a:cubicBezTo>
                      <a:pt x="2223" y="5573"/>
                      <a:pt x="2330" y="5639"/>
                      <a:pt x="2442" y="5639"/>
                    </a:cubicBezTo>
                    <a:cubicBezTo>
                      <a:pt x="2478" y="5639"/>
                      <a:pt x="2516" y="5633"/>
                      <a:pt x="2552" y="5617"/>
                    </a:cubicBezTo>
                    <a:cubicBezTo>
                      <a:pt x="2697" y="5556"/>
                      <a:pt x="2766" y="5389"/>
                      <a:pt x="2705" y="5242"/>
                    </a:cubicBezTo>
                    <a:lnTo>
                      <a:pt x="588" y="176"/>
                    </a:lnTo>
                    <a:cubicBezTo>
                      <a:pt x="542" y="66"/>
                      <a:pt x="435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0" name="Google Shape;1860;p52"/>
            <p:cNvGrpSpPr/>
            <p:nvPr/>
          </p:nvGrpSpPr>
          <p:grpSpPr>
            <a:xfrm flipH="1">
              <a:off x="7151885" y="4187005"/>
              <a:ext cx="318182" cy="685927"/>
              <a:chOff x="3263850" y="4290319"/>
              <a:chExt cx="368779" cy="795001"/>
            </a:xfrm>
          </p:grpSpPr>
          <p:sp>
            <p:nvSpPr>
              <p:cNvPr id="1861" name="Google Shape;1861;p52"/>
              <p:cNvSpPr/>
              <p:nvPr/>
            </p:nvSpPr>
            <p:spPr>
              <a:xfrm flipH="1">
                <a:off x="3263850" y="4290319"/>
                <a:ext cx="368779" cy="6517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7833" extrusionOk="0">
                    <a:moveTo>
                      <a:pt x="9826" y="0"/>
                    </a:moveTo>
                    <a:cubicBezTo>
                      <a:pt x="9826" y="0"/>
                      <a:pt x="9439" y="576"/>
                      <a:pt x="8873" y="1585"/>
                    </a:cubicBezTo>
                    <a:cubicBezTo>
                      <a:pt x="6294" y="6175"/>
                      <a:pt x="0" y="19673"/>
                      <a:pt x="9826" y="27833"/>
                    </a:cubicBezTo>
                    <a:cubicBezTo>
                      <a:pt x="12465" y="25583"/>
                      <a:pt x="13999" y="22675"/>
                      <a:pt x="14613" y="19426"/>
                    </a:cubicBezTo>
                    <a:cubicBezTo>
                      <a:pt x="15747" y="13433"/>
                      <a:pt x="13755" y="6294"/>
                      <a:pt x="9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2"/>
              <p:cNvSpPr/>
              <p:nvPr/>
            </p:nvSpPr>
            <p:spPr>
              <a:xfrm flipH="1">
                <a:off x="3397868" y="4562945"/>
                <a:ext cx="13395" cy="522374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2307" extrusionOk="0">
                    <a:moveTo>
                      <a:pt x="287" y="0"/>
                    </a:moveTo>
                    <a:cubicBezTo>
                      <a:pt x="128" y="0"/>
                      <a:pt x="0" y="128"/>
                      <a:pt x="0" y="287"/>
                    </a:cubicBezTo>
                    <a:lnTo>
                      <a:pt x="0" y="22020"/>
                    </a:lnTo>
                    <a:cubicBezTo>
                      <a:pt x="0" y="22178"/>
                      <a:pt x="128" y="22307"/>
                      <a:pt x="287" y="22307"/>
                    </a:cubicBezTo>
                    <a:cubicBezTo>
                      <a:pt x="444" y="22307"/>
                      <a:pt x="571" y="22178"/>
                      <a:pt x="571" y="22020"/>
                    </a:cubicBezTo>
                    <a:lnTo>
                      <a:pt x="571" y="287"/>
                    </a:lnTo>
                    <a:cubicBezTo>
                      <a:pt x="571" y="128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2"/>
              <p:cNvSpPr/>
              <p:nvPr/>
            </p:nvSpPr>
            <p:spPr>
              <a:xfrm flipH="1">
                <a:off x="3396955" y="4714082"/>
                <a:ext cx="69550" cy="14338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123" extrusionOk="0">
                    <a:moveTo>
                      <a:pt x="325" y="1"/>
                    </a:moveTo>
                    <a:cubicBezTo>
                      <a:pt x="288" y="1"/>
                      <a:pt x="251" y="8"/>
                      <a:pt x="215" y="22"/>
                    </a:cubicBezTo>
                    <a:cubicBezTo>
                      <a:pt x="70" y="84"/>
                      <a:pt x="1" y="251"/>
                      <a:pt x="62" y="397"/>
                    </a:cubicBezTo>
                    <a:lnTo>
                      <a:pt x="2381" y="5948"/>
                    </a:lnTo>
                    <a:cubicBezTo>
                      <a:pt x="2427" y="6057"/>
                      <a:pt x="2534" y="6123"/>
                      <a:pt x="2646" y="6123"/>
                    </a:cubicBezTo>
                    <a:cubicBezTo>
                      <a:pt x="2682" y="6123"/>
                      <a:pt x="2720" y="6116"/>
                      <a:pt x="2756" y="6101"/>
                    </a:cubicBezTo>
                    <a:cubicBezTo>
                      <a:pt x="2901" y="6039"/>
                      <a:pt x="2970" y="5872"/>
                      <a:pt x="2908" y="5726"/>
                    </a:cubicBezTo>
                    <a:lnTo>
                      <a:pt x="589" y="177"/>
                    </a:lnTo>
                    <a:cubicBezTo>
                      <a:pt x="543" y="66"/>
                      <a:pt x="437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2"/>
              <p:cNvSpPr/>
              <p:nvPr/>
            </p:nvSpPr>
            <p:spPr>
              <a:xfrm flipH="1">
                <a:off x="3263897" y="4290319"/>
                <a:ext cx="160972" cy="454908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19426" extrusionOk="0">
                    <a:moveTo>
                      <a:pt x="954" y="0"/>
                    </a:moveTo>
                    <a:cubicBezTo>
                      <a:pt x="954" y="0"/>
                      <a:pt x="567" y="576"/>
                      <a:pt x="1" y="1585"/>
                    </a:cubicBezTo>
                    <a:cubicBezTo>
                      <a:pt x="2004" y="4763"/>
                      <a:pt x="5415" y="11304"/>
                      <a:pt x="5741" y="19426"/>
                    </a:cubicBezTo>
                    <a:cubicBezTo>
                      <a:pt x="6873" y="13433"/>
                      <a:pt x="4883" y="6293"/>
                      <a:pt x="95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2"/>
              <p:cNvSpPr/>
              <p:nvPr/>
            </p:nvSpPr>
            <p:spPr>
              <a:xfrm flipH="1">
                <a:off x="3346350" y="4643923"/>
                <a:ext cx="65803" cy="8355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568" extrusionOk="0">
                    <a:moveTo>
                      <a:pt x="2485" y="0"/>
                    </a:moveTo>
                    <a:cubicBezTo>
                      <a:pt x="2397" y="0"/>
                      <a:pt x="2309" y="41"/>
                      <a:pt x="2254" y="119"/>
                    </a:cubicBezTo>
                    <a:lnTo>
                      <a:pt x="92" y="3116"/>
                    </a:lnTo>
                    <a:cubicBezTo>
                      <a:pt x="1" y="3243"/>
                      <a:pt x="29" y="3423"/>
                      <a:pt x="156" y="3514"/>
                    </a:cubicBezTo>
                    <a:cubicBezTo>
                      <a:pt x="207" y="3550"/>
                      <a:pt x="265" y="3568"/>
                      <a:pt x="323" y="3568"/>
                    </a:cubicBezTo>
                    <a:cubicBezTo>
                      <a:pt x="413" y="3568"/>
                      <a:pt x="499" y="3527"/>
                      <a:pt x="556" y="3450"/>
                    </a:cubicBezTo>
                    <a:lnTo>
                      <a:pt x="2716" y="454"/>
                    </a:lnTo>
                    <a:cubicBezTo>
                      <a:pt x="2809" y="325"/>
                      <a:pt x="2781" y="147"/>
                      <a:pt x="2652" y="54"/>
                    </a:cubicBezTo>
                    <a:cubicBezTo>
                      <a:pt x="2602" y="18"/>
                      <a:pt x="254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6" name="Google Shape;1866;p52"/>
          <p:cNvGrpSpPr/>
          <p:nvPr/>
        </p:nvGrpSpPr>
        <p:grpSpPr>
          <a:xfrm>
            <a:off x="2703900" y="278863"/>
            <a:ext cx="2269202" cy="871838"/>
            <a:chOff x="2703900" y="278863"/>
            <a:chExt cx="2269202" cy="871838"/>
          </a:xfrm>
        </p:grpSpPr>
        <p:sp>
          <p:nvSpPr>
            <p:cNvPr id="1867" name="Google Shape;1867;p52"/>
            <p:cNvSpPr/>
            <p:nvPr/>
          </p:nvSpPr>
          <p:spPr>
            <a:xfrm>
              <a:off x="2703900" y="278863"/>
              <a:ext cx="2218038" cy="533377"/>
            </a:xfrm>
            <a:custGeom>
              <a:avLst/>
              <a:gdLst/>
              <a:ahLst/>
              <a:cxnLst/>
              <a:rect l="l" t="t" r="r" b="b"/>
              <a:pathLst>
                <a:path w="65783" h="15819" extrusionOk="0">
                  <a:moveTo>
                    <a:pt x="20714" y="1"/>
                  </a:moveTo>
                  <a:cubicBezTo>
                    <a:pt x="17259" y="1"/>
                    <a:pt x="13923" y="1732"/>
                    <a:pt x="13229" y="6160"/>
                  </a:cubicBezTo>
                  <a:cubicBezTo>
                    <a:pt x="12852" y="6104"/>
                    <a:pt x="12432" y="6076"/>
                    <a:pt x="11982" y="6076"/>
                  </a:cubicBezTo>
                  <a:cubicBezTo>
                    <a:pt x="7518" y="6076"/>
                    <a:pt x="1" y="8821"/>
                    <a:pt x="420" y="14153"/>
                  </a:cubicBezTo>
                  <a:cubicBezTo>
                    <a:pt x="434" y="14336"/>
                    <a:pt x="1562" y="14382"/>
                    <a:pt x="3909" y="14382"/>
                  </a:cubicBezTo>
                  <a:cubicBezTo>
                    <a:pt x="6331" y="14382"/>
                    <a:pt x="10053" y="14333"/>
                    <a:pt x="15188" y="14333"/>
                  </a:cubicBezTo>
                  <a:cubicBezTo>
                    <a:pt x="25745" y="14333"/>
                    <a:pt x="42276" y="14542"/>
                    <a:pt x="65783" y="15818"/>
                  </a:cubicBezTo>
                  <a:cubicBezTo>
                    <a:pt x="57789" y="12781"/>
                    <a:pt x="50606" y="12078"/>
                    <a:pt x="45671" y="12078"/>
                  </a:cubicBezTo>
                  <a:cubicBezTo>
                    <a:pt x="41423" y="12078"/>
                    <a:pt x="38841" y="12599"/>
                    <a:pt x="38841" y="12599"/>
                  </a:cubicBezTo>
                  <a:cubicBezTo>
                    <a:pt x="38841" y="12599"/>
                    <a:pt x="38472" y="5808"/>
                    <a:pt x="32085" y="5808"/>
                  </a:cubicBezTo>
                  <a:cubicBezTo>
                    <a:pt x="31261" y="5808"/>
                    <a:pt x="30337" y="5921"/>
                    <a:pt x="29301" y="6176"/>
                  </a:cubicBezTo>
                  <a:cubicBezTo>
                    <a:pt x="29491" y="2679"/>
                    <a:pt x="25011" y="1"/>
                    <a:pt x="2071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2"/>
            <p:cNvSpPr/>
            <p:nvPr/>
          </p:nvSpPr>
          <p:spPr>
            <a:xfrm>
              <a:off x="4240576" y="1001725"/>
              <a:ext cx="732526" cy="148975"/>
            </a:xfrm>
            <a:custGeom>
              <a:avLst/>
              <a:gdLst/>
              <a:ahLst/>
              <a:cxnLst/>
              <a:rect l="l" t="t" r="r" b="b"/>
              <a:pathLst>
                <a:path w="22870" h="3372" extrusionOk="0">
                  <a:moveTo>
                    <a:pt x="11756" y="0"/>
                  </a:moveTo>
                  <a:cubicBezTo>
                    <a:pt x="8020" y="0"/>
                    <a:pt x="3829" y="801"/>
                    <a:pt x="0" y="3372"/>
                  </a:cubicBezTo>
                  <a:lnTo>
                    <a:pt x="22870" y="2190"/>
                  </a:lnTo>
                  <a:cubicBezTo>
                    <a:pt x="22870" y="2190"/>
                    <a:pt x="17934" y="0"/>
                    <a:pt x="11756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52"/>
          <p:cNvGrpSpPr/>
          <p:nvPr/>
        </p:nvGrpSpPr>
        <p:grpSpPr>
          <a:xfrm>
            <a:off x="6323626" y="325510"/>
            <a:ext cx="3892477" cy="5032996"/>
            <a:chOff x="6323626" y="325510"/>
            <a:chExt cx="3892477" cy="5032996"/>
          </a:xfrm>
        </p:grpSpPr>
        <p:sp>
          <p:nvSpPr>
            <p:cNvPr id="1870" name="Google Shape;1870;p52"/>
            <p:cNvSpPr/>
            <p:nvPr/>
          </p:nvSpPr>
          <p:spPr>
            <a:xfrm>
              <a:off x="7459737" y="325510"/>
              <a:ext cx="841246" cy="4534516"/>
            </a:xfrm>
            <a:custGeom>
              <a:avLst/>
              <a:gdLst/>
              <a:ahLst/>
              <a:cxnLst/>
              <a:rect l="l" t="t" r="r" b="b"/>
              <a:pathLst>
                <a:path w="3014" h="16261" extrusionOk="0">
                  <a:moveTo>
                    <a:pt x="1456" y="0"/>
                  </a:moveTo>
                  <a:lnTo>
                    <a:pt x="1456" y="1314"/>
                  </a:lnTo>
                  <a:lnTo>
                    <a:pt x="1437" y="1314"/>
                  </a:lnTo>
                  <a:lnTo>
                    <a:pt x="1437" y="1856"/>
                  </a:lnTo>
                  <a:lnTo>
                    <a:pt x="1261" y="1856"/>
                  </a:lnTo>
                  <a:lnTo>
                    <a:pt x="1261" y="1970"/>
                  </a:lnTo>
                  <a:lnTo>
                    <a:pt x="1367" y="1970"/>
                  </a:lnTo>
                  <a:lnTo>
                    <a:pt x="1367" y="2674"/>
                  </a:lnTo>
                  <a:lnTo>
                    <a:pt x="1186" y="2674"/>
                  </a:lnTo>
                  <a:lnTo>
                    <a:pt x="1186" y="2822"/>
                  </a:lnTo>
                  <a:lnTo>
                    <a:pt x="1367" y="2822"/>
                  </a:lnTo>
                  <a:lnTo>
                    <a:pt x="1367" y="3639"/>
                  </a:lnTo>
                  <a:lnTo>
                    <a:pt x="1318" y="3639"/>
                  </a:lnTo>
                  <a:lnTo>
                    <a:pt x="1318" y="4581"/>
                  </a:lnTo>
                  <a:lnTo>
                    <a:pt x="835" y="4581"/>
                  </a:lnTo>
                  <a:lnTo>
                    <a:pt x="1068" y="4697"/>
                  </a:lnTo>
                  <a:lnTo>
                    <a:pt x="1318" y="4697"/>
                  </a:lnTo>
                  <a:lnTo>
                    <a:pt x="1318" y="4698"/>
                  </a:lnTo>
                  <a:lnTo>
                    <a:pt x="963" y="4698"/>
                  </a:lnTo>
                  <a:lnTo>
                    <a:pt x="899" y="5389"/>
                  </a:lnTo>
                  <a:lnTo>
                    <a:pt x="561" y="5389"/>
                  </a:lnTo>
                  <a:lnTo>
                    <a:pt x="885" y="5549"/>
                  </a:lnTo>
                  <a:lnTo>
                    <a:pt x="758" y="6932"/>
                  </a:lnTo>
                  <a:lnTo>
                    <a:pt x="505" y="6932"/>
                  </a:lnTo>
                  <a:lnTo>
                    <a:pt x="505" y="7107"/>
                  </a:lnTo>
                  <a:lnTo>
                    <a:pt x="523" y="7107"/>
                  </a:lnTo>
                  <a:lnTo>
                    <a:pt x="0" y="7380"/>
                  </a:lnTo>
                  <a:lnTo>
                    <a:pt x="81" y="7380"/>
                  </a:lnTo>
                  <a:lnTo>
                    <a:pt x="81" y="7754"/>
                  </a:lnTo>
                  <a:lnTo>
                    <a:pt x="0" y="7754"/>
                  </a:lnTo>
                  <a:lnTo>
                    <a:pt x="523" y="8026"/>
                  </a:lnTo>
                  <a:lnTo>
                    <a:pt x="535" y="8026"/>
                  </a:lnTo>
                  <a:lnTo>
                    <a:pt x="583" y="8307"/>
                  </a:lnTo>
                  <a:lnTo>
                    <a:pt x="632" y="8584"/>
                  </a:lnTo>
                  <a:lnTo>
                    <a:pt x="793" y="9522"/>
                  </a:lnTo>
                  <a:lnTo>
                    <a:pt x="1027" y="9522"/>
                  </a:lnTo>
                  <a:lnTo>
                    <a:pt x="894" y="16261"/>
                  </a:lnTo>
                  <a:lnTo>
                    <a:pt x="2120" y="16261"/>
                  </a:lnTo>
                  <a:lnTo>
                    <a:pt x="1988" y="9522"/>
                  </a:lnTo>
                  <a:lnTo>
                    <a:pt x="2221" y="9522"/>
                  </a:lnTo>
                  <a:lnTo>
                    <a:pt x="2383" y="8584"/>
                  </a:lnTo>
                  <a:lnTo>
                    <a:pt x="2431" y="8307"/>
                  </a:lnTo>
                  <a:lnTo>
                    <a:pt x="2479" y="8026"/>
                  </a:lnTo>
                  <a:lnTo>
                    <a:pt x="2491" y="8026"/>
                  </a:lnTo>
                  <a:lnTo>
                    <a:pt x="3014" y="7754"/>
                  </a:lnTo>
                  <a:lnTo>
                    <a:pt x="2934" y="7754"/>
                  </a:lnTo>
                  <a:lnTo>
                    <a:pt x="2934" y="7380"/>
                  </a:lnTo>
                  <a:lnTo>
                    <a:pt x="3014" y="7380"/>
                  </a:lnTo>
                  <a:lnTo>
                    <a:pt x="2491" y="7107"/>
                  </a:lnTo>
                  <a:lnTo>
                    <a:pt x="2509" y="7107"/>
                  </a:lnTo>
                  <a:lnTo>
                    <a:pt x="2509" y="6932"/>
                  </a:lnTo>
                  <a:lnTo>
                    <a:pt x="2257" y="6932"/>
                  </a:lnTo>
                  <a:lnTo>
                    <a:pt x="2130" y="5552"/>
                  </a:lnTo>
                  <a:lnTo>
                    <a:pt x="2457" y="5389"/>
                  </a:lnTo>
                  <a:lnTo>
                    <a:pt x="2115" y="5389"/>
                  </a:lnTo>
                  <a:lnTo>
                    <a:pt x="2052" y="4698"/>
                  </a:lnTo>
                  <a:lnTo>
                    <a:pt x="1696" y="4698"/>
                  </a:lnTo>
                  <a:lnTo>
                    <a:pt x="1696" y="4697"/>
                  </a:lnTo>
                  <a:lnTo>
                    <a:pt x="1946" y="4697"/>
                  </a:lnTo>
                  <a:lnTo>
                    <a:pt x="2180" y="4581"/>
                  </a:lnTo>
                  <a:lnTo>
                    <a:pt x="1696" y="4581"/>
                  </a:lnTo>
                  <a:lnTo>
                    <a:pt x="1696" y="3639"/>
                  </a:lnTo>
                  <a:lnTo>
                    <a:pt x="1647" y="3639"/>
                  </a:lnTo>
                  <a:lnTo>
                    <a:pt x="1647" y="2822"/>
                  </a:lnTo>
                  <a:lnTo>
                    <a:pt x="1831" y="2822"/>
                  </a:lnTo>
                  <a:lnTo>
                    <a:pt x="1831" y="2674"/>
                  </a:lnTo>
                  <a:lnTo>
                    <a:pt x="1647" y="2674"/>
                  </a:lnTo>
                  <a:lnTo>
                    <a:pt x="1647" y="1970"/>
                  </a:lnTo>
                  <a:lnTo>
                    <a:pt x="1757" y="1970"/>
                  </a:lnTo>
                  <a:lnTo>
                    <a:pt x="1757" y="1856"/>
                  </a:lnTo>
                  <a:lnTo>
                    <a:pt x="1577" y="1856"/>
                  </a:lnTo>
                  <a:lnTo>
                    <a:pt x="1577" y="1314"/>
                  </a:lnTo>
                  <a:lnTo>
                    <a:pt x="1559" y="1314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2"/>
            <p:cNvSpPr/>
            <p:nvPr/>
          </p:nvSpPr>
          <p:spPr>
            <a:xfrm rot="-59806">
              <a:off x="6330635" y="4485263"/>
              <a:ext cx="3878458" cy="839571"/>
            </a:xfrm>
            <a:custGeom>
              <a:avLst/>
              <a:gdLst/>
              <a:ahLst/>
              <a:cxnLst/>
              <a:rect l="l" t="t" r="r" b="b"/>
              <a:pathLst>
                <a:path w="93708" h="20285" extrusionOk="0">
                  <a:moveTo>
                    <a:pt x="47287" y="0"/>
                  </a:moveTo>
                  <a:cubicBezTo>
                    <a:pt x="44180" y="0"/>
                    <a:pt x="40820" y="2352"/>
                    <a:pt x="39271" y="6223"/>
                  </a:cubicBezTo>
                  <a:cubicBezTo>
                    <a:pt x="38798" y="5160"/>
                    <a:pt x="37692" y="4455"/>
                    <a:pt x="36377" y="4455"/>
                  </a:cubicBezTo>
                  <a:cubicBezTo>
                    <a:pt x="34871" y="4455"/>
                    <a:pt x="33091" y="5378"/>
                    <a:pt x="31671" y="7745"/>
                  </a:cubicBezTo>
                  <a:cubicBezTo>
                    <a:pt x="31313" y="7696"/>
                    <a:pt x="30968" y="7674"/>
                    <a:pt x="30634" y="7674"/>
                  </a:cubicBezTo>
                  <a:cubicBezTo>
                    <a:pt x="24829" y="7674"/>
                    <a:pt x="22677" y="14584"/>
                    <a:pt x="22677" y="14584"/>
                  </a:cubicBezTo>
                  <a:cubicBezTo>
                    <a:pt x="22677" y="14584"/>
                    <a:pt x="22328" y="12980"/>
                    <a:pt x="20492" y="12980"/>
                  </a:cubicBezTo>
                  <a:cubicBezTo>
                    <a:pt x="19854" y="12980"/>
                    <a:pt x="19036" y="13174"/>
                    <a:pt x="17990" y="13697"/>
                  </a:cubicBezTo>
                  <a:cubicBezTo>
                    <a:pt x="17990" y="10584"/>
                    <a:pt x="15712" y="9423"/>
                    <a:pt x="13146" y="9423"/>
                  </a:cubicBezTo>
                  <a:cubicBezTo>
                    <a:pt x="10909" y="9423"/>
                    <a:pt x="8453" y="10305"/>
                    <a:pt x="7096" y="11544"/>
                  </a:cubicBezTo>
                  <a:cubicBezTo>
                    <a:pt x="6869" y="10922"/>
                    <a:pt x="6214" y="10578"/>
                    <a:pt x="5615" y="10578"/>
                  </a:cubicBezTo>
                  <a:cubicBezTo>
                    <a:pt x="4870" y="10578"/>
                    <a:pt x="4211" y="11108"/>
                    <a:pt x="4562" y="12296"/>
                  </a:cubicBezTo>
                  <a:cubicBezTo>
                    <a:pt x="128" y="12544"/>
                    <a:pt x="1" y="17877"/>
                    <a:pt x="1" y="17877"/>
                  </a:cubicBezTo>
                  <a:cubicBezTo>
                    <a:pt x="1" y="17877"/>
                    <a:pt x="24623" y="20285"/>
                    <a:pt x="56636" y="20285"/>
                  </a:cubicBezTo>
                  <a:cubicBezTo>
                    <a:pt x="68070" y="20285"/>
                    <a:pt x="80448" y="19978"/>
                    <a:pt x="92983" y="19144"/>
                  </a:cubicBezTo>
                  <a:cubicBezTo>
                    <a:pt x="93708" y="13434"/>
                    <a:pt x="89115" y="11486"/>
                    <a:pt x="85237" y="11486"/>
                  </a:cubicBezTo>
                  <a:cubicBezTo>
                    <a:pt x="83695" y="11486"/>
                    <a:pt x="82265" y="11794"/>
                    <a:pt x="81328" y="12296"/>
                  </a:cubicBezTo>
                  <a:cubicBezTo>
                    <a:pt x="81667" y="10174"/>
                    <a:pt x="80193" y="9307"/>
                    <a:pt x="78952" y="9307"/>
                  </a:cubicBezTo>
                  <a:cubicBezTo>
                    <a:pt x="78337" y="9307"/>
                    <a:pt x="77780" y="9519"/>
                    <a:pt x="77528" y="9897"/>
                  </a:cubicBezTo>
                  <a:cubicBezTo>
                    <a:pt x="76722" y="9397"/>
                    <a:pt x="75938" y="9201"/>
                    <a:pt x="75204" y="9201"/>
                  </a:cubicBezTo>
                  <a:cubicBezTo>
                    <a:pt x="72598" y="9201"/>
                    <a:pt x="70638" y="11670"/>
                    <a:pt x="70638" y="11670"/>
                  </a:cubicBezTo>
                  <a:cubicBezTo>
                    <a:pt x="70638" y="11670"/>
                    <a:pt x="70687" y="9771"/>
                    <a:pt x="68154" y="8939"/>
                  </a:cubicBezTo>
                  <a:cubicBezTo>
                    <a:pt x="70772" y="3242"/>
                    <a:pt x="66984" y="483"/>
                    <a:pt x="63411" y="483"/>
                  </a:cubicBezTo>
                  <a:cubicBezTo>
                    <a:pt x="62491" y="483"/>
                    <a:pt x="61585" y="666"/>
                    <a:pt x="60806" y="1029"/>
                  </a:cubicBezTo>
                  <a:cubicBezTo>
                    <a:pt x="60165" y="686"/>
                    <a:pt x="59562" y="546"/>
                    <a:pt x="59003" y="546"/>
                  </a:cubicBezTo>
                  <a:cubicBezTo>
                    <a:pt x="56468" y="546"/>
                    <a:pt x="54852" y="3437"/>
                    <a:pt x="54852" y="3437"/>
                  </a:cubicBezTo>
                  <a:cubicBezTo>
                    <a:pt x="54852" y="3437"/>
                    <a:pt x="54030" y="1215"/>
                    <a:pt x="52517" y="1215"/>
                  </a:cubicBezTo>
                  <a:cubicBezTo>
                    <a:pt x="52152" y="1215"/>
                    <a:pt x="51748" y="1344"/>
                    <a:pt x="51306" y="1663"/>
                  </a:cubicBezTo>
                  <a:cubicBezTo>
                    <a:pt x="50168" y="525"/>
                    <a:pt x="48756" y="0"/>
                    <a:pt x="47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679012-79D7-5543-E76A-5FC80D1C4C97}"/>
              </a:ext>
            </a:extLst>
          </p:cNvPr>
          <p:cNvSpPr/>
          <p:nvPr/>
        </p:nvSpPr>
        <p:spPr>
          <a:xfrm>
            <a:off x="0" y="0"/>
            <a:ext cx="9144000" cy="1765738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DA488-FB39-E74C-472D-E69A03298A66}"/>
              </a:ext>
            </a:extLst>
          </p:cNvPr>
          <p:cNvGrpSpPr/>
          <p:nvPr/>
        </p:nvGrpSpPr>
        <p:grpSpPr>
          <a:xfrm>
            <a:off x="293614" y="239611"/>
            <a:ext cx="2021745" cy="1887522"/>
            <a:chOff x="293614" y="239611"/>
            <a:chExt cx="2021745" cy="188752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EE1813-D26C-E89E-AE9D-8F6E860EA820}"/>
                </a:ext>
              </a:extLst>
            </p:cNvPr>
            <p:cNvSpPr/>
            <p:nvPr/>
          </p:nvSpPr>
          <p:spPr>
            <a:xfrm>
              <a:off x="293614" y="239611"/>
              <a:ext cx="2021745" cy="1887522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When the wind blows stronger</a:t>
              </a:r>
            </a:p>
          </p:txBody>
        </p:sp>
        <p:pic>
          <p:nvPicPr>
            <p:cNvPr id="2052" name="Picture 4" descr="Hand Drawn the clouds are blowing illustration on transparent background  11222567 PNG">
              <a:extLst>
                <a:ext uri="{FF2B5EF4-FFF2-40B4-BE49-F238E27FC236}">
                  <a16:creationId xmlns:a16="http://schemas.microsoft.com/office/drawing/2014/main" id="{64D2CAB5-58D4-027F-C27E-65D9B3B11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20" y="1103484"/>
              <a:ext cx="1883331" cy="710173"/>
            </a:xfrm>
            <a:prstGeom prst="rect">
              <a:avLst/>
            </a:prstGeom>
            <a:grpFill/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5CBB0D-54A1-AA3E-1338-37B76843D2E2}"/>
              </a:ext>
            </a:extLst>
          </p:cNvPr>
          <p:cNvGrpSpPr/>
          <p:nvPr/>
        </p:nvGrpSpPr>
        <p:grpSpPr>
          <a:xfrm>
            <a:off x="4672668" y="2571750"/>
            <a:ext cx="2021745" cy="1887522"/>
            <a:chOff x="4672668" y="2571750"/>
            <a:chExt cx="2021745" cy="188752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92C7A-E928-A9E2-E1C5-F33A9E5604B4}"/>
                </a:ext>
              </a:extLst>
            </p:cNvPr>
            <p:cNvSpPr/>
            <p:nvPr/>
          </p:nvSpPr>
          <p:spPr>
            <a:xfrm>
              <a:off x="4672668" y="2571750"/>
              <a:ext cx="2021745" cy="1887522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we feel colder </a:t>
              </a:r>
            </a:p>
          </p:txBody>
        </p:sp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4FF02C14-4C3E-2A8D-8D57-A445EA5F9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921" y="2955807"/>
              <a:ext cx="1747962" cy="1442904"/>
            </a:xfrm>
            <a:prstGeom prst="rect">
              <a:avLst/>
            </a:prstGeom>
            <a:grpFill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017ABA-15BF-0BB2-0E0A-C1D7675D29E6}"/>
              </a:ext>
            </a:extLst>
          </p:cNvPr>
          <p:cNvGrpSpPr/>
          <p:nvPr/>
        </p:nvGrpSpPr>
        <p:grpSpPr>
          <a:xfrm>
            <a:off x="2483141" y="239611"/>
            <a:ext cx="2021745" cy="1887522"/>
            <a:chOff x="2483141" y="239611"/>
            <a:chExt cx="2021745" cy="188752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ABD13A-4C2D-4ACC-36BE-0C79AB32CFC6}"/>
                </a:ext>
              </a:extLst>
            </p:cNvPr>
            <p:cNvSpPr/>
            <p:nvPr/>
          </p:nvSpPr>
          <p:spPr>
            <a:xfrm>
              <a:off x="2483141" y="239611"/>
              <a:ext cx="2021745" cy="1887522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she becomes less happy </a:t>
              </a:r>
            </a:p>
          </p:txBody>
        </p: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796FEC77-ADD7-15BB-B560-CEDB9E811B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4609" l="9950" r="89950">
                          <a14:foregroundMark x1="52764" y1="93125" x2="52764" y2="93125"/>
                          <a14:foregroundMark x1="52764" y1="93125" x2="52764" y2="93125"/>
                          <a14:foregroundMark x1="24020" y1="89219" x2="24020" y2="89219"/>
                          <a14:foregroundMark x1="24020" y1="89219" x2="24020" y2="89219"/>
                          <a14:foregroundMark x1="62010" y1="94609" x2="62010" y2="94609"/>
                          <a14:foregroundMark x1="62010" y1="94609" x2="62010" y2="94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5"/>
            <a:stretch/>
          </p:blipFill>
          <p:spPr bwMode="auto">
            <a:xfrm>
              <a:off x="3031943" y="925256"/>
              <a:ext cx="1007354" cy="1185099"/>
            </a:xfrm>
            <a:prstGeom prst="rect">
              <a:avLst/>
            </a:prstGeom>
            <a:grpFill/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F584DC-2C0C-8FF3-A1C8-4C9D058E9E53}"/>
              </a:ext>
            </a:extLst>
          </p:cNvPr>
          <p:cNvGrpSpPr/>
          <p:nvPr/>
        </p:nvGrpSpPr>
        <p:grpSpPr>
          <a:xfrm>
            <a:off x="2483141" y="2571750"/>
            <a:ext cx="2021745" cy="1887522"/>
            <a:chOff x="2483141" y="2571750"/>
            <a:chExt cx="2021745" cy="188752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7FD7FD-8551-26F0-63CB-95CF59C3FBE5}"/>
                </a:ext>
              </a:extLst>
            </p:cNvPr>
            <p:cNvSpPr/>
            <p:nvPr/>
          </p:nvSpPr>
          <p:spPr>
            <a:xfrm>
              <a:off x="2483141" y="2571750"/>
              <a:ext cx="2021745" cy="1887522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When Mary is more successful  </a:t>
              </a:r>
            </a:p>
          </p:txBody>
        </p:sp>
        <p:pic>
          <p:nvPicPr>
            <p:cNvPr id="2060" name="Picture 12" descr="Money PNG Transparent Images Free Download | Vector Files | Pngtree">
              <a:extLst>
                <a:ext uri="{FF2B5EF4-FFF2-40B4-BE49-F238E27FC236}">
                  <a16:creationId xmlns:a16="http://schemas.microsoft.com/office/drawing/2014/main" id="{17B1EA0A-D1B2-F7DC-A0EC-292855F32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646" y="3220060"/>
              <a:ext cx="1178651" cy="1178651"/>
            </a:xfrm>
            <a:prstGeom prst="rect">
              <a:avLst/>
            </a:prstGeom>
            <a:grp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7B1FAE-974B-43C8-3DBB-26FDC053E095}"/>
              </a:ext>
            </a:extLst>
          </p:cNvPr>
          <p:cNvGrpSpPr/>
          <p:nvPr/>
        </p:nvGrpSpPr>
        <p:grpSpPr>
          <a:xfrm>
            <a:off x="4672668" y="239611"/>
            <a:ext cx="2021745" cy="1887522"/>
            <a:chOff x="4672668" y="239611"/>
            <a:chExt cx="2021745" cy="18875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9D9CDC-4D30-6923-8A3F-2A9BA429D566}"/>
                </a:ext>
              </a:extLst>
            </p:cNvPr>
            <p:cNvSpPr/>
            <p:nvPr/>
          </p:nvSpPr>
          <p:spPr>
            <a:xfrm>
              <a:off x="4672668" y="239611"/>
              <a:ext cx="2021745" cy="18875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When the city is more developed</a:t>
              </a:r>
            </a:p>
          </p:txBody>
        </p:sp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8521BFCD-DB69-1E71-71FF-3E3BBDE6CB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2" t="23540" r="12752" b="19427"/>
            <a:stretch/>
          </p:blipFill>
          <p:spPr bwMode="auto">
            <a:xfrm>
              <a:off x="4846662" y="873932"/>
              <a:ext cx="1588801" cy="122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E5286B-D1F6-38DD-4E0C-35F41FFBDBB2}"/>
              </a:ext>
            </a:extLst>
          </p:cNvPr>
          <p:cNvGrpSpPr/>
          <p:nvPr/>
        </p:nvGrpSpPr>
        <p:grpSpPr>
          <a:xfrm>
            <a:off x="6862195" y="2571750"/>
            <a:ext cx="2021745" cy="1887522"/>
            <a:chOff x="6862195" y="239611"/>
            <a:chExt cx="2021745" cy="18875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16B8F8-2971-C761-4F12-0DABC70B8380}"/>
                </a:ext>
              </a:extLst>
            </p:cNvPr>
            <p:cNvSpPr/>
            <p:nvPr/>
          </p:nvSpPr>
          <p:spPr>
            <a:xfrm>
              <a:off x="6862195" y="239611"/>
              <a:ext cx="2021745" cy="18875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it becomes more crowded   </a:t>
              </a:r>
            </a:p>
          </p:txBody>
        </p:sp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78A4F7C0-ECDC-6708-73C4-595E9A8CF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971" y="882869"/>
              <a:ext cx="1206666" cy="120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7780A1-E981-A09E-FBB9-B8723E6DDD7B}"/>
              </a:ext>
            </a:extLst>
          </p:cNvPr>
          <p:cNvGrpSpPr/>
          <p:nvPr/>
        </p:nvGrpSpPr>
        <p:grpSpPr>
          <a:xfrm>
            <a:off x="293614" y="2571750"/>
            <a:ext cx="2021745" cy="1887522"/>
            <a:chOff x="293614" y="2571750"/>
            <a:chExt cx="2021745" cy="18875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86926-041F-FD98-7081-82045FEE69BC}"/>
                </a:ext>
              </a:extLst>
            </p:cNvPr>
            <p:cNvSpPr/>
            <p:nvPr/>
          </p:nvSpPr>
          <p:spPr>
            <a:xfrm>
              <a:off x="293614" y="2571750"/>
              <a:ext cx="2021745" cy="18875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When you are more careful  </a:t>
              </a:r>
            </a:p>
          </p:txBody>
        </p:sp>
        <p:pic>
          <p:nvPicPr>
            <p:cNvPr id="2066" name="Picture 18" descr="Be careful Vector Icons free download in SVG, PNG Format">
              <a:extLst>
                <a:ext uri="{FF2B5EF4-FFF2-40B4-BE49-F238E27FC236}">
                  <a16:creationId xmlns:a16="http://schemas.microsoft.com/office/drawing/2014/main" id="{88FCC052-1C23-FD55-8A3E-B584630FF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93" y="3292861"/>
              <a:ext cx="1033047" cy="103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00C791-C790-98B1-B717-CC88417561D4}"/>
              </a:ext>
            </a:extLst>
          </p:cNvPr>
          <p:cNvGrpSpPr/>
          <p:nvPr/>
        </p:nvGrpSpPr>
        <p:grpSpPr>
          <a:xfrm>
            <a:off x="6862195" y="239611"/>
            <a:ext cx="2021745" cy="1887522"/>
            <a:chOff x="6862195" y="2571750"/>
            <a:chExt cx="2021745" cy="18875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C112D9-63F3-173A-16F4-2BD368222080}"/>
                </a:ext>
              </a:extLst>
            </p:cNvPr>
            <p:cNvSpPr/>
            <p:nvPr/>
          </p:nvSpPr>
          <p:spPr>
            <a:xfrm>
              <a:off x="6862195" y="2571750"/>
              <a:ext cx="2021745" cy="18875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you will easier get a high score</a:t>
              </a:r>
            </a:p>
          </p:txBody>
        </p:sp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F0070EED-79A4-DF16-E68B-F62EC9E46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741" b="69815" l="28600" r="73100">
                          <a14:foregroundMark x1="49800" y1="20741" x2="49800" y2="20741"/>
                          <a14:foregroundMark x1="49800" y1="20741" x2="49800" y2="20741"/>
                          <a14:foregroundMark x1="73100" y1="40185" x2="73100" y2="40185"/>
                          <a14:foregroundMark x1="73100" y1="40185" x2="73100" y2="40185"/>
                          <a14:foregroundMark x1="44900" y1="58704" x2="44900" y2="58704"/>
                          <a14:foregroundMark x1="44900" y1="58704" x2="44900" y2="58704"/>
                          <a14:foregroundMark x1="54100" y1="65463" x2="54100" y2="65463"/>
                          <a14:foregroundMark x1="54100" y1="65463" x2="54100" y2="65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6" t="17165" r="23584" b="24236"/>
            <a:stretch/>
          </p:blipFill>
          <p:spPr bwMode="auto">
            <a:xfrm>
              <a:off x="7310789" y="3275500"/>
              <a:ext cx="993029" cy="118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D49DF2E-2619-BDAA-E3E0-5E2BC2BE9985}"/>
              </a:ext>
            </a:extLst>
          </p:cNvPr>
          <p:cNvSpPr/>
          <p:nvPr/>
        </p:nvSpPr>
        <p:spPr>
          <a:xfrm>
            <a:off x="293614" y="222833"/>
            <a:ext cx="2021745" cy="190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50658-D460-225A-6F9E-95F8A468FC15}"/>
              </a:ext>
            </a:extLst>
          </p:cNvPr>
          <p:cNvSpPr/>
          <p:nvPr/>
        </p:nvSpPr>
        <p:spPr>
          <a:xfrm>
            <a:off x="2484364" y="222833"/>
            <a:ext cx="2021745" cy="190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D59425-F06B-D06A-71F4-5DBF77CB14C1}"/>
              </a:ext>
            </a:extLst>
          </p:cNvPr>
          <p:cNvSpPr/>
          <p:nvPr/>
        </p:nvSpPr>
        <p:spPr>
          <a:xfrm>
            <a:off x="4668764" y="222833"/>
            <a:ext cx="2021745" cy="190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CFF7AA-7120-6C01-2123-88D3AB339B9D}"/>
              </a:ext>
            </a:extLst>
          </p:cNvPr>
          <p:cNvSpPr/>
          <p:nvPr/>
        </p:nvSpPr>
        <p:spPr>
          <a:xfrm>
            <a:off x="6853164" y="222833"/>
            <a:ext cx="2021745" cy="190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A1D833-6110-4EBE-CCB7-977A4297F951}"/>
              </a:ext>
            </a:extLst>
          </p:cNvPr>
          <p:cNvSpPr/>
          <p:nvPr/>
        </p:nvSpPr>
        <p:spPr>
          <a:xfrm>
            <a:off x="293614" y="2571750"/>
            <a:ext cx="2021745" cy="1887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6AC9D-FE47-7801-AB2D-6F6C87912DB2}"/>
              </a:ext>
            </a:extLst>
          </p:cNvPr>
          <p:cNvSpPr/>
          <p:nvPr/>
        </p:nvSpPr>
        <p:spPr>
          <a:xfrm>
            <a:off x="2484364" y="2571750"/>
            <a:ext cx="2021745" cy="1887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A63923-E2B9-62EC-FF36-7AA2CA6A4CBF}"/>
              </a:ext>
            </a:extLst>
          </p:cNvPr>
          <p:cNvSpPr/>
          <p:nvPr/>
        </p:nvSpPr>
        <p:spPr>
          <a:xfrm>
            <a:off x="4668764" y="2571750"/>
            <a:ext cx="2021745" cy="1887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48D0C-E541-E3AB-CDED-EF7A79F5B481}"/>
              </a:ext>
            </a:extLst>
          </p:cNvPr>
          <p:cNvSpPr/>
          <p:nvPr/>
        </p:nvSpPr>
        <p:spPr>
          <a:xfrm>
            <a:off x="6853164" y="2571750"/>
            <a:ext cx="2021745" cy="1887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702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1E949D-240E-FC41-A6A0-7A64829C8C08}"/>
              </a:ext>
            </a:extLst>
          </p:cNvPr>
          <p:cNvSpPr txBox="1"/>
          <p:nvPr/>
        </p:nvSpPr>
        <p:spPr>
          <a:xfrm>
            <a:off x="169753" y="110524"/>
            <a:ext cx="863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the wind blows </a:t>
            </a:r>
            <a:r>
              <a:rPr lang="en-US" sz="2400" b="1" dirty="0">
                <a:solidFill>
                  <a:srgbClr val="FF0000"/>
                </a:solidFill>
              </a:rPr>
              <a:t>stronger</a:t>
            </a:r>
            <a:r>
              <a:rPr lang="en-US" sz="2400" b="1" dirty="0"/>
              <a:t>, we feel </a:t>
            </a:r>
            <a:r>
              <a:rPr lang="en-US" sz="2400" b="1" dirty="0">
                <a:solidFill>
                  <a:srgbClr val="FF0000"/>
                </a:solidFill>
              </a:rPr>
              <a:t>colder</a:t>
            </a:r>
            <a:r>
              <a:rPr lang="en-US" sz="2400" b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110A9-F4C4-4428-DDFC-D2AEAA550004}"/>
              </a:ext>
            </a:extLst>
          </p:cNvPr>
          <p:cNvSpPr txBox="1"/>
          <p:nvPr/>
        </p:nvSpPr>
        <p:spPr>
          <a:xfrm>
            <a:off x="169753" y="947966"/>
            <a:ext cx="758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 </a:t>
            </a:r>
            <a:r>
              <a:rPr lang="en-US" sz="2400" b="1" dirty="0">
                <a:solidFill>
                  <a:srgbClr val="0070C0"/>
                </a:solidFill>
              </a:rPr>
              <a:t>The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stronger</a:t>
            </a:r>
            <a:r>
              <a:rPr lang="en-US" sz="2400" b="1" dirty="0"/>
              <a:t> the wind blows, </a:t>
            </a:r>
            <a:r>
              <a:rPr lang="en-US" sz="2400" b="1" dirty="0">
                <a:solidFill>
                  <a:srgbClr val="0070C0"/>
                </a:solidFill>
              </a:rPr>
              <a:t>the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colder</a:t>
            </a:r>
            <a:r>
              <a:rPr lang="en-US" sz="2400" b="1" dirty="0"/>
              <a:t> we feel.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62097-7CA1-846D-2DC8-B13CC7983841}"/>
              </a:ext>
            </a:extLst>
          </p:cNvPr>
          <p:cNvSpPr txBox="1"/>
          <p:nvPr/>
        </p:nvSpPr>
        <p:spPr>
          <a:xfrm>
            <a:off x="169753" y="506161"/>
            <a:ext cx="741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Khi </a:t>
            </a:r>
            <a:r>
              <a:rPr lang="en-US" sz="2400" i="1" dirty="0" err="1">
                <a:solidFill>
                  <a:schemeClr val="accent1"/>
                </a:solidFill>
              </a:rPr>
              <a:t>gió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</a:rPr>
              <a:t>thổi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càng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mạnh</a:t>
            </a:r>
            <a:r>
              <a:rPr lang="en-US" sz="2400" i="1" dirty="0">
                <a:solidFill>
                  <a:schemeClr val="accent1"/>
                </a:solidFill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</a:rPr>
              <a:t>chúng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</a:rPr>
              <a:t>tôi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càng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</a:rPr>
              <a:t>thấy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lạnh</a:t>
            </a:r>
            <a:r>
              <a:rPr lang="en-US" sz="2400" i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ED79F-D121-82A9-4DDC-336918C64DA4}"/>
              </a:ext>
            </a:extLst>
          </p:cNvPr>
          <p:cNvSpPr txBox="1"/>
          <p:nvPr/>
        </p:nvSpPr>
        <p:spPr>
          <a:xfrm>
            <a:off x="169753" y="1648318"/>
            <a:ext cx="897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EDFFFA"/>
                </a:highlight>
              </a:rPr>
              <a:t>When the city is </a:t>
            </a:r>
            <a:r>
              <a:rPr lang="en-US" sz="2400" b="1" dirty="0">
                <a:solidFill>
                  <a:srgbClr val="FF0000"/>
                </a:solidFill>
                <a:highlight>
                  <a:srgbClr val="EDFFFA"/>
                </a:highlight>
              </a:rPr>
              <a:t>more developed</a:t>
            </a:r>
            <a:r>
              <a:rPr lang="en-US" sz="2400" b="1" dirty="0">
                <a:highlight>
                  <a:srgbClr val="EDFFFA"/>
                </a:highlight>
              </a:rPr>
              <a:t>, it becomes </a:t>
            </a:r>
            <a:r>
              <a:rPr lang="en-US" sz="2400" b="1" dirty="0">
                <a:solidFill>
                  <a:srgbClr val="FF0000"/>
                </a:solidFill>
                <a:highlight>
                  <a:srgbClr val="EDFFFA"/>
                </a:highlight>
              </a:rPr>
              <a:t>more crowded.</a:t>
            </a:r>
            <a:r>
              <a:rPr lang="en-US" sz="2400" b="1" dirty="0">
                <a:highlight>
                  <a:srgbClr val="EDFFFA"/>
                </a:highlight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140AF-4593-BA2A-7F32-1571438D0FC6}"/>
              </a:ext>
            </a:extLst>
          </p:cNvPr>
          <p:cNvSpPr txBox="1"/>
          <p:nvPr/>
        </p:nvSpPr>
        <p:spPr>
          <a:xfrm>
            <a:off x="169752" y="2109983"/>
            <a:ext cx="834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Khi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thành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phố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càng</a:t>
            </a:r>
            <a:r>
              <a:rPr lang="en-US" sz="2400" i="1" dirty="0">
                <a:solidFill>
                  <a:srgbClr val="FF0000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phát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triển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nó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càng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trở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nên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đông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đúc</a:t>
            </a:r>
            <a:r>
              <a:rPr lang="en-US" sz="2400" b="1" i="1" dirty="0">
                <a:highlight>
                  <a:srgbClr val="EDFFFA"/>
                </a:highlight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070F7-5D65-2A2F-F379-670C751FD097}"/>
              </a:ext>
            </a:extLst>
          </p:cNvPr>
          <p:cNvSpPr txBox="1"/>
          <p:nvPr/>
        </p:nvSpPr>
        <p:spPr>
          <a:xfrm>
            <a:off x="169753" y="2530062"/>
            <a:ext cx="8863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 </a:t>
            </a:r>
            <a:r>
              <a:rPr lang="en-US" sz="2400" b="1" dirty="0">
                <a:solidFill>
                  <a:srgbClr val="0070C0"/>
                </a:solidFill>
              </a:rPr>
              <a:t>The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more developed</a:t>
            </a:r>
            <a:r>
              <a:rPr lang="en-US" sz="2400" b="1" dirty="0"/>
              <a:t> the city is, </a:t>
            </a:r>
            <a:r>
              <a:rPr lang="en-US" sz="2400" b="1" dirty="0">
                <a:solidFill>
                  <a:srgbClr val="0070C0"/>
                </a:solidFill>
              </a:rPr>
              <a:t>the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more crowded</a:t>
            </a:r>
            <a:r>
              <a:rPr lang="en-US" sz="2400" b="1" dirty="0"/>
              <a:t> it becomes.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5968A-521B-FDEB-3545-2B54547DBB33}"/>
              </a:ext>
            </a:extLst>
          </p:cNvPr>
          <p:cNvSpPr txBox="1"/>
          <p:nvPr/>
        </p:nvSpPr>
        <p:spPr>
          <a:xfrm>
            <a:off x="231098" y="3585562"/>
            <a:ext cx="8234476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abin" panose="020B0604020202020204" charset="0"/>
              </a:rPr>
              <a:t>We use </a:t>
            </a:r>
            <a:r>
              <a:rPr lang="en-US" sz="2800" b="1" dirty="0">
                <a:solidFill>
                  <a:srgbClr val="0070C0"/>
                </a:solidFill>
                <a:highlight>
                  <a:srgbClr val="FFFFFF"/>
                </a:highlight>
                <a:latin typeface="Cabin" panose="020B0604020202020204" charset="0"/>
              </a:rPr>
              <a:t>the</a:t>
            </a:r>
            <a:r>
              <a:rPr lang="en-US" sz="2800" dirty="0">
                <a:solidFill>
                  <a:schemeClr val="accent6"/>
                </a:solidFill>
                <a:latin typeface="Cabin" panose="020B0604020202020204" charset="0"/>
              </a:rPr>
              <a:t> with 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Cabin" panose="020B0604020202020204" charset="0"/>
              </a:rPr>
              <a:t>comparative adjectives</a:t>
            </a:r>
            <a:r>
              <a:rPr lang="en-US" sz="2800" dirty="0">
                <a:solidFill>
                  <a:schemeClr val="accent6"/>
                </a:solidFill>
                <a:latin typeface="Cabin" panose="020B0604020202020204" charset="0"/>
              </a:rPr>
              <a:t> to show that one thing or situation depends on another. </a:t>
            </a:r>
          </a:p>
        </p:txBody>
      </p:sp>
    </p:spTree>
    <p:extLst>
      <p:ext uri="{BB962C8B-B14F-4D97-AF65-F5344CB8AC3E}">
        <p14:creationId xmlns:p14="http://schemas.microsoft.com/office/powerpoint/2010/main" val="22658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6C63-74BD-3C82-6002-F24D9D28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06" y="492700"/>
            <a:ext cx="7717500" cy="559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Google Shape;1008;p42">
            <a:extLst>
              <a:ext uri="{FF2B5EF4-FFF2-40B4-BE49-F238E27FC236}">
                <a16:creationId xmlns:a16="http://schemas.microsoft.com/office/drawing/2014/main" id="{55704906-3290-255D-D94A-167EBEC022FE}"/>
              </a:ext>
            </a:extLst>
          </p:cNvPr>
          <p:cNvSpPr txBox="1">
            <a:spLocks/>
          </p:cNvSpPr>
          <p:nvPr/>
        </p:nvSpPr>
        <p:spPr>
          <a:xfrm>
            <a:off x="1516048" y="69719"/>
            <a:ext cx="6111903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Double comparatives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34108-C08A-4577-0EA7-97EF1F43EAF5}"/>
              </a:ext>
            </a:extLst>
          </p:cNvPr>
          <p:cNvSpPr/>
          <p:nvPr/>
        </p:nvSpPr>
        <p:spPr>
          <a:xfrm>
            <a:off x="130425" y="834277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64B27-ECCB-042F-F3D2-080504E18006}"/>
              </a:ext>
            </a:extLst>
          </p:cNvPr>
          <p:cNvSpPr/>
          <p:nvPr/>
        </p:nvSpPr>
        <p:spPr>
          <a:xfrm>
            <a:off x="870201" y="834277"/>
            <a:ext cx="1401728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stronger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B5716-43C3-4C65-B72C-562C65F3ABDF}"/>
              </a:ext>
            </a:extLst>
          </p:cNvPr>
          <p:cNvSpPr txBox="1"/>
          <p:nvPr/>
        </p:nvSpPr>
        <p:spPr>
          <a:xfrm>
            <a:off x="2253538" y="840135"/>
            <a:ext cx="2484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wind blows,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80205-24E3-B273-1095-7D01359AEA96}"/>
              </a:ext>
            </a:extLst>
          </p:cNvPr>
          <p:cNvSpPr/>
          <p:nvPr/>
        </p:nvSpPr>
        <p:spPr>
          <a:xfrm>
            <a:off x="4473825" y="834277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6978D-E881-4CE3-B99F-1BF893CE86B9}"/>
              </a:ext>
            </a:extLst>
          </p:cNvPr>
          <p:cNvSpPr/>
          <p:nvPr/>
        </p:nvSpPr>
        <p:spPr>
          <a:xfrm>
            <a:off x="5213601" y="834277"/>
            <a:ext cx="1401728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colder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0E497-6A20-1F21-00CF-6F7A08EC30D9}"/>
              </a:ext>
            </a:extLst>
          </p:cNvPr>
          <p:cNvSpPr txBox="1"/>
          <p:nvPr/>
        </p:nvSpPr>
        <p:spPr>
          <a:xfrm>
            <a:off x="6603395" y="828689"/>
            <a:ext cx="2484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we feel.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88E4-D146-D2E6-FC5B-08F2DBCCB67F}"/>
              </a:ext>
            </a:extLst>
          </p:cNvPr>
          <p:cNvSpPr/>
          <p:nvPr/>
        </p:nvSpPr>
        <p:spPr>
          <a:xfrm>
            <a:off x="130425" y="1430614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9E1061-DE60-B176-B1ED-CB9E66DDCE25}"/>
              </a:ext>
            </a:extLst>
          </p:cNvPr>
          <p:cNvSpPr/>
          <p:nvPr/>
        </p:nvSpPr>
        <p:spPr>
          <a:xfrm>
            <a:off x="870200" y="1430614"/>
            <a:ext cx="2359697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more developed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3AFAE-65BF-41ED-2983-32FA2AD2727C}"/>
              </a:ext>
            </a:extLst>
          </p:cNvPr>
          <p:cNvSpPr txBox="1"/>
          <p:nvPr/>
        </p:nvSpPr>
        <p:spPr>
          <a:xfrm>
            <a:off x="3229897" y="1436472"/>
            <a:ext cx="1877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city is,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2E95C-1FD2-BA29-5D6F-0D6BBC26C978}"/>
              </a:ext>
            </a:extLst>
          </p:cNvPr>
          <p:cNvSpPr/>
          <p:nvPr/>
        </p:nvSpPr>
        <p:spPr>
          <a:xfrm>
            <a:off x="4708999" y="1425025"/>
            <a:ext cx="60779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AA9155-F29E-0EC9-E241-99B0E27B3A5C}"/>
              </a:ext>
            </a:extLst>
          </p:cNvPr>
          <p:cNvSpPr/>
          <p:nvPr/>
        </p:nvSpPr>
        <p:spPr>
          <a:xfrm>
            <a:off x="5368458" y="1430614"/>
            <a:ext cx="2126105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more crowded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1B6D2-2EB1-558E-FD43-78709550B34F}"/>
              </a:ext>
            </a:extLst>
          </p:cNvPr>
          <p:cNvSpPr txBox="1"/>
          <p:nvPr/>
        </p:nvSpPr>
        <p:spPr>
          <a:xfrm>
            <a:off x="7437406" y="1425026"/>
            <a:ext cx="1804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it becomes.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1566C1-3606-80BA-2234-8019372BA39E}"/>
              </a:ext>
            </a:extLst>
          </p:cNvPr>
          <p:cNvSpPr/>
          <p:nvPr/>
        </p:nvSpPr>
        <p:spPr>
          <a:xfrm>
            <a:off x="130425" y="2017051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1B009F-65A9-1F01-2E9E-AE4393A4578D}"/>
              </a:ext>
            </a:extLst>
          </p:cNvPr>
          <p:cNvSpPr/>
          <p:nvPr/>
        </p:nvSpPr>
        <p:spPr>
          <a:xfrm>
            <a:off x="870201" y="2017051"/>
            <a:ext cx="1877308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more careful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AB806C-9242-770E-794F-B852D3C525B5}"/>
              </a:ext>
            </a:extLst>
          </p:cNvPr>
          <p:cNvSpPr txBox="1"/>
          <p:nvPr/>
        </p:nvSpPr>
        <p:spPr>
          <a:xfrm>
            <a:off x="2747509" y="2022909"/>
            <a:ext cx="128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you are,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71B822-EBDC-0090-DFB9-265D98A59C22}"/>
              </a:ext>
            </a:extLst>
          </p:cNvPr>
          <p:cNvSpPr/>
          <p:nvPr/>
        </p:nvSpPr>
        <p:spPr>
          <a:xfrm>
            <a:off x="3965358" y="2011462"/>
            <a:ext cx="60779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3722F7-6F1A-9971-3114-A18BC34ABE8B}"/>
              </a:ext>
            </a:extLst>
          </p:cNvPr>
          <p:cNvSpPr/>
          <p:nvPr/>
        </p:nvSpPr>
        <p:spPr>
          <a:xfrm>
            <a:off x="4624817" y="2017051"/>
            <a:ext cx="1010219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easier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3E193-680E-2E97-F47F-483FCA9582E9}"/>
              </a:ext>
            </a:extLst>
          </p:cNvPr>
          <p:cNvSpPr txBox="1"/>
          <p:nvPr/>
        </p:nvSpPr>
        <p:spPr>
          <a:xfrm>
            <a:off x="5635036" y="2011463"/>
            <a:ext cx="3607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EDFFFA"/>
                </a:highlight>
              </a:rPr>
              <a:t>you will get a high score.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9B76CA-7CC0-79BD-E437-0FAD26BE9BEE}"/>
              </a:ext>
            </a:extLst>
          </p:cNvPr>
          <p:cNvSpPr/>
          <p:nvPr/>
        </p:nvSpPr>
        <p:spPr>
          <a:xfrm>
            <a:off x="130425" y="2631246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836507-61C6-1429-5DA9-37C3A56C8FE8}"/>
              </a:ext>
            </a:extLst>
          </p:cNvPr>
          <p:cNvSpPr/>
          <p:nvPr/>
        </p:nvSpPr>
        <p:spPr>
          <a:xfrm>
            <a:off x="870200" y="2631246"/>
            <a:ext cx="2418689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more successful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7897AA-4962-4E5C-8F6E-7EF512E77A78}"/>
              </a:ext>
            </a:extLst>
          </p:cNvPr>
          <p:cNvSpPr txBox="1"/>
          <p:nvPr/>
        </p:nvSpPr>
        <p:spPr>
          <a:xfrm>
            <a:off x="3229897" y="2637103"/>
            <a:ext cx="128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Mary is,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A84E4D-A724-78F6-059C-D0FEBB64F07B}"/>
              </a:ext>
            </a:extLst>
          </p:cNvPr>
          <p:cNvSpPr/>
          <p:nvPr/>
        </p:nvSpPr>
        <p:spPr>
          <a:xfrm>
            <a:off x="4447746" y="2625656"/>
            <a:ext cx="60779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69FAA0-BABA-E7F5-5CCA-98A04FA8F5F5}"/>
              </a:ext>
            </a:extLst>
          </p:cNvPr>
          <p:cNvSpPr/>
          <p:nvPr/>
        </p:nvSpPr>
        <p:spPr>
          <a:xfrm>
            <a:off x="5107205" y="2631245"/>
            <a:ext cx="1640182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less happy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8D270F-95D1-CA6D-BD63-C7B97D2CE27A}"/>
              </a:ext>
            </a:extLst>
          </p:cNvPr>
          <p:cNvSpPr txBox="1"/>
          <p:nvPr/>
        </p:nvSpPr>
        <p:spPr>
          <a:xfrm>
            <a:off x="6747386" y="2625657"/>
            <a:ext cx="2072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EDFFFA"/>
                </a:highlight>
              </a:rPr>
              <a:t>she becomes.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49450D-A6CF-3D60-F039-78325CF62580}"/>
              </a:ext>
            </a:extLst>
          </p:cNvPr>
          <p:cNvSpPr/>
          <p:nvPr/>
        </p:nvSpPr>
        <p:spPr>
          <a:xfrm>
            <a:off x="130425" y="3889513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125C66-63B4-7B2B-43FA-E34EF78FEA95}"/>
              </a:ext>
            </a:extLst>
          </p:cNvPr>
          <p:cNvSpPr/>
          <p:nvPr/>
        </p:nvSpPr>
        <p:spPr>
          <a:xfrm>
            <a:off x="870200" y="3889513"/>
            <a:ext cx="2514555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comparative ADJ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048DB4-72AE-FEEE-7FEC-336CFB92CAFA}"/>
              </a:ext>
            </a:extLst>
          </p:cNvPr>
          <p:cNvSpPr txBox="1"/>
          <p:nvPr/>
        </p:nvSpPr>
        <p:spPr>
          <a:xfrm>
            <a:off x="3362677" y="3895370"/>
            <a:ext cx="86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S. V,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9F9B89-8429-8964-3C92-2F478FED4976}"/>
              </a:ext>
            </a:extLst>
          </p:cNvPr>
          <p:cNvSpPr/>
          <p:nvPr/>
        </p:nvSpPr>
        <p:spPr>
          <a:xfrm>
            <a:off x="4447746" y="3883923"/>
            <a:ext cx="60779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C15A12-D036-B12A-C1DE-79E718FD209C}"/>
              </a:ext>
            </a:extLst>
          </p:cNvPr>
          <p:cNvSpPr/>
          <p:nvPr/>
        </p:nvSpPr>
        <p:spPr>
          <a:xfrm>
            <a:off x="5107205" y="3889512"/>
            <a:ext cx="2520746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comparative ADJ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088A36-D336-4467-D437-FC9106D0ABB9}"/>
              </a:ext>
            </a:extLst>
          </p:cNvPr>
          <p:cNvSpPr txBox="1"/>
          <p:nvPr/>
        </p:nvSpPr>
        <p:spPr>
          <a:xfrm>
            <a:off x="7627951" y="3883924"/>
            <a:ext cx="876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S. V.</a:t>
            </a:r>
            <a:endParaRPr lang="en-US" sz="2200" b="1" dirty="0">
              <a:solidFill>
                <a:srgbClr val="C00000"/>
              </a:solidFill>
              <a:highlight>
                <a:srgbClr val="EDFFFA"/>
              </a:highlight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707A6D30-DCF9-CDB4-E154-BF612CF07E17}"/>
              </a:ext>
            </a:extLst>
          </p:cNvPr>
          <p:cNvSpPr/>
          <p:nvPr/>
        </p:nvSpPr>
        <p:spPr>
          <a:xfrm>
            <a:off x="324465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1790AC79-D2C2-85BA-6CCD-2CD001B80FA5}"/>
              </a:ext>
            </a:extLst>
          </p:cNvPr>
          <p:cNvSpPr/>
          <p:nvPr/>
        </p:nvSpPr>
        <p:spPr>
          <a:xfrm>
            <a:off x="1902542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4F9869B1-9A17-AAB1-60B7-80E4C82B8A6E}"/>
              </a:ext>
            </a:extLst>
          </p:cNvPr>
          <p:cNvSpPr/>
          <p:nvPr/>
        </p:nvSpPr>
        <p:spPr>
          <a:xfrm>
            <a:off x="3664975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FC1B83D3-6399-0966-7DCC-EDF7A4B499D0}"/>
              </a:ext>
            </a:extLst>
          </p:cNvPr>
          <p:cNvSpPr/>
          <p:nvPr/>
        </p:nvSpPr>
        <p:spPr>
          <a:xfrm>
            <a:off x="4612560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1B06DA-6DA3-929C-8AAB-AB580A9D5C77}"/>
              </a:ext>
            </a:extLst>
          </p:cNvPr>
          <p:cNvSpPr/>
          <p:nvPr/>
        </p:nvSpPr>
        <p:spPr>
          <a:xfrm>
            <a:off x="5971120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D5411B93-C6C9-FCBB-1580-622298F810CA}"/>
              </a:ext>
            </a:extLst>
          </p:cNvPr>
          <p:cNvSpPr/>
          <p:nvPr/>
        </p:nvSpPr>
        <p:spPr>
          <a:xfrm>
            <a:off x="7845873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 animBg="1"/>
      <p:bldP spid="12" grpId="0" animBg="1"/>
      <p:bldP spid="13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9E9BA-3CBF-4124-B12A-4C8D8DB55B2B}"/>
              </a:ext>
            </a:extLst>
          </p:cNvPr>
          <p:cNvSpPr/>
          <p:nvPr/>
        </p:nvSpPr>
        <p:spPr>
          <a:xfrm>
            <a:off x="0" y="-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4" name="Google Shape;954;p39"/>
          <p:cNvSpPr txBox="1">
            <a:spLocks noGrp="1"/>
          </p:cNvSpPr>
          <p:nvPr>
            <p:ph type="title"/>
          </p:nvPr>
        </p:nvSpPr>
        <p:spPr>
          <a:xfrm>
            <a:off x="135906" y="0"/>
            <a:ext cx="9008093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Ex 1 (p.21) Choose the correct option to complete each sentence.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955" name="Google Shape;955;p39"/>
          <p:cNvSpPr txBox="1">
            <a:spLocks noGrp="1"/>
          </p:cNvSpPr>
          <p:nvPr>
            <p:ph type="subTitle" idx="1"/>
          </p:nvPr>
        </p:nvSpPr>
        <p:spPr>
          <a:xfrm>
            <a:off x="135906" y="867102"/>
            <a:ext cx="6731553" cy="365444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1.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later / more late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it gets, the more worried I get about her.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2. He wants a new house. The larger the house is, the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comfortable / more comfortable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he feels.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3. She thinks the bigger the city is,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higher/ the higher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the cost of living gets.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4.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</a:t>
            </a:r>
            <a:r>
              <a:rPr lang="en-US" sz="2200" b="1" dirty="0" err="1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famouser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 / more famous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the city is, the higher number of tourists it can attract.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5. The larger population the town has,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difficult/           the more difficult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it is to find a job. </a:t>
            </a:r>
            <a:endParaRPr sz="2200" b="1" dirty="0">
              <a:solidFill>
                <a:srgbClr val="000000"/>
              </a:solidFill>
              <a:highlight>
                <a:srgbClr val="EDFFFA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1DF245-D710-F525-A81F-85ECDB268D63}"/>
              </a:ext>
            </a:extLst>
          </p:cNvPr>
          <p:cNvSpPr/>
          <p:nvPr/>
        </p:nvSpPr>
        <p:spPr>
          <a:xfrm>
            <a:off x="420327" y="889225"/>
            <a:ext cx="1135626" cy="3496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4B4A9F-1D1E-F96C-D78E-DE423F9A4FDE}"/>
              </a:ext>
            </a:extLst>
          </p:cNvPr>
          <p:cNvSpPr/>
          <p:nvPr/>
        </p:nvSpPr>
        <p:spPr>
          <a:xfrm>
            <a:off x="1841087" y="1971919"/>
            <a:ext cx="2354828" cy="3435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2D4B1C-C908-666B-B4CE-1F06D4FD2314}"/>
              </a:ext>
            </a:extLst>
          </p:cNvPr>
          <p:cNvSpPr/>
          <p:nvPr/>
        </p:nvSpPr>
        <p:spPr>
          <a:xfrm>
            <a:off x="5112772" y="2399961"/>
            <a:ext cx="1332273" cy="3432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51AB52-AAF2-3DAC-D437-5DD50422BE17}"/>
              </a:ext>
            </a:extLst>
          </p:cNvPr>
          <p:cNvSpPr/>
          <p:nvPr/>
        </p:nvSpPr>
        <p:spPr>
          <a:xfrm>
            <a:off x="2352364" y="3142297"/>
            <a:ext cx="1688694" cy="3435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8FE26E-022F-6C42-41DF-D8EC1DBF43E4}"/>
              </a:ext>
            </a:extLst>
          </p:cNvPr>
          <p:cNvSpPr/>
          <p:nvPr/>
        </p:nvSpPr>
        <p:spPr>
          <a:xfrm>
            <a:off x="152392" y="4222217"/>
            <a:ext cx="2199971" cy="3435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C446A-95B7-041C-4ED2-6607F13BD6BE}"/>
              </a:ext>
            </a:extLst>
          </p:cNvPr>
          <p:cNvSpPr txBox="1"/>
          <p:nvPr/>
        </p:nvSpPr>
        <p:spPr>
          <a:xfrm>
            <a:off x="6428878" y="867102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1.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ngắn</a:t>
            </a:r>
            <a:r>
              <a:rPr lang="en-US" sz="2000" i="1" dirty="0">
                <a:solidFill>
                  <a:srgbClr val="C00000"/>
                </a:solidFill>
              </a:rPr>
              <a:t> (late – later)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72F4A-C496-17AD-CB80-5063B26509F7}"/>
              </a:ext>
            </a:extLst>
          </p:cNvPr>
          <p:cNvSpPr txBox="1"/>
          <p:nvPr/>
        </p:nvSpPr>
        <p:spPr>
          <a:xfrm>
            <a:off x="6428878" y="1559252"/>
            <a:ext cx="2485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2.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dài</a:t>
            </a:r>
            <a:r>
              <a:rPr lang="en-US" sz="2000" i="1" dirty="0">
                <a:solidFill>
                  <a:srgbClr val="C00000"/>
                </a:solidFill>
              </a:rPr>
              <a:t> (comfortable – more comfortable)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9CCEC-043E-238B-D7EF-F2FE1C080C89}"/>
              </a:ext>
            </a:extLst>
          </p:cNvPr>
          <p:cNvSpPr txBox="1"/>
          <p:nvPr/>
        </p:nvSpPr>
        <p:spPr>
          <a:xfrm>
            <a:off x="6428878" y="2501151"/>
            <a:ext cx="278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3. </a:t>
            </a:r>
            <a:r>
              <a:rPr lang="en-US" sz="2000" b="1" i="1" dirty="0">
                <a:solidFill>
                  <a:srgbClr val="C00000"/>
                </a:solidFill>
              </a:rPr>
              <a:t>The + comparative Adj S.V</a:t>
            </a:r>
            <a:r>
              <a:rPr lang="en-US" sz="2000" i="1" dirty="0">
                <a:solidFill>
                  <a:srgbClr val="C00000"/>
                </a:solidFill>
              </a:rPr>
              <a:t>, the + comparative Adj S.V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1CFD5-21F6-3C07-1CD2-685B352FA425}"/>
              </a:ext>
            </a:extLst>
          </p:cNvPr>
          <p:cNvSpPr txBox="1"/>
          <p:nvPr/>
        </p:nvSpPr>
        <p:spPr>
          <a:xfrm>
            <a:off x="6428878" y="3485875"/>
            <a:ext cx="2485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4,5.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dài</a:t>
            </a:r>
            <a:r>
              <a:rPr lang="en-US" sz="2000" i="1" dirty="0">
                <a:solidFill>
                  <a:srgbClr val="C00000"/>
                </a:solidFill>
              </a:rPr>
              <a:t> (famous – more famous, difficult – more difficult)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9E9BA-3CBF-4124-B12A-4C8D8DB55B2B}"/>
              </a:ext>
            </a:extLst>
          </p:cNvPr>
          <p:cNvSpPr/>
          <p:nvPr/>
        </p:nvSpPr>
        <p:spPr>
          <a:xfrm>
            <a:off x="0" y="-8146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4" name="Google Shape;954;p39"/>
          <p:cNvSpPr txBox="1">
            <a:spLocks noGrp="1"/>
          </p:cNvSpPr>
          <p:nvPr>
            <p:ph type="title"/>
          </p:nvPr>
        </p:nvSpPr>
        <p:spPr>
          <a:xfrm>
            <a:off x="135906" y="0"/>
            <a:ext cx="8838488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Ex 2 (p.21) Find a mistake in the underlined parts in each sentence below and correct it. 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955" name="Google Shape;955;p39"/>
          <p:cNvSpPr txBox="1">
            <a:spLocks noGrp="1"/>
          </p:cNvSpPr>
          <p:nvPr>
            <p:ph type="subTitle" idx="1"/>
          </p:nvPr>
        </p:nvSpPr>
        <p:spPr>
          <a:xfrm>
            <a:off x="135907" y="722403"/>
            <a:ext cx="6722093" cy="410031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1. I love the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spicy food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in this city.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hottest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the food is,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more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 like it. A			B			C</a:t>
            </a:r>
          </a:p>
          <a:p>
            <a:pPr marL="0" indent="0" algn="l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2. I got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stuck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in a traffic jam yesterday. The more</a:t>
            </a:r>
          </a:p>
          <a:p>
            <a:pPr marL="0" indent="0" algn="l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	A</a:t>
            </a:r>
            <a:endParaRPr lang="en-US" sz="2200" b="1" u="sng" dirty="0">
              <a:solidFill>
                <a:srgbClr val="000000"/>
              </a:solidFill>
              <a:highlight>
                <a:srgbClr val="EDFFFA"/>
              </a:highlight>
            </a:endParaRPr>
          </a:p>
          <a:p>
            <a:pPr marL="0" indent="0" algn="l">
              <a:lnSpc>
                <a:spcPct val="100000"/>
              </a:lnSpc>
            </a:pP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congested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the road was, the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tired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 became. 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	B			C</a:t>
            </a:r>
          </a:p>
          <a:p>
            <a:pPr marL="0" indent="0" algn="l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3. The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modern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the library is,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more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attractive it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 is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to teenagers. A			B		      C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4. The streets are getting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dirtier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. The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more crowded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this 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			       A		B	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city is,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more polluted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(C) it becomes.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8E8F1-0B44-769D-38C0-91F1D9E94148}"/>
              </a:ext>
            </a:extLst>
          </p:cNvPr>
          <p:cNvSpPr txBox="1"/>
          <p:nvPr/>
        </p:nvSpPr>
        <p:spPr>
          <a:xfrm>
            <a:off x="6656439" y="744502"/>
            <a:ext cx="2418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1.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ngắn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sym typeface="Wingdings 3" panose="05040102010807070707" pitchFamily="18" charset="2"/>
              </a:rPr>
              <a:t> hotter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8668E4-D089-F611-24DD-98B84A390D5E}"/>
              </a:ext>
            </a:extLst>
          </p:cNvPr>
          <p:cNvSpPr/>
          <p:nvPr/>
        </p:nvSpPr>
        <p:spPr>
          <a:xfrm>
            <a:off x="4712110" y="1145709"/>
            <a:ext cx="339213" cy="33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4AC24-D8E0-F706-366C-4547F32CC220}"/>
              </a:ext>
            </a:extLst>
          </p:cNvPr>
          <p:cNvSpPr txBox="1"/>
          <p:nvPr/>
        </p:nvSpPr>
        <p:spPr>
          <a:xfrm>
            <a:off x="6656439" y="1452060"/>
            <a:ext cx="25662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>
                <a:solidFill>
                  <a:srgbClr val="C00000"/>
                </a:solidFill>
              </a:rPr>
              <a:t>2. The + comparative Adj S.V, the + comparative Adj S.V </a:t>
            </a:r>
            <a:r>
              <a:rPr lang="en-US" sz="1900" b="1" i="1" dirty="0">
                <a:solidFill>
                  <a:srgbClr val="C00000"/>
                </a:solidFill>
                <a:sym typeface="Wingdings 3" panose="05040102010807070707" pitchFamily="18" charset="2"/>
              </a:rPr>
              <a:t> more tired</a:t>
            </a:r>
            <a:endParaRPr lang="en-US" sz="1900" b="1" i="1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FA1D-FC32-71FB-B556-7EC817932EFE}"/>
              </a:ext>
            </a:extLst>
          </p:cNvPr>
          <p:cNvSpPr/>
          <p:nvPr/>
        </p:nvSpPr>
        <p:spPr>
          <a:xfrm>
            <a:off x="3795252" y="2816628"/>
            <a:ext cx="339213" cy="33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50977-7509-B2AF-5819-9657280D434C}"/>
              </a:ext>
            </a:extLst>
          </p:cNvPr>
          <p:cNvSpPr txBox="1"/>
          <p:nvPr/>
        </p:nvSpPr>
        <p:spPr>
          <a:xfrm>
            <a:off x="6656439" y="2679047"/>
            <a:ext cx="256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3.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dài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sym typeface="Wingdings 3" panose="05040102010807070707" pitchFamily="18" charset="2"/>
              </a:rPr>
              <a:t> more modern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C279A-2661-56D2-08F1-0883B6958BBC}"/>
              </a:ext>
            </a:extLst>
          </p:cNvPr>
          <p:cNvSpPr txBox="1"/>
          <p:nvPr/>
        </p:nvSpPr>
        <p:spPr>
          <a:xfrm>
            <a:off x="6656439" y="3392594"/>
            <a:ext cx="24973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>
                <a:solidFill>
                  <a:srgbClr val="C00000"/>
                </a:solidFill>
              </a:rPr>
              <a:t>4. The + comparative Adj S.V, the + comparative Adj S.V </a:t>
            </a:r>
            <a:r>
              <a:rPr lang="en-US" sz="1900" b="1" i="1" dirty="0">
                <a:solidFill>
                  <a:srgbClr val="C00000"/>
                </a:solidFill>
                <a:sym typeface="Wingdings 3" panose="05040102010807070707" pitchFamily="18" charset="2"/>
              </a:rPr>
              <a:t> the more polluted</a:t>
            </a:r>
            <a:endParaRPr lang="en-US" sz="1900" b="1" i="1" dirty="0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050E89-400F-CBAB-939E-C5E6D20C9958}"/>
              </a:ext>
            </a:extLst>
          </p:cNvPr>
          <p:cNvSpPr/>
          <p:nvPr/>
        </p:nvSpPr>
        <p:spPr>
          <a:xfrm>
            <a:off x="1425678" y="3490755"/>
            <a:ext cx="339213" cy="33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8F9C5A-D72B-55BF-1524-87CF9E1EA2F8}"/>
              </a:ext>
            </a:extLst>
          </p:cNvPr>
          <p:cNvSpPr/>
          <p:nvPr/>
        </p:nvSpPr>
        <p:spPr>
          <a:xfrm>
            <a:off x="2802194" y="4484871"/>
            <a:ext cx="339213" cy="33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ities of the World Lesson by Slidesgo">
  <a:themeElements>
    <a:clrScheme name="Simple Light">
      <a:dk1>
        <a:srgbClr val="421F51"/>
      </a:dk1>
      <a:lt1>
        <a:srgbClr val="EDFFFA"/>
      </a:lt1>
      <a:dk2>
        <a:srgbClr val="8E5448"/>
      </a:dk2>
      <a:lt2>
        <a:srgbClr val="7DCBC5"/>
      </a:lt2>
      <a:accent1>
        <a:srgbClr val="335C64"/>
      </a:accent1>
      <a:accent2>
        <a:srgbClr val="8572A0"/>
      </a:accent2>
      <a:accent3>
        <a:srgbClr val="D5A2D6"/>
      </a:accent3>
      <a:accent4>
        <a:srgbClr val="B7CD3C"/>
      </a:accent4>
      <a:accent5>
        <a:srgbClr val="FFFFFF"/>
      </a:accent5>
      <a:accent6>
        <a:srgbClr val="FFFFFF"/>
      </a:accent6>
      <a:hlink>
        <a:srgbClr val="421F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8352</TotalTime>
  <Words>1186</Words>
  <Application>Microsoft Office PowerPoint</Application>
  <PresentationFormat>Trình chiếu Trên màn hình (16:9)</PresentationFormat>
  <Paragraphs>153</Paragraphs>
  <Slides>15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4" baseType="lpstr">
      <vt:lpstr>Comfortaa</vt:lpstr>
      <vt:lpstr>Cabin</vt:lpstr>
      <vt:lpstr>Wingdings 3</vt:lpstr>
      <vt:lpstr>Arial</vt:lpstr>
      <vt:lpstr>Comfortaa Medium</vt:lpstr>
      <vt:lpstr>Noto Sans</vt:lpstr>
      <vt:lpstr>Bahnschrift SemiBold</vt:lpstr>
      <vt:lpstr>Comfortaa SemiBold</vt:lpstr>
      <vt:lpstr>Cities of the World Lesson by Slidesgo</vt:lpstr>
      <vt:lpstr>Unit 2 City life</vt:lpstr>
      <vt:lpstr>OBJECTIVES</vt:lpstr>
      <vt:lpstr>Double comparatives</vt:lpstr>
      <vt:lpstr>Pelmanism</vt:lpstr>
      <vt:lpstr>Bản trình bày PowerPoint</vt:lpstr>
      <vt:lpstr>Bản trình bày PowerPoint</vt:lpstr>
      <vt:lpstr>Bản trình bày PowerPoint</vt:lpstr>
      <vt:lpstr>Ex 1 (p.21) Choose the correct option to complete each sentence.</vt:lpstr>
      <vt:lpstr>Ex 2 (p.21) Find a mistake in the underlined parts in each sentence below and correct it. </vt:lpstr>
      <vt:lpstr>Phrasal verbs</vt:lpstr>
      <vt:lpstr>Ex 3 (p.21) Match a phrasal verb in column A with a suitable word/ phrase in column B.</vt:lpstr>
      <vt:lpstr>Ex 4 (p.21) Complete each sentence with a phrasal verb in . You can change the form of the verb when necessary.</vt:lpstr>
      <vt:lpstr>Bản trình bày PowerPoint</vt:lpstr>
      <vt:lpstr>RECAP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 of the World Lesson</dc:title>
  <cp:lastModifiedBy>Phương Đinh Kiều Minh</cp:lastModifiedBy>
  <cp:revision>51</cp:revision>
  <dcterms:modified xsi:type="dcterms:W3CDTF">2024-10-04T00:51:04Z</dcterms:modified>
</cp:coreProperties>
</file>