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1" r:id="rId1"/>
  </p:sldMasterIdLst>
  <p:notesMasterIdLst>
    <p:notesMasterId r:id="rId19"/>
  </p:notesMasterIdLst>
  <p:sldIdLst>
    <p:sldId id="282" r:id="rId2"/>
    <p:sldId id="344" r:id="rId3"/>
    <p:sldId id="256" r:id="rId4"/>
    <p:sldId id="268" r:id="rId5"/>
    <p:sldId id="274" r:id="rId6"/>
    <p:sldId id="320" r:id="rId7"/>
    <p:sldId id="345" r:id="rId8"/>
    <p:sldId id="356" r:id="rId9"/>
    <p:sldId id="357" r:id="rId10"/>
    <p:sldId id="352" r:id="rId11"/>
    <p:sldId id="358" r:id="rId12"/>
    <p:sldId id="348" r:id="rId13"/>
    <p:sldId id="359" r:id="rId14"/>
    <p:sldId id="351" r:id="rId15"/>
    <p:sldId id="350" r:id="rId16"/>
    <p:sldId id="360" r:id="rId17"/>
    <p:sldId id="334" r:id="rId18"/>
  </p:sldIdLst>
  <p:sldSz cx="9144000" cy="5143500" type="screen16x9"/>
  <p:notesSz cx="6858000" cy="9144000"/>
  <p:embeddedFontLst>
    <p:embeddedFont>
      <p:font typeface=".VnArial" panose="020B0604020202020204" charset="0"/>
      <p:regular r:id="rId20"/>
      <p:bold r:id="rId21"/>
      <p:italic r:id="rId22"/>
      <p:boldItalic r:id="rId23"/>
    </p:embeddedFont>
    <p:embeddedFont>
      <p:font typeface=".VnCooperH" panose="020B7200000000000000"/>
      <p:regular r:id="rId24"/>
    </p:embeddedFont>
    <p:embeddedFont>
      <p:font typeface=".VnTime" panose="020B7200000000000000"/>
      <p:regular r:id="rId25"/>
      <p:bold r:id="rId26"/>
      <p:italic r:id="rId27"/>
      <p:boldItalic r:id="rId28"/>
    </p:embeddedFont>
    <p:embeddedFont>
      <p:font typeface="Bellota Text" panose="020B0604020202020204" charset="0"/>
      <p:regular r:id="rId29"/>
      <p:bold r:id="rId30"/>
      <p:italic r:id="rId31"/>
      <p:boldItalic r:id="rId32"/>
    </p:embeddedFont>
    <p:embeddedFont>
      <p:font typeface="Montserrat" panose="000005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98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381000" y="685800"/>
            <a:ext cx="6096000" cy="3429000"/>
          </a:xfrm>
          <a:ln/>
        </p:spPr>
      </p:sp>
      <p:sp>
        <p:nvSpPr>
          <p:cNvPr id="32771" name="Notes Placeholder 2"/>
          <p:cNvSpPr>
            <a:spLocks noGrp="1"/>
          </p:cNvSpPr>
          <p:nvPr>
            <p:ph type="body" idx="1"/>
          </p:nvPr>
        </p:nvSpPr>
        <p:spPr>
          <a:noFill/>
        </p:spPr>
        <p:txBody>
          <a:bodyPr/>
          <a:lstStyle/>
          <a:p>
            <a:endParaRPr lang="en-US"/>
          </a:p>
        </p:txBody>
      </p:sp>
      <p:sp>
        <p:nvSpPr>
          <p:cNvPr id="32772"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4806D72-6B3F-4FB9-BDDC-C030D41026BD}" type="slidenum">
              <a:rPr lang="en-US" smtClean="0"/>
              <a:pPr eaLnBrk="1" hangingPunct="1">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159243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3788706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3368783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1548570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1957977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863268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fdc4f99e88_0_2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fdc4f99e88_0_2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4725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92124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g120c6853061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1" name="Google Shape;2201;g120c6853061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dirty="0"/>
          </a:p>
        </p:txBody>
      </p:sp>
    </p:spTree>
    <p:extLst>
      <p:ext uri="{BB962C8B-B14F-4D97-AF65-F5344CB8AC3E}">
        <p14:creationId xmlns:p14="http://schemas.microsoft.com/office/powerpoint/2010/main" val="2432691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Google Shape;2324;gfdc4f99e88_0_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5" name="Google Shape;2325;gfdc4f99e88_0_5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47136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fdc4f99e88_0_2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fdc4f99e88_0_2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23532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6"/>
        <p:cNvGrpSpPr/>
        <p:nvPr/>
      </p:nvGrpSpPr>
      <p:grpSpPr>
        <a:xfrm>
          <a:off x="0" y="0"/>
          <a:ext cx="0" cy="0"/>
          <a:chOff x="0" y="0"/>
          <a:chExt cx="0" cy="0"/>
        </a:xfrm>
      </p:grpSpPr>
      <p:sp>
        <p:nvSpPr>
          <p:cNvPr id="5347" name="Google Shape;5347;g120eeeb9a8b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8" name="Google Shape;5348;g120eeeb9a8b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17712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0"/>
        <p:cNvGrpSpPr/>
        <p:nvPr/>
      </p:nvGrpSpPr>
      <p:grpSpPr>
        <a:xfrm>
          <a:off x="0" y="0"/>
          <a:ext cx="0" cy="0"/>
          <a:chOff x="0" y="0"/>
          <a:chExt cx="0" cy="0"/>
        </a:xfrm>
      </p:grpSpPr>
      <p:sp>
        <p:nvSpPr>
          <p:cNvPr id="2911" name="Google Shape;2911;g120d190e1dd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2" name="Google Shape;2912;g120d190e1d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96598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911508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18865573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0" name="Google Shape;10;p2"/>
          <p:cNvGrpSpPr/>
          <p:nvPr/>
        </p:nvGrpSpPr>
        <p:grpSpPr>
          <a:xfrm>
            <a:off x="550593" y="412645"/>
            <a:ext cx="8043879" cy="4318941"/>
            <a:chOff x="372900" y="317225"/>
            <a:chExt cx="8399164" cy="4509701"/>
          </a:xfrm>
        </p:grpSpPr>
        <p:sp>
          <p:nvSpPr>
            <p:cNvPr id="11" name="Google Shape;11;p2"/>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372900" y="317424"/>
              <a:ext cx="8399164" cy="4509502"/>
              <a:chOff x="-75" y="-4650"/>
              <a:chExt cx="9155400" cy="5153127"/>
            </a:xfrm>
          </p:grpSpPr>
          <p:cxnSp>
            <p:nvCxnSpPr>
              <p:cNvPr id="13" name="Google Shape;13;p2"/>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6" name="Google Shape;26;p2"/>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2"/>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8" name="Google Shape;28;p2"/>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9" name="Google Shape;29;p2"/>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30" name="Google Shape;30;p2"/>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1" name="Google Shape;31;p2"/>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2" name="Google Shape;32;p2"/>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33" name="Google Shape;33;p2"/>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34" name="Google Shape;34;p2"/>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2"/>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6" name="Google Shape;36;p2"/>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7" name="Google Shape;37;p2"/>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2"/>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39" name="Google Shape;39;p2"/>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0" name="Google Shape;40;p2"/>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1" name="Google Shape;41;p2"/>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2" name="Google Shape;42;p2"/>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3" name="Google Shape;43;p2"/>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44" name="Google Shape;44;p2"/>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45" name="Google Shape;45;p2"/>
          <p:cNvSpPr txBox="1">
            <a:spLocks noGrp="1"/>
          </p:cNvSpPr>
          <p:nvPr>
            <p:ph type="ctrTitle"/>
          </p:nvPr>
        </p:nvSpPr>
        <p:spPr>
          <a:xfrm>
            <a:off x="1977225" y="1668000"/>
            <a:ext cx="5190600" cy="1590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3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2393213" y="3411900"/>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47" name="Google Shape;47;p2"/>
          <p:cNvPicPr preferRelativeResize="0"/>
          <p:nvPr/>
        </p:nvPicPr>
        <p:blipFill rotWithShape="1">
          <a:blip r:embed="rId3">
            <a:alphaModFix/>
          </a:blip>
          <a:srcRect t="23075" r="88584" b="62117"/>
          <a:stretch/>
        </p:blipFill>
        <p:spPr>
          <a:xfrm>
            <a:off x="6301825" y="4392400"/>
            <a:ext cx="261627" cy="339173"/>
          </a:xfrm>
          <a:prstGeom prst="rect">
            <a:avLst/>
          </a:prstGeom>
          <a:noFill/>
          <a:ln>
            <a:noFill/>
          </a:ln>
        </p:spPr>
      </p:pic>
      <p:pic>
        <p:nvPicPr>
          <p:cNvPr id="48" name="Google Shape;48;p2"/>
          <p:cNvPicPr preferRelativeResize="0"/>
          <p:nvPr/>
        </p:nvPicPr>
        <p:blipFill rotWithShape="1">
          <a:blip r:embed="rId3">
            <a:alphaModFix/>
          </a:blip>
          <a:srcRect l="9958" t="40088" r="80549" b="45104"/>
          <a:stretch/>
        </p:blipFill>
        <p:spPr>
          <a:xfrm>
            <a:off x="771175" y="2158225"/>
            <a:ext cx="261627" cy="407936"/>
          </a:xfrm>
          <a:prstGeom prst="rect">
            <a:avLst/>
          </a:prstGeom>
          <a:noFill/>
          <a:ln>
            <a:noFill/>
          </a:ln>
        </p:spPr>
      </p:pic>
      <p:pic>
        <p:nvPicPr>
          <p:cNvPr id="49" name="Google Shape;49;p2"/>
          <p:cNvPicPr preferRelativeResize="0"/>
          <p:nvPr/>
        </p:nvPicPr>
        <p:blipFill rotWithShape="1">
          <a:blip r:embed="rId3">
            <a:alphaModFix/>
          </a:blip>
          <a:srcRect t="23075" r="88584" b="62117"/>
          <a:stretch/>
        </p:blipFill>
        <p:spPr>
          <a:xfrm>
            <a:off x="2131600" y="928250"/>
            <a:ext cx="261627" cy="339173"/>
          </a:xfrm>
          <a:prstGeom prst="rect">
            <a:avLst/>
          </a:prstGeom>
          <a:noFill/>
          <a:ln>
            <a:noFill/>
          </a:ln>
        </p:spPr>
      </p:pic>
      <p:pic>
        <p:nvPicPr>
          <p:cNvPr id="50" name="Google Shape;50;p2"/>
          <p:cNvPicPr preferRelativeResize="0"/>
          <p:nvPr/>
        </p:nvPicPr>
        <p:blipFill rotWithShape="1">
          <a:blip r:embed="rId3">
            <a:alphaModFix/>
          </a:blip>
          <a:srcRect l="88584" t="31186" b="55558"/>
          <a:stretch/>
        </p:blipFill>
        <p:spPr>
          <a:xfrm>
            <a:off x="8209150" y="2026199"/>
            <a:ext cx="261627" cy="3036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grpSp>
        <p:nvGrpSpPr>
          <p:cNvPr id="99" name="Google Shape;99;p4"/>
          <p:cNvGrpSpPr/>
          <p:nvPr/>
        </p:nvGrpSpPr>
        <p:grpSpPr>
          <a:xfrm>
            <a:off x="128550" y="126893"/>
            <a:ext cx="8887995" cy="4890320"/>
            <a:chOff x="372900" y="317225"/>
            <a:chExt cx="8399164" cy="4509701"/>
          </a:xfrm>
        </p:grpSpPr>
        <p:sp>
          <p:nvSpPr>
            <p:cNvPr id="100" name="Google Shape;100;p4"/>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4"/>
            <p:cNvGrpSpPr/>
            <p:nvPr/>
          </p:nvGrpSpPr>
          <p:grpSpPr>
            <a:xfrm>
              <a:off x="372900" y="317424"/>
              <a:ext cx="8399164" cy="4509502"/>
              <a:chOff x="-75" y="-4650"/>
              <a:chExt cx="9155400" cy="5153127"/>
            </a:xfrm>
          </p:grpSpPr>
          <p:cxnSp>
            <p:nvCxnSpPr>
              <p:cNvPr id="102" name="Google Shape;102;p4"/>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3" name="Google Shape;103;p4"/>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04" name="Google Shape;104;p4"/>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5" name="Google Shape;105;p4"/>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06" name="Google Shape;106;p4"/>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07" name="Google Shape;107;p4"/>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08" name="Google Shape;108;p4"/>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09" name="Google Shape;109;p4"/>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0" name="Google Shape;110;p4"/>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1" name="Google Shape;111;p4"/>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2" name="Google Shape;112;p4"/>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13" name="Google Shape;113;p4"/>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4" name="Google Shape;114;p4"/>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5" name="Google Shape;115;p4"/>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6" name="Google Shape;116;p4"/>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17" name="Google Shape;117;p4"/>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18" name="Google Shape;118;p4"/>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19" name="Google Shape;119;p4"/>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0" name="Google Shape;120;p4"/>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1" name="Google Shape;121;p4"/>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22" name="Google Shape;122;p4"/>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23" name="Google Shape;123;p4"/>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4" name="Google Shape;124;p4"/>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5" name="Google Shape;125;p4"/>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6" name="Google Shape;126;p4"/>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7" name="Google Shape;127;p4"/>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8" name="Google Shape;128;p4"/>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29" name="Google Shape;129;p4"/>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0" name="Google Shape;130;p4"/>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1" name="Google Shape;131;p4"/>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2" name="Google Shape;132;p4"/>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33" name="Google Shape;133;p4"/>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34" name="Google Shape;134;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35" name="Google Shape;135;p4"/>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
        <p:cNvGrpSpPr/>
        <p:nvPr/>
      </p:nvGrpSpPr>
      <p:grpSpPr>
        <a:xfrm>
          <a:off x="0" y="0"/>
          <a:ext cx="0" cy="0"/>
          <a:chOff x="0" y="0"/>
          <a:chExt cx="0" cy="0"/>
        </a:xfrm>
      </p:grpSpPr>
      <p:grpSp>
        <p:nvGrpSpPr>
          <p:cNvPr id="184" name="Google Shape;184;p6"/>
          <p:cNvGrpSpPr/>
          <p:nvPr/>
        </p:nvGrpSpPr>
        <p:grpSpPr>
          <a:xfrm>
            <a:off x="128550" y="126893"/>
            <a:ext cx="8887995" cy="4890320"/>
            <a:chOff x="372900" y="317225"/>
            <a:chExt cx="8399164" cy="4509701"/>
          </a:xfrm>
        </p:grpSpPr>
        <p:sp>
          <p:nvSpPr>
            <p:cNvPr id="185" name="Google Shape;185;p6"/>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 name="Google Shape;186;p6"/>
            <p:cNvGrpSpPr/>
            <p:nvPr/>
          </p:nvGrpSpPr>
          <p:grpSpPr>
            <a:xfrm>
              <a:off x="372900" y="317424"/>
              <a:ext cx="8399164" cy="4509502"/>
              <a:chOff x="-75" y="-4650"/>
              <a:chExt cx="9155400" cy="5153127"/>
            </a:xfrm>
          </p:grpSpPr>
          <p:cxnSp>
            <p:nvCxnSpPr>
              <p:cNvPr id="187" name="Google Shape;187;p6"/>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88" name="Google Shape;188;p6"/>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89" name="Google Shape;189;p6"/>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0" name="Google Shape;190;p6"/>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91" name="Google Shape;191;p6"/>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92" name="Google Shape;192;p6"/>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3" name="Google Shape;193;p6"/>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4" name="Google Shape;194;p6"/>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5" name="Google Shape;195;p6"/>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6" name="Google Shape;196;p6"/>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7" name="Google Shape;197;p6"/>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98" name="Google Shape;198;p6"/>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99" name="Google Shape;199;p6"/>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0" name="Google Shape;200;p6"/>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1" name="Google Shape;201;p6"/>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 name="Google Shape;202;p6"/>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 name="Google Shape;203;p6"/>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 name="Google Shape;204;p6"/>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5" name="Google Shape;205;p6"/>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6" name="Google Shape;206;p6"/>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7" name="Google Shape;207;p6"/>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8" name="Google Shape;208;p6"/>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9" name="Google Shape;209;p6"/>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0" name="Google Shape;210;p6"/>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1" name="Google Shape;211;p6"/>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2" name="Google Shape;212;p6"/>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 name="Google Shape;213;p6"/>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 name="Google Shape;214;p6"/>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5" name="Google Shape;215;p6"/>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6" name="Google Shape;216;p6"/>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 name="Google Shape;217;p6"/>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 name="Google Shape;218;p6"/>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19" name="Google Shape;219;p6"/>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220" name="Google Shape;220;p6"/>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21" name="Google Shape;221;p6"/>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22" name="Google Shape;222;p6"/>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23" name="Google Shape;223;p6"/>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224" name="Google Shape;224;p6"/>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25" name="Google Shape;225;p6"/>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26" name="Google Shape;226;p6"/>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27" name="Google Shape;227;p6"/>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28" name="Google Shape;228;p6"/>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29" name="Google Shape;229;p6"/>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30" name="Google Shape;230;p6"/>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31" name="Google Shape;231;p6"/>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41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2">
  <p:cSld name="BLANK_1_1_1_2_2">
    <p:spTree>
      <p:nvGrpSpPr>
        <p:cNvPr id="1" name="Shape 1517"/>
        <p:cNvGrpSpPr/>
        <p:nvPr/>
      </p:nvGrpSpPr>
      <p:grpSpPr>
        <a:xfrm>
          <a:off x="0" y="0"/>
          <a:ext cx="0" cy="0"/>
          <a:chOff x="0" y="0"/>
          <a:chExt cx="0" cy="0"/>
        </a:xfrm>
      </p:grpSpPr>
      <p:grpSp>
        <p:nvGrpSpPr>
          <p:cNvPr id="1518" name="Google Shape;1518;p37"/>
          <p:cNvGrpSpPr/>
          <p:nvPr/>
        </p:nvGrpSpPr>
        <p:grpSpPr>
          <a:xfrm>
            <a:off x="128550" y="126893"/>
            <a:ext cx="8887995" cy="4890320"/>
            <a:chOff x="372900" y="317225"/>
            <a:chExt cx="8399164" cy="4509701"/>
          </a:xfrm>
        </p:grpSpPr>
        <p:sp>
          <p:nvSpPr>
            <p:cNvPr id="1519" name="Google Shape;1519;p3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0" name="Google Shape;1520;p37"/>
            <p:cNvGrpSpPr/>
            <p:nvPr/>
          </p:nvGrpSpPr>
          <p:grpSpPr>
            <a:xfrm>
              <a:off x="372900" y="317424"/>
              <a:ext cx="8399164" cy="4509502"/>
              <a:chOff x="-75" y="-4650"/>
              <a:chExt cx="9155400" cy="5153127"/>
            </a:xfrm>
          </p:grpSpPr>
          <p:cxnSp>
            <p:nvCxnSpPr>
              <p:cNvPr id="1521" name="Google Shape;1521;p3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2" name="Google Shape;1522;p3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23" name="Google Shape;1523;p3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4" name="Google Shape;1524;p3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1525" name="Google Shape;1525;p3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1526" name="Google Shape;1526;p3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7" name="Google Shape;1527;p3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528" name="Google Shape;1528;p3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29" name="Google Shape;1529;p3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530" name="Google Shape;1530;p3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1" name="Google Shape;1531;p3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1532" name="Google Shape;1532;p3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3" name="Google Shape;1533;p3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34" name="Google Shape;1534;p3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5" name="Google Shape;1535;p3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36" name="Google Shape;1536;p3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37" name="Google Shape;1537;p3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1538" name="Google Shape;1538;p3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39" name="Google Shape;1539;p3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40" name="Google Shape;1540;p3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1541" name="Google Shape;1541;p3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1542" name="Google Shape;1542;p3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3" name="Google Shape;1543;p3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4" name="Google Shape;1544;p3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5" name="Google Shape;1545;p3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6" name="Google Shape;1546;p3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7" name="Google Shape;1547;p3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8" name="Google Shape;1548;p3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49" name="Google Shape;1549;p3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50" name="Google Shape;1550;p3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51" name="Google Shape;1551;p3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1552" name="Google Shape;1552;p3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1553" name="Google Shape;1553;p37"/>
          <p:cNvSpPr txBox="1">
            <a:spLocks noGrp="1"/>
          </p:cNvSpPr>
          <p:nvPr>
            <p:ph type="title"/>
          </p:nvPr>
        </p:nvSpPr>
        <p:spPr>
          <a:xfrm>
            <a:off x="1149900" y="1690044"/>
            <a:ext cx="24324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7"/>
          <p:cNvSpPr txBox="1">
            <a:spLocks noGrp="1"/>
          </p:cNvSpPr>
          <p:nvPr>
            <p:ph type="subTitle" idx="1"/>
          </p:nvPr>
        </p:nvSpPr>
        <p:spPr>
          <a:xfrm>
            <a:off x="1149900" y="2216700"/>
            <a:ext cx="2432400" cy="7101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7"/>
          <p:cNvSpPr txBox="1">
            <a:spLocks noGrp="1"/>
          </p:cNvSpPr>
          <p:nvPr>
            <p:ph type="title" idx="2"/>
          </p:nvPr>
        </p:nvSpPr>
        <p:spPr>
          <a:xfrm>
            <a:off x="3563375" y="3370763"/>
            <a:ext cx="24324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7"/>
          <p:cNvSpPr txBox="1">
            <a:spLocks noGrp="1"/>
          </p:cNvSpPr>
          <p:nvPr>
            <p:ph type="subTitle" idx="3"/>
          </p:nvPr>
        </p:nvSpPr>
        <p:spPr>
          <a:xfrm>
            <a:off x="3563375" y="3898475"/>
            <a:ext cx="2432400" cy="710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7"/>
          <p:cNvSpPr txBox="1">
            <a:spLocks noGrp="1"/>
          </p:cNvSpPr>
          <p:nvPr>
            <p:ph type="title" idx="4"/>
          </p:nvPr>
        </p:nvSpPr>
        <p:spPr>
          <a:xfrm>
            <a:off x="5995775" y="1690044"/>
            <a:ext cx="24324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500" b="1">
                <a:solidFill>
                  <a:schemeClr val="accent3"/>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7"/>
          <p:cNvSpPr txBox="1">
            <a:spLocks noGrp="1"/>
          </p:cNvSpPr>
          <p:nvPr>
            <p:ph type="subTitle" idx="5"/>
          </p:nvPr>
        </p:nvSpPr>
        <p:spPr>
          <a:xfrm>
            <a:off x="5995775" y="2216700"/>
            <a:ext cx="2432400" cy="710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7"/>
          <p:cNvSpPr txBox="1">
            <a:spLocks noGrp="1"/>
          </p:cNvSpPr>
          <p:nvPr>
            <p:ph type="title" idx="6"/>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560" name="Google Shape;1560;p37"/>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1561" name="Google Shape;1561;p37"/>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1562" name="Google Shape;1562;p37"/>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pic>
        <p:nvPicPr>
          <p:cNvPr id="1563" name="Google Shape;1563;p37"/>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1564" name="Google Shape;1564;p37"/>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1565" name="Google Shape;1565;p37"/>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5">
  <p:cSld name="CUSTOM_4">
    <p:spTree>
      <p:nvGrpSpPr>
        <p:cNvPr id="1" name="Shape 2020"/>
        <p:cNvGrpSpPr/>
        <p:nvPr/>
      </p:nvGrpSpPr>
      <p:grpSpPr>
        <a:xfrm>
          <a:off x="0" y="0"/>
          <a:ext cx="0" cy="0"/>
          <a:chOff x="0" y="0"/>
          <a:chExt cx="0" cy="0"/>
        </a:xfrm>
      </p:grpSpPr>
      <p:grpSp>
        <p:nvGrpSpPr>
          <p:cNvPr id="2021" name="Google Shape;2021;p47"/>
          <p:cNvGrpSpPr/>
          <p:nvPr/>
        </p:nvGrpSpPr>
        <p:grpSpPr>
          <a:xfrm>
            <a:off x="372900" y="317225"/>
            <a:ext cx="8399164" cy="4509701"/>
            <a:chOff x="372900" y="317225"/>
            <a:chExt cx="8399164" cy="4509701"/>
          </a:xfrm>
        </p:grpSpPr>
        <p:sp>
          <p:nvSpPr>
            <p:cNvPr id="2022" name="Google Shape;2022;p47"/>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3" name="Google Shape;2023;p47"/>
            <p:cNvGrpSpPr/>
            <p:nvPr/>
          </p:nvGrpSpPr>
          <p:grpSpPr>
            <a:xfrm>
              <a:off x="372900" y="317424"/>
              <a:ext cx="8399164" cy="4509502"/>
              <a:chOff x="-75" y="-4650"/>
              <a:chExt cx="9155400" cy="5153127"/>
            </a:xfrm>
          </p:grpSpPr>
          <p:cxnSp>
            <p:nvCxnSpPr>
              <p:cNvPr id="2024" name="Google Shape;2024;p47"/>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25" name="Google Shape;2025;p47"/>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26" name="Google Shape;2026;p47"/>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27" name="Google Shape;2027;p47"/>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028" name="Google Shape;2028;p47"/>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029" name="Google Shape;2029;p47"/>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0" name="Google Shape;2030;p47"/>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31" name="Google Shape;2031;p47"/>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2" name="Google Shape;2032;p47"/>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33" name="Google Shape;2033;p47"/>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4" name="Google Shape;2034;p47"/>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035" name="Google Shape;2035;p47"/>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6" name="Google Shape;2036;p47"/>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37" name="Google Shape;2037;p47"/>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38" name="Google Shape;2038;p47"/>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39" name="Google Shape;2039;p47"/>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40" name="Google Shape;2040;p47"/>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041" name="Google Shape;2041;p47"/>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42" name="Google Shape;2042;p47"/>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43" name="Google Shape;2043;p47"/>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044" name="Google Shape;2044;p47"/>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045" name="Google Shape;2045;p47"/>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6" name="Google Shape;2046;p47"/>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7" name="Google Shape;2047;p47"/>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8" name="Google Shape;2048;p47"/>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49" name="Google Shape;2049;p47"/>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0" name="Google Shape;2050;p47"/>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1" name="Google Shape;2051;p47"/>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2" name="Google Shape;2052;p47"/>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3" name="Google Shape;2053;p47"/>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4" name="Google Shape;2054;p47"/>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055" name="Google Shape;2055;p47"/>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2056" name="Google Shape;2056;p47"/>
          <p:cNvSpPr txBox="1">
            <a:spLocks noGrp="1"/>
          </p:cNvSpPr>
          <p:nvPr>
            <p:ph type="title"/>
          </p:nvPr>
        </p:nvSpPr>
        <p:spPr>
          <a:xfrm>
            <a:off x="1854600" y="1710425"/>
            <a:ext cx="5434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57" name="Google Shape;2057;p47"/>
          <p:cNvSpPr txBox="1">
            <a:spLocks noGrp="1"/>
          </p:cNvSpPr>
          <p:nvPr>
            <p:ph type="subTitle" idx="1"/>
          </p:nvPr>
        </p:nvSpPr>
        <p:spPr>
          <a:xfrm>
            <a:off x="2943750" y="3073225"/>
            <a:ext cx="3256500" cy="7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2058" name="Google Shape;2058;p47"/>
          <p:cNvPicPr preferRelativeResize="0"/>
          <p:nvPr/>
        </p:nvPicPr>
        <p:blipFill rotWithShape="1">
          <a:blip r:embed="rId2">
            <a:alphaModFix/>
          </a:blip>
          <a:srcRect l="88584" t="31186" b="55558"/>
          <a:stretch/>
        </p:blipFill>
        <p:spPr>
          <a:xfrm>
            <a:off x="744800" y="4211174"/>
            <a:ext cx="261627" cy="303626"/>
          </a:xfrm>
          <a:prstGeom prst="rect">
            <a:avLst/>
          </a:prstGeom>
          <a:noFill/>
          <a:ln>
            <a:noFill/>
          </a:ln>
        </p:spPr>
      </p:pic>
      <p:pic>
        <p:nvPicPr>
          <p:cNvPr id="2059" name="Google Shape;2059;p47"/>
          <p:cNvPicPr preferRelativeResize="0"/>
          <p:nvPr/>
        </p:nvPicPr>
        <p:blipFill rotWithShape="1">
          <a:blip r:embed="rId2">
            <a:alphaModFix/>
          </a:blip>
          <a:srcRect t="23075" r="88584" b="62117"/>
          <a:stretch/>
        </p:blipFill>
        <p:spPr>
          <a:xfrm>
            <a:off x="921150" y="3722750"/>
            <a:ext cx="261627" cy="339173"/>
          </a:xfrm>
          <a:prstGeom prst="rect">
            <a:avLst/>
          </a:prstGeom>
          <a:noFill/>
          <a:ln>
            <a:noFill/>
          </a:ln>
        </p:spPr>
      </p:pic>
      <p:pic>
        <p:nvPicPr>
          <p:cNvPr id="2060" name="Google Shape;2060;p47"/>
          <p:cNvPicPr preferRelativeResize="0"/>
          <p:nvPr/>
        </p:nvPicPr>
        <p:blipFill rotWithShape="1">
          <a:blip r:embed="rId3">
            <a:alphaModFix/>
          </a:blip>
          <a:srcRect l="86859" t="20960" b="68473"/>
          <a:stretch/>
        </p:blipFill>
        <p:spPr>
          <a:xfrm>
            <a:off x="1337200" y="4298225"/>
            <a:ext cx="293228" cy="235651"/>
          </a:xfrm>
          <a:prstGeom prst="rect">
            <a:avLst/>
          </a:prstGeom>
          <a:noFill/>
          <a:ln>
            <a:noFill/>
          </a:ln>
        </p:spPr>
      </p:pic>
      <p:pic>
        <p:nvPicPr>
          <p:cNvPr id="2061" name="Google Shape;2061;p47"/>
          <p:cNvPicPr preferRelativeResize="0"/>
          <p:nvPr/>
        </p:nvPicPr>
        <p:blipFill rotWithShape="1">
          <a:blip r:embed="rId2">
            <a:alphaModFix/>
          </a:blip>
          <a:srcRect t="23075" r="88584" b="62117"/>
          <a:stretch/>
        </p:blipFill>
        <p:spPr>
          <a:xfrm>
            <a:off x="8084825" y="872600"/>
            <a:ext cx="261627" cy="339173"/>
          </a:xfrm>
          <a:prstGeom prst="rect">
            <a:avLst/>
          </a:prstGeom>
          <a:noFill/>
          <a:ln>
            <a:noFill/>
          </a:ln>
        </p:spPr>
      </p:pic>
      <p:pic>
        <p:nvPicPr>
          <p:cNvPr id="2062" name="Google Shape;2062;p47"/>
          <p:cNvPicPr preferRelativeResize="0"/>
          <p:nvPr/>
        </p:nvPicPr>
        <p:blipFill rotWithShape="1">
          <a:blip r:embed="rId2">
            <a:alphaModFix/>
          </a:blip>
          <a:srcRect l="9958" t="40088" r="80549" b="45104"/>
          <a:stretch/>
        </p:blipFill>
        <p:spPr>
          <a:xfrm>
            <a:off x="7537825" y="1012375"/>
            <a:ext cx="261627" cy="407936"/>
          </a:xfrm>
          <a:prstGeom prst="rect">
            <a:avLst/>
          </a:prstGeom>
          <a:noFill/>
          <a:ln>
            <a:noFill/>
          </a:ln>
        </p:spPr>
      </p:pic>
      <p:pic>
        <p:nvPicPr>
          <p:cNvPr id="2063" name="Google Shape;2063;p47"/>
          <p:cNvPicPr preferRelativeResize="0"/>
          <p:nvPr/>
        </p:nvPicPr>
        <p:blipFill rotWithShape="1">
          <a:blip r:embed="rId3">
            <a:alphaModFix/>
          </a:blip>
          <a:srcRect l="86859" t="20960" b="68473"/>
          <a:stretch/>
        </p:blipFill>
        <p:spPr>
          <a:xfrm>
            <a:off x="8069025" y="1497625"/>
            <a:ext cx="293228" cy="2356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111"/>
        <p:cNvGrpSpPr/>
        <p:nvPr/>
      </p:nvGrpSpPr>
      <p:grpSpPr>
        <a:xfrm>
          <a:off x="0" y="0"/>
          <a:ext cx="0" cy="0"/>
          <a:chOff x="0" y="0"/>
          <a:chExt cx="0" cy="0"/>
        </a:xfrm>
      </p:grpSpPr>
      <p:grpSp>
        <p:nvGrpSpPr>
          <p:cNvPr id="2112" name="Google Shape;2112;p50"/>
          <p:cNvGrpSpPr/>
          <p:nvPr/>
        </p:nvGrpSpPr>
        <p:grpSpPr>
          <a:xfrm>
            <a:off x="372900" y="317225"/>
            <a:ext cx="8399164" cy="4509701"/>
            <a:chOff x="372900" y="317225"/>
            <a:chExt cx="8399164" cy="4509701"/>
          </a:xfrm>
        </p:grpSpPr>
        <p:sp>
          <p:nvSpPr>
            <p:cNvPr id="2113" name="Google Shape;2113;p50"/>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4" name="Google Shape;2114;p50"/>
            <p:cNvGrpSpPr/>
            <p:nvPr/>
          </p:nvGrpSpPr>
          <p:grpSpPr>
            <a:xfrm>
              <a:off x="372900" y="317424"/>
              <a:ext cx="8399164" cy="4509502"/>
              <a:chOff x="-75" y="-4650"/>
              <a:chExt cx="9155400" cy="5153127"/>
            </a:xfrm>
          </p:grpSpPr>
          <p:cxnSp>
            <p:nvCxnSpPr>
              <p:cNvPr id="2115" name="Google Shape;2115;p50"/>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16" name="Google Shape;2116;p50"/>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17" name="Google Shape;2117;p50"/>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18" name="Google Shape;2118;p50"/>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119" name="Google Shape;2119;p50"/>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120" name="Google Shape;2120;p50"/>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1" name="Google Shape;2121;p50"/>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2" name="Google Shape;2122;p50"/>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3" name="Google Shape;2123;p50"/>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4" name="Google Shape;2124;p50"/>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5" name="Google Shape;2125;p50"/>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26" name="Google Shape;2126;p50"/>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7" name="Google Shape;2127;p50"/>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28" name="Google Shape;2128;p50"/>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29" name="Google Shape;2129;p50"/>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0" name="Google Shape;2130;p50"/>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1" name="Google Shape;2131;p50"/>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132" name="Google Shape;2132;p50"/>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3" name="Google Shape;2133;p50"/>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4" name="Google Shape;2134;p50"/>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35" name="Google Shape;2135;p50"/>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36" name="Google Shape;2136;p50"/>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7" name="Google Shape;2137;p50"/>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8" name="Google Shape;2138;p50"/>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39" name="Google Shape;2139;p50"/>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0" name="Google Shape;2140;p50"/>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1" name="Google Shape;2141;p50"/>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2" name="Google Shape;2142;p50"/>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3" name="Google Shape;2143;p50"/>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4" name="Google Shape;2144;p50"/>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5" name="Google Shape;2145;p50"/>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46" name="Google Shape;2146;p50"/>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147"/>
        <p:cNvGrpSpPr/>
        <p:nvPr/>
      </p:nvGrpSpPr>
      <p:grpSpPr>
        <a:xfrm>
          <a:off x="0" y="0"/>
          <a:ext cx="0" cy="0"/>
          <a:chOff x="0" y="0"/>
          <a:chExt cx="0" cy="0"/>
        </a:xfrm>
      </p:grpSpPr>
      <p:grpSp>
        <p:nvGrpSpPr>
          <p:cNvPr id="2148" name="Google Shape;2148;p51"/>
          <p:cNvGrpSpPr/>
          <p:nvPr/>
        </p:nvGrpSpPr>
        <p:grpSpPr>
          <a:xfrm>
            <a:off x="156375" y="126593"/>
            <a:ext cx="8887995" cy="4890320"/>
            <a:chOff x="372900" y="317225"/>
            <a:chExt cx="8399164" cy="4509701"/>
          </a:xfrm>
        </p:grpSpPr>
        <p:sp>
          <p:nvSpPr>
            <p:cNvPr id="2149" name="Google Shape;2149;p51"/>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0" name="Google Shape;2150;p51"/>
            <p:cNvGrpSpPr/>
            <p:nvPr/>
          </p:nvGrpSpPr>
          <p:grpSpPr>
            <a:xfrm>
              <a:off x="372900" y="317424"/>
              <a:ext cx="8399164" cy="4509502"/>
              <a:chOff x="-75" y="-4650"/>
              <a:chExt cx="9155400" cy="5153127"/>
            </a:xfrm>
          </p:grpSpPr>
          <p:cxnSp>
            <p:nvCxnSpPr>
              <p:cNvPr id="2151" name="Google Shape;2151;p51"/>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2" name="Google Shape;2152;p51"/>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53" name="Google Shape;2153;p51"/>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4" name="Google Shape;2154;p51"/>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2155" name="Google Shape;2155;p51"/>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2156" name="Google Shape;2156;p51"/>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7" name="Google Shape;2157;p51"/>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58" name="Google Shape;2158;p51"/>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59" name="Google Shape;2159;p51"/>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60" name="Google Shape;2160;p51"/>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1" name="Google Shape;2161;p51"/>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2162" name="Google Shape;2162;p51"/>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3" name="Google Shape;2163;p51"/>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4" name="Google Shape;2164;p51"/>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5" name="Google Shape;2165;p51"/>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6" name="Google Shape;2166;p51"/>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67" name="Google Shape;2167;p51"/>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2168" name="Google Shape;2168;p51"/>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69" name="Google Shape;2169;p51"/>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70" name="Google Shape;2170;p51"/>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2171" name="Google Shape;2171;p51"/>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2172" name="Google Shape;2172;p51"/>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3" name="Google Shape;2173;p51"/>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4" name="Google Shape;2174;p51"/>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5" name="Google Shape;2175;p51"/>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6" name="Google Shape;2176;p51"/>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7" name="Google Shape;2177;p51"/>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8" name="Google Shape;2178;p51"/>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79" name="Google Shape;2179;p51"/>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0" name="Google Shape;2180;p51"/>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1" name="Google Shape;2181;p51"/>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2182" name="Google Shape;2182;p51"/>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pic>
        <p:nvPicPr>
          <p:cNvPr id="2183" name="Google Shape;2183;p51"/>
          <p:cNvPicPr preferRelativeResize="0"/>
          <p:nvPr/>
        </p:nvPicPr>
        <p:blipFill rotWithShape="1">
          <a:blip r:embed="rId2">
            <a:alphaModFix/>
          </a:blip>
          <a:srcRect l="88584" t="31186" b="55558"/>
          <a:stretch/>
        </p:blipFill>
        <p:spPr>
          <a:xfrm>
            <a:off x="237250" y="4587299"/>
            <a:ext cx="261627" cy="303626"/>
          </a:xfrm>
          <a:prstGeom prst="rect">
            <a:avLst/>
          </a:prstGeom>
          <a:noFill/>
          <a:ln>
            <a:noFill/>
          </a:ln>
        </p:spPr>
      </p:pic>
      <p:pic>
        <p:nvPicPr>
          <p:cNvPr id="2184" name="Google Shape;2184;p51"/>
          <p:cNvPicPr preferRelativeResize="0"/>
          <p:nvPr/>
        </p:nvPicPr>
        <p:blipFill rotWithShape="1">
          <a:blip r:embed="rId2">
            <a:alphaModFix/>
          </a:blip>
          <a:srcRect t="23075" r="88584" b="62117"/>
          <a:stretch/>
        </p:blipFill>
        <p:spPr>
          <a:xfrm>
            <a:off x="413600" y="4098875"/>
            <a:ext cx="261627" cy="339173"/>
          </a:xfrm>
          <a:prstGeom prst="rect">
            <a:avLst/>
          </a:prstGeom>
          <a:noFill/>
          <a:ln>
            <a:noFill/>
          </a:ln>
        </p:spPr>
      </p:pic>
      <p:pic>
        <p:nvPicPr>
          <p:cNvPr id="2185" name="Google Shape;2185;p51"/>
          <p:cNvPicPr preferRelativeResize="0"/>
          <p:nvPr/>
        </p:nvPicPr>
        <p:blipFill rotWithShape="1">
          <a:blip r:embed="rId3">
            <a:alphaModFix/>
          </a:blip>
          <a:srcRect l="86859" t="20960" b="68473"/>
          <a:stretch/>
        </p:blipFill>
        <p:spPr>
          <a:xfrm>
            <a:off x="829650" y="4674350"/>
            <a:ext cx="293228" cy="235651"/>
          </a:xfrm>
          <a:prstGeom prst="rect">
            <a:avLst/>
          </a:prstGeom>
          <a:noFill/>
          <a:ln>
            <a:noFill/>
          </a:ln>
        </p:spPr>
      </p:pic>
      <p:pic>
        <p:nvPicPr>
          <p:cNvPr id="2186" name="Google Shape;2186;p51"/>
          <p:cNvPicPr preferRelativeResize="0"/>
          <p:nvPr/>
        </p:nvPicPr>
        <p:blipFill rotWithShape="1">
          <a:blip r:embed="rId2">
            <a:alphaModFix/>
          </a:blip>
          <a:srcRect t="23075" r="88584" b="62117"/>
          <a:stretch/>
        </p:blipFill>
        <p:spPr>
          <a:xfrm>
            <a:off x="8548025" y="677425"/>
            <a:ext cx="261627" cy="339173"/>
          </a:xfrm>
          <a:prstGeom prst="rect">
            <a:avLst/>
          </a:prstGeom>
          <a:noFill/>
          <a:ln>
            <a:noFill/>
          </a:ln>
        </p:spPr>
      </p:pic>
      <p:pic>
        <p:nvPicPr>
          <p:cNvPr id="2187" name="Google Shape;2187;p51"/>
          <p:cNvPicPr preferRelativeResize="0"/>
          <p:nvPr/>
        </p:nvPicPr>
        <p:blipFill rotWithShape="1">
          <a:blip r:embed="rId2">
            <a:alphaModFix/>
          </a:blip>
          <a:srcRect l="9958" t="40088" r="80549" b="45104"/>
          <a:stretch/>
        </p:blipFill>
        <p:spPr>
          <a:xfrm>
            <a:off x="8453225" y="1107525"/>
            <a:ext cx="261627" cy="407936"/>
          </a:xfrm>
          <a:prstGeom prst="rect">
            <a:avLst/>
          </a:prstGeom>
          <a:noFill/>
          <a:ln>
            <a:noFill/>
          </a:ln>
        </p:spPr>
      </p:pic>
      <p:pic>
        <p:nvPicPr>
          <p:cNvPr id="2188" name="Google Shape;2188;p51"/>
          <p:cNvPicPr preferRelativeResize="0"/>
          <p:nvPr/>
        </p:nvPicPr>
        <p:blipFill rotWithShape="1">
          <a:blip r:embed="rId3">
            <a:alphaModFix/>
          </a:blip>
          <a:srcRect l="86859" t="20960" b="68473"/>
          <a:stretch/>
        </p:blipFill>
        <p:spPr>
          <a:xfrm>
            <a:off x="8714850" y="1606375"/>
            <a:ext cx="293228" cy="2356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9"/>
          <p:cNvGrpSpPr/>
          <p:nvPr/>
        </p:nvGrpSpPr>
        <p:grpSpPr>
          <a:xfrm>
            <a:off x="372900" y="317225"/>
            <a:ext cx="8399164" cy="4509701"/>
            <a:chOff x="372900" y="317225"/>
            <a:chExt cx="8399164" cy="4509701"/>
          </a:xfrm>
        </p:grpSpPr>
        <p:sp>
          <p:nvSpPr>
            <p:cNvPr id="693" name="Google Shape;693;p19"/>
            <p:cNvSpPr/>
            <p:nvPr/>
          </p:nvSpPr>
          <p:spPr>
            <a:xfrm>
              <a:off x="372900" y="317225"/>
              <a:ext cx="8398917" cy="4509412"/>
            </a:xfrm>
            <a:custGeom>
              <a:avLst/>
              <a:gdLst/>
              <a:ahLst/>
              <a:cxnLst/>
              <a:rect l="l" t="t" r="r" b="b"/>
              <a:pathLst>
                <a:path w="285362" h="153212" extrusionOk="0">
                  <a:moveTo>
                    <a:pt x="0" y="0"/>
                  </a:moveTo>
                  <a:lnTo>
                    <a:pt x="0" y="153212"/>
                  </a:lnTo>
                  <a:lnTo>
                    <a:pt x="285362" y="153212"/>
                  </a:lnTo>
                  <a:lnTo>
                    <a:pt x="285362" y="0"/>
                  </a:lnTo>
                  <a:lnTo>
                    <a:pt x="273015" y="0"/>
                  </a:lnTo>
                  <a:lnTo>
                    <a:pt x="273015" y="6286"/>
                  </a:lnTo>
                  <a:cubicBezTo>
                    <a:pt x="274242" y="6599"/>
                    <a:pt x="275169" y="7801"/>
                    <a:pt x="275169" y="9217"/>
                  </a:cubicBezTo>
                  <a:cubicBezTo>
                    <a:pt x="275169" y="10882"/>
                    <a:pt x="273916" y="12247"/>
                    <a:pt x="272376" y="12247"/>
                  </a:cubicBezTo>
                  <a:lnTo>
                    <a:pt x="263773" y="12247"/>
                  </a:lnTo>
                  <a:cubicBezTo>
                    <a:pt x="262245" y="12247"/>
                    <a:pt x="260981" y="10882"/>
                    <a:pt x="260981" y="9217"/>
                  </a:cubicBezTo>
                  <a:cubicBezTo>
                    <a:pt x="260981" y="7852"/>
                    <a:pt x="261845" y="6687"/>
                    <a:pt x="263009" y="6324"/>
                  </a:cubicBezTo>
                  <a:lnTo>
                    <a:pt x="263009" y="0"/>
                  </a:lnTo>
                  <a:lnTo>
                    <a:pt x="247819" y="0"/>
                  </a:lnTo>
                  <a:lnTo>
                    <a:pt x="247819" y="6286"/>
                  </a:lnTo>
                  <a:cubicBezTo>
                    <a:pt x="249047" y="6599"/>
                    <a:pt x="249973" y="7801"/>
                    <a:pt x="249973" y="9217"/>
                  </a:cubicBezTo>
                  <a:cubicBezTo>
                    <a:pt x="249973" y="10882"/>
                    <a:pt x="248721" y="12247"/>
                    <a:pt x="247193" y="12247"/>
                  </a:cubicBezTo>
                  <a:lnTo>
                    <a:pt x="238578" y="12247"/>
                  </a:lnTo>
                  <a:cubicBezTo>
                    <a:pt x="237050" y="12247"/>
                    <a:pt x="235798" y="10882"/>
                    <a:pt x="235798" y="9217"/>
                  </a:cubicBezTo>
                  <a:cubicBezTo>
                    <a:pt x="235798" y="7852"/>
                    <a:pt x="236662" y="6687"/>
                    <a:pt x="237814" y="6324"/>
                  </a:cubicBezTo>
                  <a:lnTo>
                    <a:pt x="237814" y="0"/>
                  </a:lnTo>
                  <a:lnTo>
                    <a:pt x="222624" y="0"/>
                  </a:lnTo>
                  <a:lnTo>
                    <a:pt x="222624" y="6286"/>
                  </a:lnTo>
                  <a:cubicBezTo>
                    <a:pt x="223851" y="6599"/>
                    <a:pt x="224778" y="7801"/>
                    <a:pt x="224778" y="9217"/>
                  </a:cubicBezTo>
                  <a:cubicBezTo>
                    <a:pt x="224778" y="10882"/>
                    <a:pt x="223526" y="12247"/>
                    <a:pt x="221998" y="12247"/>
                  </a:cubicBezTo>
                  <a:lnTo>
                    <a:pt x="213383" y="12247"/>
                  </a:lnTo>
                  <a:cubicBezTo>
                    <a:pt x="211855" y="12247"/>
                    <a:pt x="210603" y="10882"/>
                    <a:pt x="210603" y="9217"/>
                  </a:cubicBezTo>
                  <a:cubicBezTo>
                    <a:pt x="210603" y="7852"/>
                    <a:pt x="211467" y="6687"/>
                    <a:pt x="212631" y="6324"/>
                  </a:cubicBezTo>
                  <a:lnTo>
                    <a:pt x="212631" y="0"/>
                  </a:lnTo>
                  <a:lnTo>
                    <a:pt x="197429" y="0"/>
                  </a:lnTo>
                  <a:lnTo>
                    <a:pt x="197429" y="6286"/>
                  </a:lnTo>
                  <a:cubicBezTo>
                    <a:pt x="198656" y="6599"/>
                    <a:pt x="199583" y="7801"/>
                    <a:pt x="199583" y="9217"/>
                  </a:cubicBezTo>
                  <a:cubicBezTo>
                    <a:pt x="199583" y="10882"/>
                    <a:pt x="198331" y="12247"/>
                    <a:pt x="196803" y="12247"/>
                  </a:cubicBezTo>
                  <a:lnTo>
                    <a:pt x="188188" y="12247"/>
                  </a:lnTo>
                  <a:cubicBezTo>
                    <a:pt x="186660" y="12247"/>
                    <a:pt x="185408" y="10882"/>
                    <a:pt x="185408" y="9217"/>
                  </a:cubicBezTo>
                  <a:cubicBezTo>
                    <a:pt x="185408" y="7852"/>
                    <a:pt x="186272" y="6687"/>
                    <a:pt x="187436" y="6324"/>
                  </a:cubicBezTo>
                  <a:lnTo>
                    <a:pt x="187436" y="0"/>
                  </a:lnTo>
                  <a:lnTo>
                    <a:pt x="172234" y="0"/>
                  </a:lnTo>
                  <a:lnTo>
                    <a:pt x="172234" y="6286"/>
                  </a:lnTo>
                  <a:cubicBezTo>
                    <a:pt x="173474" y="6599"/>
                    <a:pt x="174388" y="7801"/>
                    <a:pt x="174388" y="9217"/>
                  </a:cubicBezTo>
                  <a:cubicBezTo>
                    <a:pt x="174388" y="10882"/>
                    <a:pt x="173136" y="12247"/>
                    <a:pt x="171608" y="12247"/>
                  </a:cubicBezTo>
                  <a:lnTo>
                    <a:pt x="162992" y="12247"/>
                  </a:lnTo>
                  <a:cubicBezTo>
                    <a:pt x="161465" y="12247"/>
                    <a:pt x="160212" y="10882"/>
                    <a:pt x="160212" y="9217"/>
                  </a:cubicBezTo>
                  <a:cubicBezTo>
                    <a:pt x="160212" y="7852"/>
                    <a:pt x="161076" y="6687"/>
                    <a:pt x="162241" y="6324"/>
                  </a:cubicBezTo>
                  <a:lnTo>
                    <a:pt x="162241" y="0"/>
                  </a:lnTo>
                  <a:lnTo>
                    <a:pt x="147051" y="0"/>
                  </a:lnTo>
                  <a:lnTo>
                    <a:pt x="147051" y="6286"/>
                  </a:lnTo>
                  <a:cubicBezTo>
                    <a:pt x="148278" y="6599"/>
                    <a:pt x="149205" y="7801"/>
                    <a:pt x="149205" y="9217"/>
                  </a:cubicBezTo>
                  <a:cubicBezTo>
                    <a:pt x="149205" y="10882"/>
                    <a:pt x="147953" y="12247"/>
                    <a:pt x="146425" y="12247"/>
                  </a:cubicBezTo>
                  <a:lnTo>
                    <a:pt x="137810" y="12247"/>
                  </a:lnTo>
                  <a:cubicBezTo>
                    <a:pt x="136282" y="12247"/>
                    <a:pt x="135030" y="10882"/>
                    <a:pt x="135030" y="9217"/>
                  </a:cubicBezTo>
                  <a:cubicBezTo>
                    <a:pt x="135030" y="7852"/>
                    <a:pt x="135894" y="6687"/>
                    <a:pt x="137046" y="6324"/>
                  </a:cubicBezTo>
                  <a:lnTo>
                    <a:pt x="137046" y="0"/>
                  </a:lnTo>
                  <a:lnTo>
                    <a:pt x="121856" y="0"/>
                  </a:lnTo>
                  <a:lnTo>
                    <a:pt x="121856" y="6286"/>
                  </a:lnTo>
                  <a:cubicBezTo>
                    <a:pt x="123083" y="6599"/>
                    <a:pt x="124010" y="7801"/>
                    <a:pt x="124010" y="9217"/>
                  </a:cubicBezTo>
                  <a:cubicBezTo>
                    <a:pt x="124010" y="10882"/>
                    <a:pt x="122758" y="12247"/>
                    <a:pt x="121230" y="12247"/>
                  </a:cubicBezTo>
                  <a:lnTo>
                    <a:pt x="112614" y="12247"/>
                  </a:lnTo>
                  <a:cubicBezTo>
                    <a:pt x="111087" y="12247"/>
                    <a:pt x="109834" y="10882"/>
                    <a:pt x="109834" y="9217"/>
                  </a:cubicBezTo>
                  <a:cubicBezTo>
                    <a:pt x="109834" y="7852"/>
                    <a:pt x="110699" y="6687"/>
                    <a:pt x="111863" y="6324"/>
                  </a:cubicBezTo>
                  <a:lnTo>
                    <a:pt x="111863" y="0"/>
                  </a:lnTo>
                  <a:lnTo>
                    <a:pt x="96661" y="0"/>
                  </a:lnTo>
                  <a:lnTo>
                    <a:pt x="96661" y="6286"/>
                  </a:lnTo>
                  <a:cubicBezTo>
                    <a:pt x="97901" y="6599"/>
                    <a:pt x="98815" y="7801"/>
                    <a:pt x="98815" y="9217"/>
                  </a:cubicBezTo>
                  <a:cubicBezTo>
                    <a:pt x="98815" y="10882"/>
                    <a:pt x="97562" y="12247"/>
                    <a:pt x="96035" y="12247"/>
                  </a:cubicBezTo>
                  <a:lnTo>
                    <a:pt x="87432" y="12247"/>
                  </a:lnTo>
                  <a:cubicBezTo>
                    <a:pt x="85892" y="12247"/>
                    <a:pt x="84639" y="10882"/>
                    <a:pt x="84639" y="9217"/>
                  </a:cubicBezTo>
                  <a:cubicBezTo>
                    <a:pt x="84639" y="7852"/>
                    <a:pt x="85503" y="6687"/>
                    <a:pt x="86668" y="6324"/>
                  </a:cubicBezTo>
                  <a:lnTo>
                    <a:pt x="86668" y="0"/>
                  </a:lnTo>
                  <a:lnTo>
                    <a:pt x="71478" y="0"/>
                  </a:lnTo>
                  <a:lnTo>
                    <a:pt x="71478" y="6286"/>
                  </a:lnTo>
                  <a:cubicBezTo>
                    <a:pt x="72705" y="6599"/>
                    <a:pt x="73632" y="7801"/>
                    <a:pt x="73632" y="9217"/>
                  </a:cubicBezTo>
                  <a:cubicBezTo>
                    <a:pt x="73632" y="10882"/>
                    <a:pt x="72380" y="12247"/>
                    <a:pt x="70840" y="12247"/>
                  </a:cubicBezTo>
                  <a:lnTo>
                    <a:pt x="62237" y="12247"/>
                  </a:lnTo>
                  <a:cubicBezTo>
                    <a:pt x="60696" y="12247"/>
                    <a:pt x="59444" y="10882"/>
                    <a:pt x="59444" y="9217"/>
                  </a:cubicBezTo>
                  <a:cubicBezTo>
                    <a:pt x="59444" y="7852"/>
                    <a:pt x="60308" y="6687"/>
                    <a:pt x="61473" y="6324"/>
                  </a:cubicBezTo>
                  <a:lnTo>
                    <a:pt x="61473" y="0"/>
                  </a:lnTo>
                  <a:lnTo>
                    <a:pt x="46283" y="0"/>
                  </a:lnTo>
                  <a:lnTo>
                    <a:pt x="46283" y="6286"/>
                  </a:lnTo>
                  <a:cubicBezTo>
                    <a:pt x="47510" y="6599"/>
                    <a:pt x="48437" y="7801"/>
                    <a:pt x="48437" y="9217"/>
                  </a:cubicBezTo>
                  <a:cubicBezTo>
                    <a:pt x="48437" y="10882"/>
                    <a:pt x="47185" y="12247"/>
                    <a:pt x="45657" y="12247"/>
                  </a:cubicBezTo>
                  <a:lnTo>
                    <a:pt x="37041" y="12247"/>
                  </a:lnTo>
                  <a:cubicBezTo>
                    <a:pt x="35514" y="12247"/>
                    <a:pt x="34261" y="10882"/>
                    <a:pt x="34261" y="9217"/>
                  </a:cubicBezTo>
                  <a:cubicBezTo>
                    <a:pt x="34261" y="7852"/>
                    <a:pt x="35126" y="6687"/>
                    <a:pt x="36278" y="6324"/>
                  </a:cubicBezTo>
                  <a:lnTo>
                    <a:pt x="36278" y="0"/>
                  </a:lnTo>
                  <a:lnTo>
                    <a:pt x="21088" y="0"/>
                  </a:lnTo>
                  <a:lnTo>
                    <a:pt x="21088" y="6286"/>
                  </a:lnTo>
                  <a:cubicBezTo>
                    <a:pt x="22315" y="6599"/>
                    <a:pt x="23242" y="7801"/>
                    <a:pt x="23242" y="9217"/>
                  </a:cubicBezTo>
                  <a:cubicBezTo>
                    <a:pt x="23242" y="10882"/>
                    <a:pt x="21989" y="12247"/>
                    <a:pt x="20462" y="12247"/>
                  </a:cubicBezTo>
                  <a:lnTo>
                    <a:pt x="11846" y="12247"/>
                  </a:lnTo>
                  <a:cubicBezTo>
                    <a:pt x="10319" y="12247"/>
                    <a:pt x="9066" y="10882"/>
                    <a:pt x="9066" y="9217"/>
                  </a:cubicBezTo>
                  <a:cubicBezTo>
                    <a:pt x="9066" y="7852"/>
                    <a:pt x="9930" y="6687"/>
                    <a:pt x="11095" y="6324"/>
                  </a:cubicBezTo>
                  <a:lnTo>
                    <a:pt x="110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19"/>
            <p:cNvGrpSpPr/>
            <p:nvPr/>
          </p:nvGrpSpPr>
          <p:grpSpPr>
            <a:xfrm>
              <a:off x="372900" y="317424"/>
              <a:ext cx="8399164" cy="4509502"/>
              <a:chOff x="-75" y="-4650"/>
              <a:chExt cx="9155400" cy="5153127"/>
            </a:xfrm>
          </p:grpSpPr>
          <p:cxnSp>
            <p:nvCxnSpPr>
              <p:cNvPr id="695" name="Google Shape;695;p19"/>
              <p:cNvCxnSpPr/>
              <p:nvPr/>
            </p:nvCxnSpPr>
            <p:spPr>
              <a:xfrm>
                <a:off x="212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19"/>
              <p:cNvCxnSpPr/>
              <p:nvPr/>
            </p:nvCxnSpPr>
            <p:spPr>
              <a:xfrm>
                <a:off x="648443"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19"/>
              <p:cNvCxnSpPr/>
              <p:nvPr/>
            </p:nvCxnSpPr>
            <p:spPr>
              <a:xfrm>
                <a:off x="10844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19"/>
              <p:cNvCxnSpPr/>
              <p:nvPr/>
            </p:nvCxnSpPr>
            <p:spPr>
              <a:xfrm>
                <a:off x="1520363" y="388677"/>
                <a:ext cx="0" cy="4759800"/>
              </a:xfrm>
              <a:prstGeom prst="straightConnector1">
                <a:avLst/>
              </a:prstGeom>
              <a:noFill/>
              <a:ln w="9525" cap="flat" cmpd="sng">
                <a:solidFill>
                  <a:schemeClr val="lt1"/>
                </a:solidFill>
                <a:prstDash val="solid"/>
                <a:round/>
                <a:headEnd type="none" w="med" len="med"/>
                <a:tailEnd type="none" w="med" len="med"/>
              </a:ln>
            </p:spPr>
          </p:cxnSp>
          <p:cxnSp>
            <p:nvCxnSpPr>
              <p:cNvPr id="699" name="Google Shape;699;p19"/>
              <p:cNvCxnSpPr/>
              <p:nvPr/>
            </p:nvCxnSpPr>
            <p:spPr>
              <a:xfrm>
                <a:off x="1956296" y="399048"/>
                <a:ext cx="0" cy="4749000"/>
              </a:xfrm>
              <a:prstGeom prst="straightConnector1">
                <a:avLst/>
              </a:prstGeom>
              <a:noFill/>
              <a:ln w="9525" cap="flat" cmpd="sng">
                <a:solidFill>
                  <a:schemeClr val="lt1"/>
                </a:solidFill>
                <a:prstDash val="solid"/>
                <a:round/>
                <a:headEnd type="none" w="med" len="med"/>
                <a:tailEnd type="none" w="med" len="med"/>
              </a:ln>
            </p:spPr>
          </p:cxnSp>
          <p:cxnSp>
            <p:nvCxnSpPr>
              <p:cNvPr id="700" name="Google Shape;700;p19"/>
              <p:cNvCxnSpPr/>
              <p:nvPr/>
            </p:nvCxnSpPr>
            <p:spPr>
              <a:xfrm>
                <a:off x="23922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1" name="Google Shape;701;p19"/>
              <p:cNvCxnSpPr/>
              <p:nvPr/>
            </p:nvCxnSpPr>
            <p:spPr>
              <a:xfrm>
                <a:off x="282819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02" name="Google Shape;702;p19"/>
              <p:cNvCxnSpPr/>
              <p:nvPr/>
            </p:nvCxnSpPr>
            <p:spPr>
              <a:xfrm>
                <a:off x="32641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3" name="Google Shape;703;p19"/>
              <p:cNvCxnSpPr/>
              <p:nvPr/>
            </p:nvCxnSpPr>
            <p:spPr>
              <a:xfrm>
                <a:off x="3700110"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04" name="Google Shape;704;p19"/>
              <p:cNvCxnSpPr/>
              <p:nvPr/>
            </p:nvCxnSpPr>
            <p:spPr>
              <a:xfrm>
                <a:off x="41360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5" name="Google Shape;705;p19"/>
              <p:cNvCxnSpPr/>
              <p:nvPr/>
            </p:nvCxnSpPr>
            <p:spPr>
              <a:xfrm>
                <a:off x="4572004" y="409389"/>
                <a:ext cx="0" cy="4738800"/>
              </a:xfrm>
              <a:prstGeom prst="straightConnector1">
                <a:avLst/>
              </a:prstGeom>
              <a:noFill/>
              <a:ln w="9525" cap="flat" cmpd="sng">
                <a:solidFill>
                  <a:schemeClr val="lt1"/>
                </a:solidFill>
                <a:prstDash val="solid"/>
                <a:round/>
                <a:headEnd type="none" w="med" len="med"/>
                <a:tailEnd type="none" w="med" len="med"/>
              </a:ln>
            </p:spPr>
          </p:cxnSp>
          <p:cxnSp>
            <p:nvCxnSpPr>
              <p:cNvPr id="706" name="Google Shape;706;p19"/>
              <p:cNvCxnSpPr/>
              <p:nvPr/>
            </p:nvCxnSpPr>
            <p:spPr>
              <a:xfrm>
                <a:off x="50079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7" name="Google Shape;707;p19"/>
              <p:cNvCxnSpPr/>
              <p:nvPr/>
            </p:nvCxnSpPr>
            <p:spPr>
              <a:xfrm>
                <a:off x="5443897"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08" name="Google Shape;708;p19"/>
              <p:cNvCxnSpPr/>
              <p:nvPr/>
            </p:nvCxnSpPr>
            <p:spPr>
              <a:xfrm>
                <a:off x="58798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09" name="Google Shape;709;p19"/>
              <p:cNvCxnSpPr/>
              <p:nvPr/>
            </p:nvCxnSpPr>
            <p:spPr>
              <a:xfrm>
                <a:off x="6315790"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10" name="Google Shape;710;p19"/>
              <p:cNvCxnSpPr/>
              <p:nvPr/>
            </p:nvCxnSpPr>
            <p:spPr>
              <a:xfrm>
                <a:off x="675175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1" name="Google Shape;711;p19"/>
              <p:cNvCxnSpPr/>
              <p:nvPr/>
            </p:nvCxnSpPr>
            <p:spPr>
              <a:xfrm>
                <a:off x="7187711" y="373136"/>
                <a:ext cx="0" cy="4775100"/>
              </a:xfrm>
              <a:prstGeom prst="straightConnector1">
                <a:avLst/>
              </a:prstGeom>
              <a:noFill/>
              <a:ln w="9525" cap="flat" cmpd="sng">
                <a:solidFill>
                  <a:schemeClr val="lt1"/>
                </a:solidFill>
                <a:prstDash val="solid"/>
                <a:round/>
                <a:headEnd type="none" w="med" len="med"/>
                <a:tailEnd type="none" w="med" len="med"/>
              </a:ln>
            </p:spPr>
          </p:cxnSp>
          <p:cxnSp>
            <p:nvCxnSpPr>
              <p:cNvPr id="712" name="Google Shape;712;p19"/>
              <p:cNvCxnSpPr/>
              <p:nvPr/>
            </p:nvCxnSpPr>
            <p:spPr>
              <a:xfrm>
                <a:off x="7623644"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13" name="Google Shape;713;p19"/>
              <p:cNvCxnSpPr/>
              <p:nvPr/>
            </p:nvCxnSpPr>
            <p:spPr>
              <a:xfrm>
                <a:off x="80596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4" name="Google Shape;714;p19"/>
              <p:cNvCxnSpPr/>
              <p:nvPr/>
            </p:nvCxnSpPr>
            <p:spPr>
              <a:xfrm>
                <a:off x="8495538" y="414589"/>
                <a:ext cx="0" cy="4733700"/>
              </a:xfrm>
              <a:prstGeom prst="straightConnector1">
                <a:avLst/>
              </a:prstGeom>
              <a:noFill/>
              <a:ln w="9525" cap="flat" cmpd="sng">
                <a:solidFill>
                  <a:schemeClr val="lt1"/>
                </a:solidFill>
                <a:prstDash val="solid"/>
                <a:round/>
                <a:headEnd type="none" w="med" len="med"/>
                <a:tailEnd type="none" w="med" len="med"/>
              </a:ln>
            </p:spPr>
          </p:cxnSp>
          <p:cxnSp>
            <p:nvCxnSpPr>
              <p:cNvPr id="715" name="Google Shape;715;p19"/>
              <p:cNvCxnSpPr/>
              <p:nvPr/>
            </p:nvCxnSpPr>
            <p:spPr>
              <a:xfrm>
                <a:off x="8931500" y="-4650"/>
                <a:ext cx="0" cy="5152800"/>
              </a:xfrm>
              <a:prstGeom prst="straightConnector1">
                <a:avLst/>
              </a:prstGeom>
              <a:noFill/>
              <a:ln w="9525" cap="flat" cmpd="sng">
                <a:solidFill>
                  <a:schemeClr val="lt1"/>
                </a:solidFill>
                <a:prstDash val="solid"/>
                <a:round/>
                <a:headEnd type="none" w="med" len="med"/>
                <a:tailEnd type="none" w="med" len="med"/>
              </a:ln>
            </p:spPr>
          </p:cxnSp>
          <p:cxnSp>
            <p:nvCxnSpPr>
              <p:cNvPr id="716" name="Google Shape;716;p19"/>
              <p:cNvCxnSpPr/>
              <p:nvPr/>
            </p:nvCxnSpPr>
            <p:spPr>
              <a:xfrm rot="10800000">
                <a:off x="-75" y="4351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7" name="Google Shape;717;p19"/>
              <p:cNvCxnSpPr/>
              <p:nvPr/>
            </p:nvCxnSpPr>
            <p:spPr>
              <a:xfrm rot="10800000">
                <a:off x="-75" y="8917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8" name="Google Shape;718;p19"/>
              <p:cNvCxnSpPr/>
              <p:nvPr/>
            </p:nvCxnSpPr>
            <p:spPr>
              <a:xfrm rot="10800000">
                <a:off x="-75" y="13483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19" name="Google Shape;719;p19"/>
              <p:cNvCxnSpPr/>
              <p:nvPr/>
            </p:nvCxnSpPr>
            <p:spPr>
              <a:xfrm rot="10800000">
                <a:off x="-75" y="18048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0" name="Google Shape;720;p19"/>
              <p:cNvCxnSpPr/>
              <p:nvPr/>
            </p:nvCxnSpPr>
            <p:spPr>
              <a:xfrm rot="10800000">
                <a:off x="-75" y="22614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1" name="Google Shape;721;p19"/>
              <p:cNvCxnSpPr/>
              <p:nvPr/>
            </p:nvCxnSpPr>
            <p:spPr>
              <a:xfrm rot="10800000">
                <a:off x="-75" y="27180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2" name="Google Shape;722;p19"/>
              <p:cNvCxnSpPr/>
              <p:nvPr/>
            </p:nvCxnSpPr>
            <p:spPr>
              <a:xfrm rot="10800000">
                <a:off x="-75" y="317460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3" name="Google Shape;723;p19"/>
              <p:cNvCxnSpPr/>
              <p:nvPr/>
            </p:nvCxnSpPr>
            <p:spPr>
              <a:xfrm rot="10800000">
                <a:off x="-75" y="363117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4" name="Google Shape;724;p19"/>
              <p:cNvCxnSpPr/>
              <p:nvPr/>
            </p:nvCxnSpPr>
            <p:spPr>
              <a:xfrm rot="10800000">
                <a:off x="-75" y="4087750"/>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5" name="Google Shape;725;p19"/>
              <p:cNvCxnSpPr/>
              <p:nvPr/>
            </p:nvCxnSpPr>
            <p:spPr>
              <a:xfrm rot="10800000">
                <a:off x="-75" y="4544325"/>
                <a:ext cx="9155400" cy="0"/>
              </a:xfrm>
              <a:prstGeom prst="straightConnector1">
                <a:avLst/>
              </a:prstGeom>
              <a:noFill/>
              <a:ln w="9525" cap="flat" cmpd="sng">
                <a:solidFill>
                  <a:schemeClr val="lt1"/>
                </a:solidFill>
                <a:prstDash val="solid"/>
                <a:round/>
                <a:headEnd type="none" w="med" len="med"/>
                <a:tailEnd type="none" w="med" len="med"/>
              </a:ln>
            </p:spPr>
          </p:cxnSp>
          <p:cxnSp>
            <p:nvCxnSpPr>
              <p:cNvPr id="726" name="Google Shape;726;p19"/>
              <p:cNvCxnSpPr/>
              <p:nvPr/>
            </p:nvCxnSpPr>
            <p:spPr>
              <a:xfrm rot="10800000">
                <a:off x="-75" y="5000900"/>
                <a:ext cx="9155400" cy="0"/>
              </a:xfrm>
              <a:prstGeom prst="straightConnector1">
                <a:avLst/>
              </a:prstGeom>
              <a:noFill/>
              <a:ln w="9525" cap="flat" cmpd="sng">
                <a:solidFill>
                  <a:schemeClr val="lt1"/>
                </a:solidFill>
                <a:prstDash val="solid"/>
                <a:round/>
                <a:headEnd type="none" w="med" len="med"/>
                <a:tailEnd type="none" w="med" len="med"/>
              </a:ln>
            </p:spPr>
          </p:cxnSp>
        </p:grpSp>
      </p:grpSp>
      <p:sp>
        <p:nvSpPr>
          <p:cNvPr id="727" name="Google Shape;727;p19"/>
          <p:cNvSpPr txBox="1">
            <a:spLocks noGrp="1"/>
          </p:cNvSpPr>
          <p:nvPr>
            <p:ph type="title"/>
          </p:nvPr>
        </p:nvSpPr>
        <p:spPr>
          <a:xfrm>
            <a:off x="715100" y="2359350"/>
            <a:ext cx="5444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28" name="Google Shape;728;p19"/>
          <p:cNvSpPr txBox="1">
            <a:spLocks noGrp="1"/>
          </p:cNvSpPr>
          <p:nvPr>
            <p:ph type="title" idx="2" hasCustomPrompt="1"/>
          </p:nvPr>
        </p:nvSpPr>
        <p:spPr>
          <a:xfrm>
            <a:off x="715088" y="1517550"/>
            <a:ext cx="1659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1">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9" name="Google Shape;729;p19"/>
          <p:cNvSpPr txBox="1">
            <a:spLocks noGrp="1"/>
          </p:cNvSpPr>
          <p:nvPr>
            <p:ph type="subTitle" idx="1"/>
          </p:nvPr>
        </p:nvSpPr>
        <p:spPr>
          <a:xfrm>
            <a:off x="715088" y="3201150"/>
            <a:ext cx="4360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730" name="Google Shape;730;p19"/>
          <p:cNvPicPr preferRelativeResize="0"/>
          <p:nvPr/>
        </p:nvPicPr>
        <p:blipFill rotWithShape="1">
          <a:blip r:embed="rId2">
            <a:alphaModFix/>
          </a:blip>
          <a:srcRect t="23075" r="88584" b="62117"/>
          <a:stretch/>
        </p:blipFill>
        <p:spPr>
          <a:xfrm>
            <a:off x="7401500" y="1121525"/>
            <a:ext cx="261627" cy="339173"/>
          </a:xfrm>
          <a:prstGeom prst="rect">
            <a:avLst/>
          </a:prstGeom>
          <a:noFill/>
          <a:ln>
            <a:noFill/>
          </a:ln>
        </p:spPr>
      </p:pic>
      <p:pic>
        <p:nvPicPr>
          <p:cNvPr id="731" name="Google Shape;731;p19"/>
          <p:cNvPicPr preferRelativeResize="0"/>
          <p:nvPr/>
        </p:nvPicPr>
        <p:blipFill rotWithShape="1">
          <a:blip r:embed="rId2">
            <a:alphaModFix/>
          </a:blip>
          <a:srcRect l="88584" t="31186" b="55558"/>
          <a:stretch/>
        </p:blipFill>
        <p:spPr>
          <a:xfrm>
            <a:off x="2398875" y="1383674"/>
            <a:ext cx="261627" cy="303626"/>
          </a:xfrm>
          <a:prstGeom prst="rect">
            <a:avLst/>
          </a:prstGeom>
          <a:noFill/>
          <a:ln>
            <a:noFill/>
          </a:ln>
        </p:spPr>
      </p:pic>
      <p:pic>
        <p:nvPicPr>
          <p:cNvPr id="732" name="Google Shape;732;p19"/>
          <p:cNvPicPr preferRelativeResize="0"/>
          <p:nvPr/>
        </p:nvPicPr>
        <p:blipFill rotWithShape="1">
          <a:blip r:embed="rId2">
            <a:alphaModFix/>
          </a:blip>
          <a:srcRect l="9958" t="40088" r="80549" b="45104"/>
          <a:stretch/>
        </p:blipFill>
        <p:spPr>
          <a:xfrm>
            <a:off x="7927550" y="1687300"/>
            <a:ext cx="261627" cy="407936"/>
          </a:xfrm>
          <a:prstGeom prst="rect">
            <a:avLst/>
          </a:prstGeom>
          <a:noFill/>
          <a:ln>
            <a:noFill/>
          </a:ln>
        </p:spPr>
      </p:pic>
      <p:pic>
        <p:nvPicPr>
          <p:cNvPr id="733" name="Google Shape;733;p19"/>
          <p:cNvPicPr preferRelativeResize="0"/>
          <p:nvPr/>
        </p:nvPicPr>
        <p:blipFill rotWithShape="1">
          <a:blip r:embed="rId3">
            <a:alphaModFix/>
          </a:blip>
          <a:srcRect l="86859" t="20960" b="68473"/>
          <a:stretch/>
        </p:blipFill>
        <p:spPr>
          <a:xfrm>
            <a:off x="7994300" y="1096263"/>
            <a:ext cx="293228" cy="235651"/>
          </a:xfrm>
          <a:prstGeom prst="rect">
            <a:avLst/>
          </a:prstGeom>
          <a:noFill/>
          <a:ln>
            <a:noFill/>
          </a:ln>
        </p:spPr>
      </p:pic>
      <p:pic>
        <p:nvPicPr>
          <p:cNvPr id="734" name="Google Shape;734;p19"/>
          <p:cNvPicPr preferRelativeResize="0"/>
          <p:nvPr/>
        </p:nvPicPr>
        <p:blipFill rotWithShape="1">
          <a:blip r:embed="rId2">
            <a:alphaModFix/>
          </a:blip>
          <a:srcRect t="23075" r="88584" b="62117"/>
          <a:stretch/>
        </p:blipFill>
        <p:spPr>
          <a:xfrm>
            <a:off x="1981575" y="1044500"/>
            <a:ext cx="261627" cy="339173"/>
          </a:xfrm>
          <a:prstGeom prst="rect">
            <a:avLst/>
          </a:prstGeom>
          <a:noFill/>
          <a:ln>
            <a:noFill/>
          </a:ln>
        </p:spPr>
      </p:pic>
      <p:pic>
        <p:nvPicPr>
          <p:cNvPr id="735" name="Google Shape;735;p19"/>
          <p:cNvPicPr preferRelativeResize="0"/>
          <p:nvPr/>
        </p:nvPicPr>
        <p:blipFill rotWithShape="1">
          <a:blip r:embed="rId3">
            <a:alphaModFix/>
          </a:blip>
          <a:srcRect l="86859" t="20960" b="68473"/>
          <a:stretch/>
        </p:blipFill>
        <p:spPr>
          <a:xfrm>
            <a:off x="2461075" y="935700"/>
            <a:ext cx="293228" cy="235651"/>
          </a:xfrm>
          <a:prstGeom prst="rect">
            <a:avLst/>
          </a:prstGeom>
          <a:noFill/>
          <a:ln>
            <a:noFill/>
          </a:ln>
        </p:spPr>
      </p:pic>
    </p:spTree>
    <p:extLst>
      <p:ext uri="{BB962C8B-B14F-4D97-AF65-F5344CB8AC3E}">
        <p14:creationId xmlns:p14="http://schemas.microsoft.com/office/powerpoint/2010/main" val="3484633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8" r:id="rId4"/>
    <p:sldLayoutId id="2147483683" r:id="rId5"/>
    <p:sldLayoutId id="2147483693" r:id="rId6"/>
    <p:sldLayoutId id="2147483696" r:id="rId7"/>
    <p:sldLayoutId id="2147483697" r:id="rId8"/>
    <p:sldLayoutId id="2147483702" r:id="rId9"/>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image" Target="../media/image7.wmf"/><Relationship Id="rId4" Type="http://schemas.openxmlformats.org/officeDocument/2006/relationships/image" Target="../media/image37.gi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ordArt 10"/>
          <p:cNvSpPr>
            <a:spLocks noChangeArrowheads="1" noChangeShapeType="1" noTextEdit="1"/>
          </p:cNvSpPr>
          <p:nvPr/>
        </p:nvSpPr>
        <p:spPr bwMode="auto">
          <a:xfrm>
            <a:off x="2203986" y="1611630"/>
            <a:ext cx="4667344" cy="313990"/>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en-US" sz="1440" b="1" kern="10" spc="45" dirty="0">
                <a:ln w="11430"/>
                <a:solidFill>
                  <a:srgbClr val="FF0000"/>
                </a:solidFill>
              </a:rPr>
              <a:t>MÔN: NGỮ VĂN 8</a:t>
            </a:r>
          </a:p>
        </p:txBody>
      </p:sp>
      <p:pic>
        <p:nvPicPr>
          <p:cNvPr id="31" name="Picture 42" descr="bluline[1]">
            <a:extLst>
              <a:ext uri="{FF2B5EF4-FFF2-40B4-BE49-F238E27FC236}">
                <a16:creationId xmlns:a16="http://schemas.microsoft.com/office/drawing/2014/main" id="{884CEF02-CED7-4A77-89D6-A72263497BE9}"/>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457200" y="5109210"/>
            <a:ext cx="8229600" cy="51435"/>
          </a:xfrm>
          <a:prstGeom prst="rect">
            <a:avLst/>
          </a:prstGeom>
          <a:noFill/>
          <a:extLst>
            <a:ext uri="{909E8E84-426E-40DD-AFC4-6F175D3DCCD1}">
              <a14:hiddenFill xmlns:a14="http://schemas.microsoft.com/office/drawing/2010/main">
                <a:solidFill>
                  <a:srgbClr val="FFFFFF"/>
                </a:solidFill>
              </a14:hiddenFill>
            </a:ext>
          </a:extLst>
        </p:spPr>
      </p:pic>
      <p:sp>
        <p:nvSpPr>
          <p:cNvPr id="33" name="AutoShape 3">
            <a:extLst>
              <a:ext uri="{FF2B5EF4-FFF2-40B4-BE49-F238E27FC236}">
                <a16:creationId xmlns:a16="http://schemas.microsoft.com/office/drawing/2014/main" id="{971EACED-CC4A-4863-86D3-03950940A1DE}"/>
              </a:ext>
            </a:extLst>
          </p:cNvPr>
          <p:cNvSpPr>
            <a:spLocks noChangeArrowheads="1"/>
          </p:cNvSpPr>
          <p:nvPr/>
        </p:nvSpPr>
        <p:spPr bwMode="auto">
          <a:xfrm>
            <a:off x="2743428" y="4977448"/>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4" name="AutoShape 4">
            <a:extLst>
              <a:ext uri="{FF2B5EF4-FFF2-40B4-BE49-F238E27FC236}">
                <a16:creationId xmlns:a16="http://schemas.microsoft.com/office/drawing/2014/main" id="{BCD1DDFD-F0D4-4E5B-957C-C886AE6CE8C8}"/>
              </a:ext>
            </a:extLst>
          </p:cNvPr>
          <p:cNvSpPr>
            <a:spLocks noChangeArrowheads="1"/>
          </p:cNvSpPr>
          <p:nvPr/>
        </p:nvSpPr>
        <p:spPr bwMode="auto">
          <a:xfrm>
            <a:off x="4235043" y="4977448"/>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5" name="AutoShape 5">
            <a:extLst>
              <a:ext uri="{FF2B5EF4-FFF2-40B4-BE49-F238E27FC236}">
                <a16:creationId xmlns:a16="http://schemas.microsoft.com/office/drawing/2014/main" id="{1AC2F6D2-707F-4BE3-9E95-6B94211F7D25}"/>
              </a:ext>
            </a:extLst>
          </p:cNvPr>
          <p:cNvSpPr>
            <a:spLocks noChangeArrowheads="1"/>
          </p:cNvSpPr>
          <p:nvPr/>
        </p:nvSpPr>
        <p:spPr bwMode="auto">
          <a:xfrm>
            <a:off x="3257778" y="4977448"/>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6" name="AutoShape 6">
            <a:extLst>
              <a:ext uri="{FF2B5EF4-FFF2-40B4-BE49-F238E27FC236}">
                <a16:creationId xmlns:a16="http://schemas.microsoft.com/office/drawing/2014/main" id="{64DD0E0F-FB04-401C-BC9C-73AE285089C3}"/>
              </a:ext>
            </a:extLst>
          </p:cNvPr>
          <p:cNvSpPr>
            <a:spLocks noChangeArrowheads="1"/>
          </p:cNvSpPr>
          <p:nvPr/>
        </p:nvSpPr>
        <p:spPr bwMode="auto">
          <a:xfrm>
            <a:off x="4749393" y="4977448"/>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7" name="AutoShape 7">
            <a:extLst>
              <a:ext uri="{FF2B5EF4-FFF2-40B4-BE49-F238E27FC236}">
                <a16:creationId xmlns:a16="http://schemas.microsoft.com/office/drawing/2014/main" id="{7BF1B4ED-8016-49B5-A9B1-44D98C698B1F}"/>
              </a:ext>
            </a:extLst>
          </p:cNvPr>
          <p:cNvSpPr>
            <a:spLocks noChangeArrowheads="1"/>
          </p:cNvSpPr>
          <p:nvPr/>
        </p:nvSpPr>
        <p:spPr bwMode="auto">
          <a:xfrm>
            <a:off x="3772128" y="4977448"/>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8" name="AutoShape 8">
            <a:extLst>
              <a:ext uri="{FF2B5EF4-FFF2-40B4-BE49-F238E27FC236}">
                <a16:creationId xmlns:a16="http://schemas.microsoft.com/office/drawing/2014/main" id="{485D5221-2D96-40AF-82B8-D3210BEEF5AA}"/>
              </a:ext>
            </a:extLst>
          </p:cNvPr>
          <p:cNvSpPr>
            <a:spLocks noChangeArrowheads="1"/>
          </p:cNvSpPr>
          <p:nvPr/>
        </p:nvSpPr>
        <p:spPr bwMode="auto">
          <a:xfrm>
            <a:off x="5315178" y="4977448"/>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39" name="AutoShape 9">
            <a:extLst>
              <a:ext uri="{FF2B5EF4-FFF2-40B4-BE49-F238E27FC236}">
                <a16:creationId xmlns:a16="http://schemas.microsoft.com/office/drawing/2014/main" id="{8CECA938-D885-4361-8D52-7D461C236B44}"/>
              </a:ext>
            </a:extLst>
          </p:cNvPr>
          <p:cNvSpPr>
            <a:spLocks noChangeArrowheads="1"/>
          </p:cNvSpPr>
          <p:nvPr/>
        </p:nvSpPr>
        <p:spPr bwMode="auto">
          <a:xfrm>
            <a:off x="5829528" y="4977448"/>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0" name="AutoShape 10">
            <a:extLst>
              <a:ext uri="{FF2B5EF4-FFF2-40B4-BE49-F238E27FC236}">
                <a16:creationId xmlns:a16="http://schemas.microsoft.com/office/drawing/2014/main" id="{B70F7852-3B8C-4E1B-8E82-2F4EB684B639}"/>
              </a:ext>
            </a:extLst>
          </p:cNvPr>
          <p:cNvSpPr>
            <a:spLocks noChangeArrowheads="1"/>
          </p:cNvSpPr>
          <p:nvPr/>
        </p:nvSpPr>
        <p:spPr bwMode="auto">
          <a:xfrm>
            <a:off x="6343878" y="4977448"/>
            <a:ext cx="154305" cy="128588"/>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sp>
        <p:nvSpPr>
          <p:cNvPr id="41" name="Line 48">
            <a:extLst>
              <a:ext uri="{FF2B5EF4-FFF2-40B4-BE49-F238E27FC236}">
                <a16:creationId xmlns:a16="http://schemas.microsoft.com/office/drawing/2014/main" id="{FF3CBBF0-F9DC-4175-9B21-957CFAF12C04}"/>
              </a:ext>
            </a:extLst>
          </p:cNvPr>
          <p:cNvSpPr>
            <a:spLocks noChangeShapeType="1"/>
          </p:cNvSpPr>
          <p:nvPr/>
        </p:nvSpPr>
        <p:spPr bwMode="auto">
          <a:xfrm>
            <a:off x="2949168"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2" name="Line 49">
            <a:extLst>
              <a:ext uri="{FF2B5EF4-FFF2-40B4-BE49-F238E27FC236}">
                <a16:creationId xmlns:a16="http://schemas.microsoft.com/office/drawing/2014/main" id="{E2C3EE86-9175-4B21-85E5-385CD2B46B62}"/>
              </a:ext>
            </a:extLst>
          </p:cNvPr>
          <p:cNvSpPr>
            <a:spLocks noChangeShapeType="1"/>
          </p:cNvSpPr>
          <p:nvPr/>
        </p:nvSpPr>
        <p:spPr bwMode="auto">
          <a:xfrm>
            <a:off x="3463518"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3" name="Line 50">
            <a:extLst>
              <a:ext uri="{FF2B5EF4-FFF2-40B4-BE49-F238E27FC236}">
                <a16:creationId xmlns:a16="http://schemas.microsoft.com/office/drawing/2014/main" id="{1359AE0B-EABB-4BEB-AB8D-416670DD06FC}"/>
              </a:ext>
            </a:extLst>
          </p:cNvPr>
          <p:cNvSpPr>
            <a:spLocks noChangeShapeType="1"/>
          </p:cNvSpPr>
          <p:nvPr/>
        </p:nvSpPr>
        <p:spPr bwMode="auto">
          <a:xfrm>
            <a:off x="3926433"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4" name="Line 51">
            <a:extLst>
              <a:ext uri="{FF2B5EF4-FFF2-40B4-BE49-F238E27FC236}">
                <a16:creationId xmlns:a16="http://schemas.microsoft.com/office/drawing/2014/main" id="{CD885326-4C8E-411E-B215-3773E075199F}"/>
              </a:ext>
            </a:extLst>
          </p:cNvPr>
          <p:cNvSpPr>
            <a:spLocks noChangeShapeType="1"/>
          </p:cNvSpPr>
          <p:nvPr/>
        </p:nvSpPr>
        <p:spPr bwMode="auto">
          <a:xfrm>
            <a:off x="4440783"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5" name="Line 52">
            <a:extLst>
              <a:ext uri="{FF2B5EF4-FFF2-40B4-BE49-F238E27FC236}">
                <a16:creationId xmlns:a16="http://schemas.microsoft.com/office/drawing/2014/main" id="{B80B100C-FECE-4383-B31C-7C2A8AE9D3B0}"/>
              </a:ext>
            </a:extLst>
          </p:cNvPr>
          <p:cNvSpPr>
            <a:spLocks noChangeShapeType="1"/>
          </p:cNvSpPr>
          <p:nvPr/>
        </p:nvSpPr>
        <p:spPr bwMode="auto">
          <a:xfrm>
            <a:off x="4955133"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6" name="Line 53">
            <a:extLst>
              <a:ext uri="{FF2B5EF4-FFF2-40B4-BE49-F238E27FC236}">
                <a16:creationId xmlns:a16="http://schemas.microsoft.com/office/drawing/2014/main" id="{FB790774-C6DC-4223-9692-4C09319C7D72}"/>
              </a:ext>
            </a:extLst>
          </p:cNvPr>
          <p:cNvSpPr>
            <a:spLocks noChangeShapeType="1"/>
          </p:cNvSpPr>
          <p:nvPr/>
        </p:nvSpPr>
        <p:spPr bwMode="auto">
          <a:xfrm>
            <a:off x="5520918"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7" name="Line 54">
            <a:extLst>
              <a:ext uri="{FF2B5EF4-FFF2-40B4-BE49-F238E27FC236}">
                <a16:creationId xmlns:a16="http://schemas.microsoft.com/office/drawing/2014/main" id="{0A140AA1-3BA5-4A00-9B7A-0B89946449CD}"/>
              </a:ext>
            </a:extLst>
          </p:cNvPr>
          <p:cNvSpPr>
            <a:spLocks noChangeShapeType="1"/>
          </p:cNvSpPr>
          <p:nvPr/>
        </p:nvSpPr>
        <p:spPr bwMode="auto">
          <a:xfrm>
            <a:off x="6035268" y="5012274"/>
            <a:ext cx="257175"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350"/>
          </a:p>
        </p:txBody>
      </p:sp>
      <p:sp>
        <p:nvSpPr>
          <p:cNvPr id="48" name="Rectangle 12">
            <a:extLst>
              <a:ext uri="{FF2B5EF4-FFF2-40B4-BE49-F238E27FC236}">
                <a16:creationId xmlns:a16="http://schemas.microsoft.com/office/drawing/2014/main" id="{FE0D0AFB-9612-4AAC-8FDA-0F7CA477631F}"/>
              </a:ext>
            </a:extLst>
          </p:cNvPr>
          <p:cNvSpPr>
            <a:spLocks noChangeArrowheads="1"/>
          </p:cNvSpPr>
          <p:nvPr/>
        </p:nvSpPr>
        <p:spPr bwMode="auto">
          <a:xfrm>
            <a:off x="457200" y="-34290"/>
            <a:ext cx="8229600" cy="72009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128" tIns="39564" rIns="79128" bIns="39564" anchor="ctr"/>
          <a:lstStyle/>
          <a:p>
            <a:endParaRPr lang="en-US" sz="1350"/>
          </a:p>
        </p:txBody>
      </p:sp>
      <p:pic>
        <p:nvPicPr>
          <p:cNvPr id="49" name="Picture 24" descr="POINSET2">
            <a:extLst>
              <a:ext uri="{FF2B5EF4-FFF2-40B4-BE49-F238E27FC236}">
                <a16:creationId xmlns:a16="http://schemas.microsoft.com/office/drawing/2014/main" id="{CCDF5785-38D3-482F-BC98-E4E349F28C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68580"/>
            <a:ext cx="1371600" cy="771525"/>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0" name="Picture 41" descr="Books">
            <a:extLst>
              <a:ext uri="{FF2B5EF4-FFF2-40B4-BE49-F238E27FC236}">
                <a16:creationId xmlns:a16="http://schemas.microsoft.com/office/drawing/2014/main" id="{65D7707B-48BE-406E-AC4B-9C039A695A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7240" y="96441"/>
            <a:ext cx="1165860" cy="5379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51" name="Picture 46" descr="bluline[1]">
            <a:extLst>
              <a:ext uri="{FF2B5EF4-FFF2-40B4-BE49-F238E27FC236}">
                <a16:creationId xmlns:a16="http://schemas.microsoft.com/office/drawing/2014/main" id="{1406DC4D-FF8D-4D95-A57B-585C66E565AF}"/>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457200" y="-34290"/>
            <a:ext cx="8229600" cy="51435"/>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98">
            <a:extLst>
              <a:ext uri="{FF2B5EF4-FFF2-40B4-BE49-F238E27FC236}">
                <a16:creationId xmlns:a16="http://schemas.microsoft.com/office/drawing/2014/main" id="{B20F3543-26B9-4E2D-99B8-03F1A02D3BF3}"/>
              </a:ext>
            </a:extLst>
          </p:cNvPr>
          <p:cNvSpPr txBox="1">
            <a:spLocks noChangeArrowheads="1"/>
          </p:cNvSpPr>
          <p:nvPr/>
        </p:nvSpPr>
        <p:spPr bwMode="auto">
          <a:xfrm>
            <a:off x="2994662" y="171451"/>
            <a:ext cx="3031808" cy="28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128" tIns="39564" rIns="79128" bIns="39564">
            <a:spAutoFit/>
          </a:bodyPr>
          <a:lstStyle/>
          <a:p>
            <a:endParaRPr lang="en-US" sz="1350"/>
          </a:p>
        </p:txBody>
      </p:sp>
      <p:sp>
        <p:nvSpPr>
          <p:cNvPr id="53" name="Text Box 99">
            <a:extLst>
              <a:ext uri="{FF2B5EF4-FFF2-40B4-BE49-F238E27FC236}">
                <a16:creationId xmlns:a16="http://schemas.microsoft.com/office/drawing/2014/main" id="{1C705C5E-823F-4F23-B9BE-F26F6A740809}"/>
              </a:ext>
            </a:extLst>
          </p:cNvPr>
          <p:cNvSpPr txBox="1">
            <a:spLocks noChangeArrowheads="1"/>
          </p:cNvSpPr>
          <p:nvPr/>
        </p:nvSpPr>
        <p:spPr bwMode="auto">
          <a:xfrm>
            <a:off x="1151573" y="102871"/>
            <a:ext cx="6969365" cy="46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9128" tIns="39564" rIns="79128" bIns="39564">
            <a:spAutoFit/>
          </a:bodyPr>
          <a:lstStyle/>
          <a:p>
            <a:pPr algn="ctr" eaLnBrk="0" hangingPunct="0">
              <a:spcBef>
                <a:spcPct val="10000"/>
              </a:spcBef>
              <a:defRPr/>
            </a:pPr>
            <a:r>
              <a:rPr lang="en-US" sz="2520" b="1" dirty="0">
                <a:ln>
                  <a:solidFill>
                    <a:srgbClr val="00FFFF"/>
                  </a:solidFill>
                </a:ln>
                <a:solidFill>
                  <a:srgbClr val="FF0000"/>
                </a:solidFill>
                <a:latin typeface="+mj-lt"/>
                <a:cs typeface="Arial" pitchFamily="34" charset="0"/>
              </a:rPr>
              <a:t>TRƯỜNG THCS ĐÔ THỊ VIỆT HƯNG</a:t>
            </a:r>
          </a:p>
        </p:txBody>
      </p:sp>
      <p:pic>
        <p:nvPicPr>
          <p:cNvPr id="54" name="Picture 13" descr="bluline[1]">
            <a:extLst>
              <a:ext uri="{FF2B5EF4-FFF2-40B4-BE49-F238E27FC236}">
                <a16:creationId xmlns:a16="http://schemas.microsoft.com/office/drawing/2014/main" id="{F8102E4E-DC0B-44C0-B361-891D875DE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24078"/>
            <a:ext cx="8229600" cy="6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18">
            <a:extLst>
              <a:ext uri="{FF2B5EF4-FFF2-40B4-BE49-F238E27FC236}">
                <a16:creationId xmlns:a16="http://schemas.microsoft.com/office/drawing/2014/main" id="{510C5A28-71EF-43B5-854A-74F689279A2F}"/>
              </a:ext>
            </a:extLst>
          </p:cNvPr>
          <p:cNvSpPr>
            <a:spLocks noChangeArrowheads="1"/>
          </p:cNvSpPr>
          <p:nvPr/>
        </p:nvSpPr>
        <p:spPr bwMode="auto">
          <a:xfrm>
            <a:off x="457200" y="582930"/>
            <a:ext cx="274320" cy="246888"/>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5503" tIns="52752" rIns="105503" bIns="52752" anchor="ctr"/>
          <a:lstStyle/>
          <a:p>
            <a:endParaRPr lang="en-US" sz="1260"/>
          </a:p>
        </p:txBody>
      </p:sp>
      <p:sp>
        <p:nvSpPr>
          <p:cNvPr id="56" name="Line 44">
            <a:extLst>
              <a:ext uri="{FF2B5EF4-FFF2-40B4-BE49-F238E27FC236}">
                <a16:creationId xmlns:a16="http://schemas.microsoft.com/office/drawing/2014/main" id="{4E43A230-582C-4D08-9E89-C8C8B8D0F4E7}"/>
              </a:ext>
            </a:extLst>
          </p:cNvPr>
          <p:cNvSpPr>
            <a:spLocks noChangeShapeType="1"/>
          </p:cNvSpPr>
          <p:nvPr/>
        </p:nvSpPr>
        <p:spPr bwMode="auto">
          <a:xfrm flipV="1">
            <a:off x="457200" y="901449"/>
            <a:ext cx="8160917" cy="10665"/>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5503" tIns="52752" rIns="105503" bIns="52752">
            <a:spAutoFit/>
          </a:bodyPr>
          <a:lstStyle/>
          <a:p>
            <a:endParaRPr lang="en-US" sz="1260"/>
          </a:p>
        </p:txBody>
      </p:sp>
      <p:sp>
        <p:nvSpPr>
          <p:cNvPr id="57" name="AutoShape 16">
            <a:extLst>
              <a:ext uri="{FF2B5EF4-FFF2-40B4-BE49-F238E27FC236}">
                <a16:creationId xmlns:a16="http://schemas.microsoft.com/office/drawing/2014/main" id="{A8E24CEC-ECFD-4BDA-B043-7DF8FAB9082F}"/>
              </a:ext>
            </a:extLst>
          </p:cNvPr>
          <p:cNvSpPr>
            <a:spLocks noChangeArrowheads="1"/>
          </p:cNvSpPr>
          <p:nvPr/>
        </p:nvSpPr>
        <p:spPr bwMode="auto">
          <a:xfrm>
            <a:off x="244602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58" name="AutoShape 17">
            <a:extLst>
              <a:ext uri="{FF2B5EF4-FFF2-40B4-BE49-F238E27FC236}">
                <a16:creationId xmlns:a16="http://schemas.microsoft.com/office/drawing/2014/main" id="{C56C9241-B8E3-413B-B909-6A904EEDCDE8}"/>
              </a:ext>
            </a:extLst>
          </p:cNvPr>
          <p:cNvSpPr>
            <a:spLocks noChangeArrowheads="1"/>
          </p:cNvSpPr>
          <p:nvPr/>
        </p:nvSpPr>
        <p:spPr bwMode="auto">
          <a:xfrm>
            <a:off x="203454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59" name="AutoShape 18">
            <a:extLst>
              <a:ext uri="{FF2B5EF4-FFF2-40B4-BE49-F238E27FC236}">
                <a16:creationId xmlns:a16="http://schemas.microsoft.com/office/drawing/2014/main" id="{B50FE081-F906-433E-92A9-D6F66B76E760}"/>
              </a:ext>
            </a:extLst>
          </p:cNvPr>
          <p:cNvSpPr>
            <a:spLocks noChangeArrowheads="1"/>
          </p:cNvSpPr>
          <p:nvPr/>
        </p:nvSpPr>
        <p:spPr bwMode="auto">
          <a:xfrm>
            <a:off x="45720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60" name="AutoShape 19">
            <a:extLst>
              <a:ext uri="{FF2B5EF4-FFF2-40B4-BE49-F238E27FC236}">
                <a16:creationId xmlns:a16="http://schemas.microsoft.com/office/drawing/2014/main" id="{E4370E8D-3BEA-4948-B835-09AC376D2CAA}"/>
              </a:ext>
            </a:extLst>
          </p:cNvPr>
          <p:cNvSpPr>
            <a:spLocks noChangeArrowheads="1"/>
          </p:cNvSpPr>
          <p:nvPr/>
        </p:nvSpPr>
        <p:spPr bwMode="auto">
          <a:xfrm>
            <a:off x="80010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61" name="AutoShape 20">
            <a:extLst>
              <a:ext uri="{FF2B5EF4-FFF2-40B4-BE49-F238E27FC236}">
                <a16:creationId xmlns:a16="http://schemas.microsoft.com/office/drawing/2014/main" id="{EC8B4EFF-E880-497A-A07A-7767864F4C71}"/>
              </a:ext>
            </a:extLst>
          </p:cNvPr>
          <p:cNvSpPr>
            <a:spLocks noChangeArrowheads="1"/>
          </p:cNvSpPr>
          <p:nvPr/>
        </p:nvSpPr>
        <p:spPr bwMode="auto">
          <a:xfrm>
            <a:off x="114300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62" name="AutoShape 21">
            <a:extLst>
              <a:ext uri="{FF2B5EF4-FFF2-40B4-BE49-F238E27FC236}">
                <a16:creationId xmlns:a16="http://schemas.microsoft.com/office/drawing/2014/main" id="{523AAC46-1675-4336-90A7-06642D3AEBAB}"/>
              </a:ext>
            </a:extLst>
          </p:cNvPr>
          <p:cNvSpPr>
            <a:spLocks noChangeArrowheads="1"/>
          </p:cNvSpPr>
          <p:nvPr/>
        </p:nvSpPr>
        <p:spPr bwMode="auto">
          <a:xfrm>
            <a:off x="155448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63" name="AutoShape 26">
            <a:extLst>
              <a:ext uri="{FF2B5EF4-FFF2-40B4-BE49-F238E27FC236}">
                <a16:creationId xmlns:a16="http://schemas.microsoft.com/office/drawing/2014/main" id="{8CCB50B7-BDD0-4312-B6A2-FBB03AE83D81}"/>
              </a:ext>
            </a:extLst>
          </p:cNvPr>
          <p:cNvSpPr>
            <a:spLocks noChangeArrowheads="1"/>
          </p:cNvSpPr>
          <p:nvPr/>
        </p:nvSpPr>
        <p:spPr bwMode="auto">
          <a:xfrm>
            <a:off x="484632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64" name="AutoShape 27">
            <a:extLst>
              <a:ext uri="{FF2B5EF4-FFF2-40B4-BE49-F238E27FC236}">
                <a16:creationId xmlns:a16="http://schemas.microsoft.com/office/drawing/2014/main" id="{DC3C3799-41F1-4A5C-831D-11E972EFC89F}"/>
              </a:ext>
            </a:extLst>
          </p:cNvPr>
          <p:cNvSpPr>
            <a:spLocks noChangeArrowheads="1"/>
          </p:cNvSpPr>
          <p:nvPr/>
        </p:nvSpPr>
        <p:spPr bwMode="auto">
          <a:xfrm>
            <a:off x="443484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65" name="AutoShape 28">
            <a:extLst>
              <a:ext uri="{FF2B5EF4-FFF2-40B4-BE49-F238E27FC236}">
                <a16:creationId xmlns:a16="http://schemas.microsoft.com/office/drawing/2014/main" id="{C60D1B36-6950-4A8D-9903-FF7A2996BACF}"/>
              </a:ext>
            </a:extLst>
          </p:cNvPr>
          <p:cNvSpPr>
            <a:spLocks noChangeArrowheads="1"/>
          </p:cNvSpPr>
          <p:nvPr/>
        </p:nvSpPr>
        <p:spPr bwMode="auto">
          <a:xfrm>
            <a:off x="285750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66" name="AutoShape 29">
            <a:extLst>
              <a:ext uri="{FF2B5EF4-FFF2-40B4-BE49-F238E27FC236}">
                <a16:creationId xmlns:a16="http://schemas.microsoft.com/office/drawing/2014/main" id="{BFA0D88E-666A-45A9-8416-D4FE7BA8CFF6}"/>
              </a:ext>
            </a:extLst>
          </p:cNvPr>
          <p:cNvSpPr>
            <a:spLocks noChangeArrowheads="1"/>
          </p:cNvSpPr>
          <p:nvPr/>
        </p:nvSpPr>
        <p:spPr bwMode="auto">
          <a:xfrm>
            <a:off x="320040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67" name="AutoShape 30">
            <a:extLst>
              <a:ext uri="{FF2B5EF4-FFF2-40B4-BE49-F238E27FC236}">
                <a16:creationId xmlns:a16="http://schemas.microsoft.com/office/drawing/2014/main" id="{EAF023AB-65E8-411B-BB57-4777392BFD76}"/>
              </a:ext>
            </a:extLst>
          </p:cNvPr>
          <p:cNvSpPr>
            <a:spLocks noChangeArrowheads="1"/>
          </p:cNvSpPr>
          <p:nvPr/>
        </p:nvSpPr>
        <p:spPr bwMode="auto">
          <a:xfrm>
            <a:off x="354330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68" name="AutoShape 31">
            <a:extLst>
              <a:ext uri="{FF2B5EF4-FFF2-40B4-BE49-F238E27FC236}">
                <a16:creationId xmlns:a16="http://schemas.microsoft.com/office/drawing/2014/main" id="{DE1418A7-6C35-45CA-BE68-1B0233770D92}"/>
              </a:ext>
            </a:extLst>
          </p:cNvPr>
          <p:cNvSpPr>
            <a:spLocks noChangeArrowheads="1"/>
          </p:cNvSpPr>
          <p:nvPr/>
        </p:nvSpPr>
        <p:spPr bwMode="auto">
          <a:xfrm>
            <a:off x="395478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69" name="AutoShape 32">
            <a:extLst>
              <a:ext uri="{FF2B5EF4-FFF2-40B4-BE49-F238E27FC236}">
                <a16:creationId xmlns:a16="http://schemas.microsoft.com/office/drawing/2014/main" id="{3AE9AD72-6FE2-4ADD-BDA8-FA390011D326}"/>
              </a:ext>
            </a:extLst>
          </p:cNvPr>
          <p:cNvSpPr>
            <a:spLocks noChangeArrowheads="1"/>
          </p:cNvSpPr>
          <p:nvPr/>
        </p:nvSpPr>
        <p:spPr bwMode="auto">
          <a:xfrm>
            <a:off x="724662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70" name="AutoShape 33">
            <a:extLst>
              <a:ext uri="{FF2B5EF4-FFF2-40B4-BE49-F238E27FC236}">
                <a16:creationId xmlns:a16="http://schemas.microsoft.com/office/drawing/2014/main" id="{F9867920-3F41-4025-A258-D4F75D59432B}"/>
              </a:ext>
            </a:extLst>
          </p:cNvPr>
          <p:cNvSpPr>
            <a:spLocks noChangeArrowheads="1"/>
          </p:cNvSpPr>
          <p:nvPr/>
        </p:nvSpPr>
        <p:spPr bwMode="auto">
          <a:xfrm>
            <a:off x="683514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71" name="AutoShape 34">
            <a:extLst>
              <a:ext uri="{FF2B5EF4-FFF2-40B4-BE49-F238E27FC236}">
                <a16:creationId xmlns:a16="http://schemas.microsoft.com/office/drawing/2014/main" id="{136CB180-018C-4C03-9E7B-667950167E2C}"/>
              </a:ext>
            </a:extLst>
          </p:cNvPr>
          <p:cNvSpPr>
            <a:spLocks noChangeArrowheads="1"/>
          </p:cNvSpPr>
          <p:nvPr/>
        </p:nvSpPr>
        <p:spPr bwMode="auto">
          <a:xfrm>
            <a:off x="525780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72" name="AutoShape 35">
            <a:extLst>
              <a:ext uri="{FF2B5EF4-FFF2-40B4-BE49-F238E27FC236}">
                <a16:creationId xmlns:a16="http://schemas.microsoft.com/office/drawing/2014/main" id="{67C12520-F057-441F-A9B7-B2B24005D16B}"/>
              </a:ext>
            </a:extLst>
          </p:cNvPr>
          <p:cNvSpPr>
            <a:spLocks noChangeArrowheads="1"/>
          </p:cNvSpPr>
          <p:nvPr/>
        </p:nvSpPr>
        <p:spPr bwMode="auto">
          <a:xfrm>
            <a:off x="560070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73" name="AutoShape 36">
            <a:extLst>
              <a:ext uri="{FF2B5EF4-FFF2-40B4-BE49-F238E27FC236}">
                <a16:creationId xmlns:a16="http://schemas.microsoft.com/office/drawing/2014/main" id="{42F2F290-C37E-4172-A4C5-8763BFD79A0F}"/>
              </a:ext>
            </a:extLst>
          </p:cNvPr>
          <p:cNvSpPr>
            <a:spLocks noChangeArrowheads="1"/>
          </p:cNvSpPr>
          <p:nvPr/>
        </p:nvSpPr>
        <p:spPr bwMode="auto">
          <a:xfrm>
            <a:off x="594360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74" name="AutoShape 37">
            <a:extLst>
              <a:ext uri="{FF2B5EF4-FFF2-40B4-BE49-F238E27FC236}">
                <a16:creationId xmlns:a16="http://schemas.microsoft.com/office/drawing/2014/main" id="{4DEA3CC8-7FEA-4952-8470-03FB57AD5FBE}"/>
              </a:ext>
            </a:extLst>
          </p:cNvPr>
          <p:cNvSpPr>
            <a:spLocks noChangeArrowheads="1"/>
          </p:cNvSpPr>
          <p:nvPr/>
        </p:nvSpPr>
        <p:spPr bwMode="auto">
          <a:xfrm>
            <a:off x="635508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75" name="AutoShape 38">
            <a:extLst>
              <a:ext uri="{FF2B5EF4-FFF2-40B4-BE49-F238E27FC236}">
                <a16:creationId xmlns:a16="http://schemas.microsoft.com/office/drawing/2014/main" id="{074FD01A-FABD-455D-A397-EFD6EDB8D3D2}"/>
              </a:ext>
            </a:extLst>
          </p:cNvPr>
          <p:cNvSpPr>
            <a:spLocks noChangeArrowheads="1"/>
          </p:cNvSpPr>
          <p:nvPr/>
        </p:nvSpPr>
        <p:spPr bwMode="auto">
          <a:xfrm>
            <a:off x="765810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76" name="AutoShape 39">
            <a:extLst>
              <a:ext uri="{FF2B5EF4-FFF2-40B4-BE49-F238E27FC236}">
                <a16:creationId xmlns:a16="http://schemas.microsoft.com/office/drawing/2014/main" id="{A2E9D347-B6BC-4015-B333-E98DB2EEAC88}"/>
              </a:ext>
            </a:extLst>
          </p:cNvPr>
          <p:cNvSpPr>
            <a:spLocks noChangeArrowheads="1"/>
          </p:cNvSpPr>
          <p:nvPr/>
        </p:nvSpPr>
        <p:spPr bwMode="auto">
          <a:xfrm>
            <a:off x="800100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77" name="AutoShape 40">
            <a:extLst>
              <a:ext uri="{FF2B5EF4-FFF2-40B4-BE49-F238E27FC236}">
                <a16:creationId xmlns:a16="http://schemas.microsoft.com/office/drawing/2014/main" id="{A73EDA97-0DDB-42D0-ADD6-37BF25EE4CA9}"/>
              </a:ext>
            </a:extLst>
          </p:cNvPr>
          <p:cNvSpPr>
            <a:spLocks noChangeArrowheads="1"/>
          </p:cNvSpPr>
          <p:nvPr/>
        </p:nvSpPr>
        <p:spPr bwMode="auto">
          <a:xfrm>
            <a:off x="8343900" y="666889"/>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78" name="Line 44">
            <a:extLst>
              <a:ext uri="{FF2B5EF4-FFF2-40B4-BE49-F238E27FC236}">
                <a16:creationId xmlns:a16="http://schemas.microsoft.com/office/drawing/2014/main" id="{D717C8CC-E840-45AA-B20A-9C21ECFC98AD}"/>
              </a:ext>
            </a:extLst>
          </p:cNvPr>
          <p:cNvSpPr>
            <a:spLocks noChangeShapeType="1"/>
          </p:cNvSpPr>
          <p:nvPr/>
        </p:nvSpPr>
        <p:spPr bwMode="auto">
          <a:xfrm>
            <a:off x="457200" y="941209"/>
            <a:ext cx="82296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260"/>
          </a:p>
        </p:txBody>
      </p:sp>
      <p:sp>
        <p:nvSpPr>
          <p:cNvPr id="79" name="Line 45">
            <a:extLst>
              <a:ext uri="{FF2B5EF4-FFF2-40B4-BE49-F238E27FC236}">
                <a16:creationId xmlns:a16="http://schemas.microsoft.com/office/drawing/2014/main" id="{EA72AE56-6773-4D97-A875-8E459254EEE6}"/>
              </a:ext>
            </a:extLst>
          </p:cNvPr>
          <p:cNvSpPr>
            <a:spLocks noChangeShapeType="1"/>
          </p:cNvSpPr>
          <p:nvPr/>
        </p:nvSpPr>
        <p:spPr bwMode="auto">
          <a:xfrm>
            <a:off x="457200" y="984072"/>
            <a:ext cx="82296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260"/>
          </a:p>
        </p:txBody>
      </p:sp>
      <p:sp>
        <p:nvSpPr>
          <p:cNvPr id="80" name="Oval 55">
            <a:extLst>
              <a:ext uri="{FF2B5EF4-FFF2-40B4-BE49-F238E27FC236}">
                <a16:creationId xmlns:a16="http://schemas.microsoft.com/office/drawing/2014/main" id="{B4B8FD2D-47A3-4521-B896-A738EF19E0C4}"/>
              </a:ext>
            </a:extLst>
          </p:cNvPr>
          <p:cNvSpPr>
            <a:spLocks noChangeArrowheads="1"/>
          </p:cNvSpPr>
          <p:nvPr/>
        </p:nvSpPr>
        <p:spPr bwMode="auto">
          <a:xfrm>
            <a:off x="1045845"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81" name="Oval 56">
            <a:extLst>
              <a:ext uri="{FF2B5EF4-FFF2-40B4-BE49-F238E27FC236}">
                <a16:creationId xmlns:a16="http://schemas.microsoft.com/office/drawing/2014/main" id="{78BCAD57-2E2B-49C0-A019-5CBA3AE12DEE}"/>
              </a:ext>
            </a:extLst>
          </p:cNvPr>
          <p:cNvSpPr>
            <a:spLocks noChangeArrowheads="1"/>
          </p:cNvSpPr>
          <p:nvPr/>
        </p:nvSpPr>
        <p:spPr bwMode="auto">
          <a:xfrm>
            <a:off x="1417320"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82" name="Oval 57">
            <a:extLst>
              <a:ext uri="{FF2B5EF4-FFF2-40B4-BE49-F238E27FC236}">
                <a16:creationId xmlns:a16="http://schemas.microsoft.com/office/drawing/2014/main" id="{CE4AA2C7-0718-45A5-8AFA-09FB1D71413B}"/>
              </a:ext>
            </a:extLst>
          </p:cNvPr>
          <p:cNvSpPr>
            <a:spLocks noChangeArrowheads="1"/>
          </p:cNvSpPr>
          <p:nvPr/>
        </p:nvSpPr>
        <p:spPr bwMode="auto">
          <a:xfrm>
            <a:off x="1828800"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83" name="Oval 58">
            <a:extLst>
              <a:ext uri="{FF2B5EF4-FFF2-40B4-BE49-F238E27FC236}">
                <a16:creationId xmlns:a16="http://schemas.microsoft.com/office/drawing/2014/main" id="{4E12A06E-47C1-480F-982D-7A3FF72CED0D}"/>
              </a:ext>
            </a:extLst>
          </p:cNvPr>
          <p:cNvSpPr>
            <a:spLocks noChangeArrowheads="1"/>
          </p:cNvSpPr>
          <p:nvPr/>
        </p:nvSpPr>
        <p:spPr bwMode="auto">
          <a:xfrm>
            <a:off x="2308860"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84" name="Oval 59">
            <a:extLst>
              <a:ext uri="{FF2B5EF4-FFF2-40B4-BE49-F238E27FC236}">
                <a16:creationId xmlns:a16="http://schemas.microsoft.com/office/drawing/2014/main" id="{A0D486AB-6BB5-49F0-A49C-42E35F47CBA7}"/>
              </a:ext>
            </a:extLst>
          </p:cNvPr>
          <p:cNvSpPr>
            <a:spLocks noChangeArrowheads="1"/>
          </p:cNvSpPr>
          <p:nvPr/>
        </p:nvSpPr>
        <p:spPr bwMode="auto">
          <a:xfrm>
            <a:off x="2720340"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85" name="Oval 60">
            <a:extLst>
              <a:ext uri="{FF2B5EF4-FFF2-40B4-BE49-F238E27FC236}">
                <a16:creationId xmlns:a16="http://schemas.microsoft.com/office/drawing/2014/main" id="{A0CC9653-30EC-49CE-8C03-DD8A1945E961}"/>
              </a:ext>
            </a:extLst>
          </p:cNvPr>
          <p:cNvSpPr>
            <a:spLocks noChangeArrowheads="1"/>
          </p:cNvSpPr>
          <p:nvPr/>
        </p:nvSpPr>
        <p:spPr bwMode="auto">
          <a:xfrm>
            <a:off x="3063240"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86" name="Oval 61">
            <a:extLst>
              <a:ext uri="{FF2B5EF4-FFF2-40B4-BE49-F238E27FC236}">
                <a16:creationId xmlns:a16="http://schemas.microsoft.com/office/drawing/2014/main" id="{25F92028-FC89-445D-9C20-A509D3F0496A}"/>
              </a:ext>
            </a:extLst>
          </p:cNvPr>
          <p:cNvSpPr>
            <a:spLocks noChangeArrowheads="1"/>
          </p:cNvSpPr>
          <p:nvPr/>
        </p:nvSpPr>
        <p:spPr bwMode="auto">
          <a:xfrm>
            <a:off x="3420428"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87" name="Oval 62">
            <a:extLst>
              <a:ext uri="{FF2B5EF4-FFF2-40B4-BE49-F238E27FC236}">
                <a16:creationId xmlns:a16="http://schemas.microsoft.com/office/drawing/2014/main" id="{B5455C30-6375-4D27-ADE0-D6499E33E1CA}"/>
              </a:ext>
            </a:extLst>
          </p:cNvPr>
          <p:cNvSpPr>
            <a:spLocks noChangeArrowheads="1"/>
          </p:cNvSpPr>
          <p:nvPr/>
        </p:nvSpPr>
        <p:spPr bwMode="auto">
          <a:xfrm>
            <a:off x="3817620"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88" name="Oval 63">
            <a:extLst>
              <a:ext uri="{FF2B5EF4-FFF2-40B4-BE49-F238E27FC236}">
                <a16:creationId xmlns:a16="http://schemas.microsoft.com/office/drawing/2014/main" id="{D36A5F9E-078E-450E-9B31-730B334C8F0D}"/>
              </a:ext>
            </a:extLst>
          </p:cNvPr>
          <p:cNvSpPr>
            <a:spLocks noChangeArrowheads="1"/>
          </p:cNvSpPr>
          <p:nvPr/>
        </p:nvSpPr>
        <p:spPr bwMode="auto">
          <a:xfrm>
            <a:off x="4229100"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89" name="Oval 64">
            <a:extLst>
              <a:ext uri="{FF2B5EF4-FFF2-40B4-BE49-F238E27FC236}">
                <a16:creationId xmlns:a16="http://schemas.microsoft.com/office/drawing/2014/main" id="{80B8FA39-45E4-4897-AB50-9899568316C0}"/>
              </a:ext>
            </a:extLst>
          </p:cNvPr>
          <p:cNvSpPr>
            <a:spLocks noChangeArrowheads="1"/>
          </p:cNvSpPr>
          <p:nvPr/>
        </p:nvSpPr>
        <p:spPr bwMode="auto">
          <a:xfrm>
            <a:off x="4709160"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90" name="Oval 65">
            <a:extLst>
              <a:ext uri="{FF2B5EF4-FFF2-40B4-BE49-F238E27FC236}">
                <a16:creationId xmlns:a16="http://schemas.microsoft.com/office/drawing/2014/main" id="{4F56EE5D-852F-4760-8D6E-0F6714CD18BF}"/>
              </a:ext>
            </a:extLst>
          </p:cNvPr>
          <p:cNvSpPr>
            <a:spLocks noChangeArrowheads="1"/>
          </p:cNvSpPr>
          <p:nvPr/>
        </p:nvSpPr>
        <p:spPr bwMode="auto">
          <a:xfrm>
            <a:off x="5120640"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91" name="Oval 66">
            <a:extLst>
              <a:ext uri="{FF2B5EF4-FFF2-40B4-BE49-F238E27FC236}">
                <a16:creationId xmlns:a16="http://schemas.microsoft.com/office/drawing/2014/main" id="{1B80D9D2-C817-4EE0-9AC5-0CB767926550}"/>
              </a:ext>
            </a:extLst>
          </p:cNvPr>
          <p:cNvSpPr>
            <a:spLocks noChangeArrowheads="1"/>
          </p:cNvSpPr>
          <p:nvPr/>
        </p:nvSpPr>
        <p:spPr bwMode="auto">
          <a:xfrm>
            <a:off x="5503545"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92" name="Oval 67">
            <a:extLst>
              <a:ext uri="{FF2B5EF4-FFF2-40B4-BE49-F238E27FC236}">
                <a16:creationId xmlns:a16="http://schemas.microsoft.com/office/drawing/2014/main" id="{3FF867A8-C188-4D63-9212-34A2493A372D}"/>
              </a:ext>
            </a:extLst>
          </p:cNvPr>
          <p:cNvSpPr>
            <a:spLocks noChangeArrowheads="1"/>
          </p:cNvSpPr>
          <p:nvPr/>
        </p:nvSpPr>
        <p:spPr bwMode="auto">
          <a:xfrm>
            <a:off x="5835015"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93" name="Oval 68">
            <a:extLst>
              <a:ext uri="{FF2B5EF4-FFF2-40B4-BE49-F238E27FC236}">
                <a16:creationId xmlns:a16="http://schemas.microsoft.com/office/drawing/2014/main" id="{58C1F1D7-4BCA-458A-B1EF-D773D635EE12}"/>
              </a:ext>
            </a:extLst>
          </p:cNvPr>
          <p:cNvSpPr>
            <a:spLocks noChangeArrowheads="1"/>
          </p:cNvSpPr>
          <p:nvPr/>
        </p:nvSpPr>
        <p:spPr bwMode="auto">
          <a:xfrm>
            <a:off x="6217920"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94" name="Oval 69">
            <a:extLst>
              <a:ext uri="{FF2B5EF4-FFF2-40B4-BE49-F238E27FC236}">
                <a16:creationId xmlns:a16="http://schemas.microsoft.com/office/drawing/2014/main" id="{92001BE9-4DED-4157-B48A-AFC4B21BE2B8}"/>
              </a:ext>
            </a:extLst>
          </p:cNvPr>
          <p:cNvSpPr>
            <a:spLocks noChangeArrowheads="1"/>
          </p:cNvSpPr>
          <p:nvPr/>
        </p:nvSpPr>
        <p:spPr bwMode="auto">
          <a:xfrm>
            <a:off x="6629400"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95" name="Oval 70">
            <a:extLst>
              <a:ext uri="{FF2B5EF4-FFF2-40B4-BE49-F238E27FC236}">
                <a16:creationId xmlns:a16="http://schemas.microsoft.com/office/drawing/2014/main" id="{61FF5261-98A1-4AAA-B99C-3901138193A7}"/>
              </a:ext>
            </a:extLst>
          </p:cNvPr>
          <p:cNvSpPr>
            <a:spLocks noChangeArrowheads="1"/>
          </p:cNvSpPr>
          <p:nvPr/>
        </p:nvSpPr>
        <p:spPr bwMode="auto">
          <a:xfrm>
            <a:off x="7109460"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96" name="Oval 71">
            <a:extLst>
              <a:ext uri="{FF2B5EF4-FFF2-40B4-BE49-F238E27FC236}">
                <a16:creationId xmlns:a16="http://schemas.microsoft.com/office/drawing/2014/main" id="{11D29E28-1B53-4AFB-9927-75CDB9252ABB}"/>
              </a:ext>
            </a:extLst>
          </p:cNvPr>
          <p:cNvSpPr>
            <a:spLocks noChangeArrowheads="1"/>
          </p:cNvSpPr>
          <p:nvPr/>
        </p:nvSpPr>
        <p:spPr bwMode="auto">
          <a:xfrm>
            <a:off x="7520940"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97" name="Oval 72">
            <a:extLst>
              <a:ext uri="{FF2B5EF4-FFF2-40B4-BE49-F238E27FC236}">
                <a16:creationId xmlns:a16="http://schemas.microsoft.com/office/drawing/2014/main" id="{F27ECBAC-F8A9-4F11-B53D-C60649AD1E9E}"/>
              </a:ext>
            </a:extLst>
          </p:cNvPr>
          <p:cNvSpPr>
            <a:spLocks noChangeArrowheads="1"/>
          </p:cNvSpPr>
          <p:nvPr/>
        </p:nvSpPr>
        <p:spPr bwMode="auto">
          <a:xfrm>
            <a:off x="7903845"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98" name="Oval 73">
            <a:extLst>
              <a:ext uri="{FF2B5EF4-FFF2-40B4-BE49-F238E27FC236}">
                <a16:creationId xmlns:a16="http://schemas.microsoft.com/office/drawing/2014/main" id="{40D23EA9-C446-4EAB-A1A9-E2E6A7ABC5EA}"/>
              </a:ext>
            </a:extLst>
          </p:cNvPr>
          <p:cNvSpPr>
            <a:spLocks noChangeArrowheads="1"/>
          </p:cNvSpPr>
          <p:nvPr/>
        </p:nvSpPr>
        <p:spPr bwMode="auto">
          <a:xfrm>
            <a:off x="8246745"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99" name="Oval 74">
            <a:extLst>
              <a:ext uri="{FF2B5EF4-FFF2-40B4-BE49-F238E27FC236}">
                <a16:creationId xmlns:a16="http://schemas.microsoft.com/office/drawing/2014/main" id="{82C66FF3-2023-40A7-85CE-1CDC552796FC}"/>
              </a:ext>
            </a:extLst>
          </p:cNvPr>
          <p:cNvSpPr>
            <a:spLocks noChangeArrowheads="1"/>
          </p:cNvSpPr>
          <p:nvPr/>
        </p:nvSpPr>
        <p:spPr bwMode="auto">
          <a:xfrm>
            <a:off x="8549640"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100" name="Oval 75">
            <a:extLst>
              <a:ext uri="{FF2B5EF4-FFF2-40B4-BE49-F238E27FC236}">
                <a16:creationId xmlns:a16="http://schemas.microsoft.com/office/drawing/2014/main" id="{3059B684-83E3-4AEF-BFA2-D81FF49D79C1}"/>
              </a:ext>
            </a:extLst>
          </p:cNvPr>
          <p:cNvSpPr>
            <a:spLocks noChangeArrowheads="1"/>
          </p:cNvSpPr>
          <p:nvPr/>
        </p:nvSpPr>
        <p:spPr bwMode="auto">
          <a:xfrm>
            <a:off x="691515" y="56851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pic>
        <p:nvPicPr>
          <p:cNvPr id="102" name="Picture 22" descr="POINSET3">
            <a:extLst>
              <a:ext uri="{FF2B5EF4-FFF2-40B4-BE49-F238E27FC236}">
                <a16:creationId xmlns:a16="http://schemas.microsoft.com/office/drawing/2014/main" id="{611F0976-3090-4600-93F0-4BCD0BCC52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1164" y="3759102"/>
            <a:ext cx="1947261" cy="133758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03" name="Text Box 47">
            <a:extLst>
              <a:ext uri="{FF2B5EF4-FFF2-40B4-BE49-F238E27FC236}">
                <a16:creationId xmlns:a16="http://schemas.microsoft.com/office/drawing/2014/main" id="{33FFDF1E-85DC-40CC-A76F-601CE7F6D2E3}"/>
              </a:ext>
            </a:extLst>
          </p:cNvPr>
          <p:cNvSpPr txBox="1">
            <a:spLocks noChangeArrowheads="1"/>
          </p:cNvSpPr>
          <p:nvPr/>
        </p:nvSpPr>
        <p:spPr bwMode="auto">
          <a:xfrm>
            <a:off x="541817" y="1088227"/>
            <a:ext cx="7769877" cy="538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5503" tIns="52752" rIns="105503" bIns="52752">
            <a:spAutoFit/>
          </a:bodyPr>
          <a:lstStyle/>
          <a:p>
            <a:pPr algn="ctr">
              <a:lnSpc>
                <a:spcPct val="120000"/>
              </a:lnSpc>
            </a:pPr>
            <a:r>
              <a:rPr lang="en-US" sz="2520" b="1" dirty="0">
                <a:solidFill>
                  <a:srgbClr val="006600"/>
                </a:solidFill>
                <a:effectLst>
                  <a:outerShdw blurRad="38100" dist="38100" dir="2700000" algn="tl">
                    <a:srgbClr val="C0C0C0"/>
                  </a:outerShdw>
                </a:effectLst>
                <a:latin typeface=".VnArial" pitchFamily="34" charset="0"/>
              </a:rPr>
              <a:t>CH</a:t>
            </a:r>
            <a:r>
              <a:rPr lang="en-US" sz="2520" b="1" dirty="0">
                <a:solidFill>
                  <a:srgbClr val="006600"/>
                </a:solidFill>
                <a:effectLst>
                  <a:outerShdw blurRad="38100" dist="38100" dir="2700000" algn="tl">
                    <a:srgbClr val="C0C0C0"/>
                  </a:outerShdw>
                </a:effectLst>
              </a:rPr>
              <a:t>ÀO MỪNG QUÝ THẦY CÔ VỀ DỰ GIỜ</a:t>
            </a:r>
            <a:endParaRPr lang="en-US" sz="2520" b="1" dirty="0">
              <a:solidFill>
                <a:srgbClr val="990033"/>
              </a:solidFill>
              <a:effectLst>
                <a:outerShdw blurRad="38100" dist="38100" dir="2700000" algn="tl">
                  <a:srgbClr val="C0C0C0"/>
                </a:outerShdw>
              </a:effectLst>
              <a:latin typeface=".VnArial" pitchFamily="34" charset="0"/>
            </a:endParaRPr>
          </a:p>
        </p:txBody>
      </p:sp>
      <p:pic>
        <p:nvPicPr>
          <p:cNvPr id="104" name="Picture 92" descr="Dove-02-june[1]">
            <a:extLst>
              <a:ext uri="{FF2B5EF4-FFF2-40B4-BE49-F238E27FC236}">
                <a16:creationId xmlns:a16="http://schemas.microsoft.com/office/drawing/2014/main" id="{FF4CA1DC-D711-4AD8-823F-868138A019E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6456783" y="3944033"/>
            <a:ext cx="1463040" cy="73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95" descr="Dove-02-june[1]">
            <a:extLst>
              <a:ext uri="{FF2B5EF4-FFF2-40B4-BE49-F238E27FC236}">
                <a16:creationId xmlns:a16="http://schemas.microsoft.com/office/drawing/2014/main" id="{75F4A190-E742-4743-A21F-177C0B26EC9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664517"/>
            <a:ext cx="1463040" cy="73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76">
            <a:extLst>
              <a:ext uri="{FF2B5EF4-FFF2-40B4-BE49-F238E27FC236}">
                <a16:creationId xmlns:a16="http://schemas.microsoft.com/office/drawing/2014/main" id="{2457924B-3772-4A98-B27E-DB8A7F9BC5CA}"/>
              </a:ext>
            </a:extLst>
          </p:cNvPr>
          <p:cNvSpPr>
            <a:spLocks noChangeArrowheads="1"/>
          </p:cNvSpPr>
          <p:nvPr/>
        </p:nvSpPr>
        <p:spPr bwMode="auto">
          <a:xfrm>
            <a:off x="488346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108" name="AutoShape 77">
            <a:extLst>
              <a:ext uri="{FF2B5EF4-FFF2-40B4-BE49-F238E27FC236}">
                <a16:creationId xmlns:a16="http://schemas.microsoft.com/office/drawing/2014/main" id="{D45C6E7B-B89B-4EE5-BCDE-B020E66B56D5}"/>
              </a:ext>
            </a:extLst>
          </p:cNvPr>
          <p:cNvSpPr>
            <a:spLocks noChangeArrowheads="1"/>
          </p:cNvSpPr>
          <p:nvPr/>
        </p:nvSpPr>
        <p:spPr bwMode="auto">
          <a:xfrm>
            <a:off x="447198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109" name="AutoShape 78">
            <a:extLst>
              <a:ext uri="{FF2B5EF4-FFF2-40B4-BE49-F238E27FC236}">
                <a16:creationId xmlns:a16="http://schemas.microsoft.com/office/drawing/2014/main" id="{B5CF902F-DD5B-4A53-A054-15342C496876}"/>
              </a:ext>
            </a:extLst>
          </p:cNvPr>
          <p:cNvSpPr>
            <a:spLocks noChangeArrowheads="1"/>
          </p:cNvSpPr>
          <p:nvPr/>
        </p:nvSpPr>
        <p:spPr bwMode="auto">
          <a:xfrm>
            <a:off x="2926080"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110" name="AutoShape 79">
            <a:extLst>
              <a:ext uri="{FF2B5EF4-FFF2-40B4-BE49-F238E27FC236}">
                <a16:creationId xmlns:a16="http://schemas.microsoft.com/office/drawing/2014/main" id="{3115330E-FC0E-448B-BF17-4B1DFAD474E9}"/>
              </a:ext>
            </a:extLst>
          </p:cNvPr>
          <p:cNvSpPr>
            <a:spLocks noChangeArrowheads="1"/>
          </p:cNvSpPr>
          <p:nvPr/>
        </p:nvSpPr>
        <p:spPr bwMode="auto">
          <a:xfrm>
            <a:off x="330612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111" name="AutoShape 80">
            <a:extLst>
              <a:ext uri="{FF2B5EF4-FFF2-40B4-BE49-F238E27FC236}">
                <a16:creationId xmlns:a16="http://schemas.microsoft.com/office/drawing/2014/main" id="{E682E6BA-FD36-4298-8C91-1F28AB8B7232}"/>
              </a:ext>
            </a:extLst>
          </p:cNvPr>
          <p:cNvSpPr>
            <a:spLocks noChangeArrowheads="1"/>
          </p:cNvSpPr>
          <p:nvPr/>
        </p:nvSpPr>
        <p:spPr bwMode="auto">
          <a:xfrm>
            <a:off x="364902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112" name="AutoShape 81">
            <a:extLst>
              <a:ext uri="{FF2B5EF4-FFF2-40B4-BE49-F238E27FC236}">
                <a16:creationId xmlns:a16="http://schemas.microsoft.com/office/drawing/2014/main" id="{AA27F7DA-9684-4BF7-9E0F-D2B6B47C7291}"/>
              </a:ext>
            </a:extLst>
          </p:cNvPr>
          <p:cNvSpPr>
            <a:spLocks noChangeArrowheads="1"/>
          </p:cNvSpPr>
          <p:nvPr/>
        </p:nvSpPr>
        <p:spPr bwMode="auto">
          <a:xfrm>
            <a:off x="406050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113" name="AutoShape 82">
            <a:extLst>
              <a:ext uri="{FF2B5EF4-FFF2-40B4-BE49-F238E27FC236}">
                <a16:creationId xmlns:a16="http://schemas.microsoft.com/office/drawing/2014/main" id="{8EAE9265-9F03-4027-B452-0E0D7665AD77}"/>
              </a:ext>
            </a:extLst>
          </p:cNvPr>
          <p:cNvSpPr>
            <a:spLocks noChangeArrowheads="1"/>
          </p:cNvSpPr>
          <p:nvPr/>
        </p:nvSpPr>
        <p:spPr bwMode="auto">
          <a:xfrm>
            <a:off x="570642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114" name="AutoShape 83">
            <a:extLst>
              <a:ext uri="{FF2B5EF4-FFF2-40B4-BE49-F238E27FC236}">
                <a16:creationId xmlns:a16="http://schemas.microsoft.com/office/drawing/2014/main" id="{2FBC7719-A5FA-4897-8EE6-920F059D5FEB}"/>
              </a:ext>
            </a:extLst>
          </p:cNvPr>
          <p:cNvSpPr>
            <a:spLocks noChangeArrowheads="1"/>
          </p:cNvSpPr>
          <p:nvPr/>
        </p:nvSpPr>
        <p:spPr bwMode="auto">
          <a:xfrm>
            <a:off x="611790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sp>
        <p:nvSpPr>
          <p:cNvPr id="115" name="Oval 84">
            <a:extLst>
              <a:ext uri="{FF2B5EF4-FFF2-40B4-BE49-F238E27FC236}">
                <a16:creationId xmlns:a16="http://schemas.microsoft.com/office/drawing/2014/main" id="{4430C2B8-B32E-450E-9748-C5C0E776016A}"/>
              </a:ext>
            </a:extLst>
          </p:cNvPr>
          <p:cNvSpPr>
            <a:spLocks noChangeArrowheads="1"/>
          </p:cNvSpPr>
          <p:nvPr/>
        </p:nvSpPr>
        <p:spPr bwMode="auto">
          <a:xfrm>
            <a:off x="3168968" y="398213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116" name="Oval 85">
            <a:extLst>
              <a:ext uri="{FF2B5EF4-FFF2-40B4-BE49-F238E27FC236}">
                <a16:creationId xmlns:a16="http://schemas.microsoft.com/office/drawing/2014/main" id="{CE353CFA-7978-4124-A937-55726F389A45}"/>
              </a:ext>
            </a:extLst>
          </p:cNvPr>
          <p:cNvSpPr>
            <a:spLocks noChangeArrowheads="1"/>
          </p:cNvSpPr>
          <p:nvPr/>
        </p:nvSpPr>
        <p:spPr bwMode="auto">
          <a:xfrm>
            <a:off x="3511868" y="398213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117" name="Oval 86">
            <a:extLst>
              <a:ext uri="{FF2B5EF4-FFF2-40B4-BE49-F238E27FC236}">
                <a16:creationId xmlns:a16="http://schemas.microsoft.com/office/drawing/2014/main" id="{6273B8E9-64E9-4619-915A-DF8E1AF21649}"/>
              </a:ext>
            </a:extLst>
          </p:cNvPr>
          <p:cNvSpPr>
            <a:spLocks noChangeArrowheads="1"/>
          </p:cNvSpPr>
          <p:nvPr/>
        </p:nvSpPr>
        <p:spPr bwMode="auto">
          <a:xfrm>
            <a:off x="3923348" y="398213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118" name="Oval 87">
            <a:extLst>
              <a:ext uri="{FF2B5EF4-FFF2-40B4-BE49-F238E27FC236}">
                <a16:creationId xmlns:a16="http://schemas.microsoft.com/office/drawing/2014/main" id="{267BE644-724B-437D-983A-5C1270FBD0E6}"/>
              </a:ext>
            </a:extLst>
          </p:cNvPr>
          <p:cNvSpPr>
            <a:spLocks noChangeArrowheads="1"/>
          </p:cNvSpPr>
          <p:nvPr/>
        </p:nvSpPr>
        <p:spPr bwMode="auto">
          <a:xfrm>
            <a:off x="4334828" y="398213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119" name="Oval 88">
            <a:extLst>
              <a:ext uri="{FF2B5EF4-FFF2-40B4-BE49-F238E27FC236}">
                <a16:creationId xmlns:a16="http://schemas.microsoft.com/office/drawing/2014/main" id="{956F43B1-C71F-431B-8C02-AD1CE7747D28}"/>
              </a:ext>
            </a:extLst>
          </p:cNvPr>
          <p:cNvSpPr>
            <a:spLocks noChangeArrowheads="1"/>
          </p:cNvSpPr>
          <p:nvPr/>
        </p:nvSpPr>
        <p:spPr bwMode="auto">
          <a:xfrm>
            <a:off x="4746308" y="398213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120" name="Oval 89">
            <a:extLst>
              <a:ext uri="{FF2B5EF4-FFF2-40B4-BE49-F238E27FC236}">
                <a16:creationId xmlns:a16="http://schemas.microsoft.com/office/drawing/2014/main" id="{B3F469CB-80EA-4B5D-A614-5BD3D04C4FD4}"/>
              </a:ext>
            </a:extLst>
          </p:cNvPr>
          <p:cNvSpPr>
            <a:spLocks noChangeArrowheads="1"/>
          </p:cNvSpPr>
          <p:nvPr/>
        </p:nvSpPr>
        <p:spPr bwMode="auto">
          <a:xfrm>
            <a:off x="5157788" y="398213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121" name="Oval 90">
            <a:extLst>
              <a:ext uri="{FF2B5EF4-FFF2-40B4-BE49-F238E27FC236}">
                <a16:creationId xmlns:a16="http://schemas.microsoft.com/office/drawing/2014/main" id="{9DA8FB9C-BC27-499C-B179-864F0486CC62}"/>
              </a:ext>
            </a:extLst>
          </p:cNvPr>
          <p:cNvSpPr>
            <a:spLocks noChangeArrowheads="1"/>
          </p:cNvSpPr>
          <p:nvPr/>
        </p:nvSpPr>
        <p:spPr bwMode="auto">
          <a:xfrm>
            <a:off x="5569268" y="398213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122" name="Oval 91">
            <a:extLst>
              <a:ext uri="{FF2B5EF4-FFF2-40B4-BE49-F238E27FC236}">
                <a16:creationId xmlns:a16="http://schemas.microsoft.com/office/drawing/2014/main" id="{EFB6BCB4-974A-43C2-9B19-3EB33CC09D8B}"/>
              </a:ext>
            </a:extLst>
          </p:cNvPr>
          <p:cNvSpPr>
            <a:spLocks noChangeArrowheads="1"/>
          </p:cNvSpPr>
          <p:nvPr/>
        </p:nvSpPr>
        <p:spPr bwMode="auto">
          <a:xfrm>
            <a:off x="5980748" y="3982132"/>
            <a:ext cx="259766" cy="402497"/>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260"/>
          </a:p>
        </p:txBody>
      </p:sp>
      <p:sp>
        <p:nvSpPr>
          <p:cNvPr id="123" name="AutoShape 97">
            <a:extLst>
              <a:ext uri="{FF2B5EF4-FFF2-40B4-BE49-F238E27FC236}">
                <a16:creationId xmlns:a16="http://schemas.microsoft.com/office/drawing/2014/main" id="{9DA2C1EF-D9C6-4EA6-84E4-2D808FF53956}"/>
              </a:ext>
            </a:extLst>
          </p:cNvPr>
          <p:cNvSpPr>
            <a:spLocks noChangeArrowheads="1"/>
          </p:cNvSpPr>
          <p:nvPr/>
        </p:nvSpPr>
        <p:spPr bwMode="auto">
          <a:xfrm>
            <a:off x="5294948" y="4080510"/>
            <a:ext cx="205740" cy="20574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60"/>
          </a:p>
        </p:txBody>
      </p:sp>
      <p:pic>
        <p:nvPicPr>
          <p:cNvPr id="2" name="Picture 2" descr="Ngữ Văn 8 tập 1 – Cửa hàng Sách Cánh Diều">
            <a:extLst>
              <a:ext uri="{FF2B5EF4-FFF2-40B4-BE49-F238E27FC236}">
                <a16:creationId xmlns:a16="http://schemas.microsoft.com/office/drawing/2014/main" id="{5D29BAAF-18EA-462E-834D-6FA0A85FAD6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3459" b="7646"/>
          <a:stretch/>
        </p:blipFill>
        <p:spPr bwMode="auto">
          <a:xfrm>
            <a:off x="3767706" y="2065776"/>
            <a:ext cx="1712405" cy="1908803"/>
          </a:xfrm>
          <a:prstGeom prst="round2DiagRect">
            <a:avLst>
              <a:gd name="adj1" fmla="val 22209"/>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837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57;p61"/>
          <p:cNvPicPr preferRelativeResize="0"/>
          <p:nvPr/>
        </p:nvPicPr>
        <p:blipFill rotWithShape="1">
          <a:blip r:embed="rId3">
            <a:alphaModFix/>
          </a:blip>
          <a:srcRect l="19717" t="14663" b="14670"/>
          <a:stretch/>
        </p:blipFill>
        <p:spPr>
          <a:xfrm>
            <a:off x="7625658" y="505365"/>
            <a:ext cx="963537" cy="940679"/>
          </a:xfrm>
          <a:prstGeom prst="rect">
            <a:avLst/>
          </a:prstGeom>
          <a:noFill/>
          <a:ln>
            <a:noFill/>
          </a:ln>
        </p:spPr>
      </p:pic>
      <p:graphicFrame>
        <p:nvGraphicFramePr>
          <p:cNvPr id="10" name="Table 9"/>
          <p:cNvGraphicFramePr>
            <a:graphicFrameLocks noGrp="1"/>
          </p:cNvGraphicFramePr>
          <p:nvPr>
            <p:extLst>
              <p:ext uri="{D42A27DB-BD31-4B8C-83A1-F6EECF244321}">
                <p14:modId xmlns:p14="http://schemas.microsoft.com/office/powerpoint/2010/main" val="4134612282"/>
              </p:ext>
            </p:extLst>
          </p:nvPr>
        </p:nvGraphicFramePr>
        <p:xfrm>
          <a:off x="394624" y="1363919"/>
          <a:ext cx="8343978" cy="3296920"/>
        </p:xfrm>
        <a:graphic>
          <a:graphicData uri="http://schemas.openxmlformats.org/drawingml/2006/table">
            <a:tbl>
              <a:tblPr firstRow="1" bandRow="1">
                <a:tableStyleId>{5940675A-B579-460E-94D1-54222C63F5DA}</a:tableStyleId>
              </a:tblPr>
              <a:tblGrid>
                <a:gridCol w="3776683">
                  <a:extLst>
                    <a:ext uri="{9D8B030D-6E8A-4147-A177-3AD203B41FA5}">
                      <a16:colId xmlns:a16="http://schemas.microsoft.com/office/drawing/2014/main" val="20000"/>
                    </a:ext>
                  </a:extLst>
                </a:gridCol>
                <a:gridCol w="981615">
                  <a:extLst>
                    <a:ext uri="{9D8B030D-6E8A-4147-A177-3AD203B41FA5}">
                      <a16:colId xmlns:a16="http://schemas.microsoft.com/office/drawing/2014/main" val="20001"/>
                    </a:ext>
                  </a:extLst>
                </a:gridCol>
                <a:gridCol w="3585680">
                  <a:extLst>
                    <a:ext uri="{9D8B030D-6E8A-4147-A177-3AD203B41FA5}">
                      <a16:colId xmlns:a16="http://schemas.microsoft.com/office/drawing/2014/main" val="20002"/>
                    </a:ext>
                  </a:extLst>
                </a:gridCol>
              </a:tblGrid>
              <a:tr h="318474">
                <a:tc>
                  <a:txBody>
                    <a:bodyPr/>
                    <a:lstStyle/>
                    <a:p>
                      <a:pPr algn="ctr"/>
                      <a:r>
                        <a:rPr lang="en-US" sz="1800" b="1" dirty="0" err="1">
                          <a:solidFill>
                            <a:schemeClr val="bg1"/>
                          </a:solidFill>
                          <a:latin typeface="Times New Roman" panose="02020603050405020304" pitchFamily="18" charset="0"/>
                          <a:cs typeface="Times New Roman" panose="02020603050405020304" pitchFamily="18" charset="0"/>
                        </a:rPr>
                        <a:t>Ví</a:t>
                      </a:r>
                      <a:r>
                        <a:rPr lang="en-US" sz="1800" b="1" baseline="0" dirty="0">
                          <a:solidFill>
                            <a:schemeClr val="bg1"/>
                          </a:solidFill>
                          <a:latin typeface="Times New Roman" panose="02020603050405020304" pitchFamily="18" charset="0"/>
                          <a:cs typeface="Times New Roman" panose="02020603050405020304" pitchFamily="18" charset="0"/>
                        </a:rPr>
                        <a:t> </a:t>
                      </a:r>
                      <a:r>
                        <a:rPr lang="en-US" sz="1800" b="1" baseline="0" dirty="0" err="1">
                          <a:solidFill>
                            <a:schemeClr val="bg1"/>
                          </a:solidFill>
                          <a:latin typeface="Times New Roman" panose="02020603050405020304" pitchFamily="18" charset="0"/>
                          <a:cs typeface="Times New Roman" panose="02020603050405020304" pitchFamily="18" charset="0"/>
                        </a:rPr>
                        <a:t>dụ</a:t>
                      </a:r>
                      <a:endParaRPr lang="en-US" sz="1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800" b="1" dirty="0" err="1">
                          <a:solidFill>
                            <a:schemeClr val="bg1"/>
                          </a:solidFill>
                          <a:latin typeface="Times New Roman" panose="02020603050405020304" pitchFamily="18" charset="0"/>
                          <a:cs typeface="Times New Roman" panose="02020603050405020304" pitchFamily="18" charset="0"/>
                        </a:rPr>
                        <a:t>Thán</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từ</a:t>
                      </a:r>
                      <a:endParaRPr lang="en-US" sz="1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800" b="1" dirty="0" err="1">
                          <a:solidFill>
                            <a:schemeClr val="bg1"/>
                          </a:solidFill>
                          <a:latin typeface="Times New Roman" panose="02020603050405020304" pitchFamily="18" charset="0"/>
                          <a:cs typeface="Times New Roman" panose="02020603050405020304" pitchFamily="18" charset="0"/>
                        </a:rPr>
                        <a:t>Tác</a:t>
                      </a:r>
                      <a:r>
                        <a:rPr lang="en-US" sz="1800" b="1" baseline="0" dirty="0">
                          <a:solidFill>
                            <a:schemeClr val="bg1"/>
                          </a:solidFill>
                          <a:latin typeface="Times New Roman" panose="02020603050405020304" pitchFamily="18" charset="0"/>
                          <a:cs typeface="Times New Roman" panose="02020603050405020304" pitchFamily="18" charset="0"/>
                        </a:rPr>
                        <a:t> </a:t>
                      </a:r>
                      <a:r>
                        <a:rPr lang="en-US" sz="1800" b="1" baseline="0" dirty="0" err="1">
                          <a:solidFill>
                            <a:schemeClr val="bg1"/>
                          </a:solidFill>
                          <a:latin typeface="Times New Roman" panose="02020603050405020304" pitchFamily="18" charset="0"/>
                          <a:cs typeface="Times New Roman" panose="02020603050405020304" pitchFamily="18" charset="0"/>
                        </a:rPr>
                        <a:t>dụng</a:t>
                      </a:r>
                      <a:endParaRPr lang="en-US" sz="1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val="10000"/>
                  </a:ext>
                </a:extLst>
              </a:tr>
              <a:tr h="370840">
                <a:tc>
                  <a:txBody>
                    <a:bodyPr/>
                    <a:lstStyle/>
                    <a:p>
                      <a:pPr latinLnBrk="0"/>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 A,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em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Liên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thảo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nhỉ</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Hôm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nay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lại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rót</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đầy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chị</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đây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Thạch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Lam)</a:t>
                      </a:r>
                    </a:p>
                  </a:txBody>
                  <a:tcPr>
                    <a:solidFill>
                      <a:schemeClr val="bg1"/>
                    </a:solidFill>
                  </a:tcPr>
                </a:tc>
                <a:tc>
                  <a:txBody>
                    <a:bodyPr/>
                    <a:lstStyle/>
                    <a:p>
                      <a:pPr algn="ctr"/>
                      <a:r>
                        <a:rPr lang="en-US" sz="1800" b="1" dirty="0">
                          <a:latin typeface="Times New Roman" panose="02020603050405020304" pitchFamily="18" charset="0"/>
                          <a:cs typeface="Times New Roman" panose="02020603050405020304" pitchFamily="18" charset="0"/>
                        </a:rPr>
                        <a:t>A</a:t>
                      </a: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bộc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lộc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xúc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của</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nhân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vật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b) Ừ,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phải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đẩy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chị</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về</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lấy</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Thạch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Lam)</a:t>
                      </a:r>
                    </a:p>
                  </a:txBody>
                  <a:tcPr>
                    <a:solidFill>
                      <a:schemeClr val="bg1"/>
                    </a:solidFill>
                  </a:tcPr>
                </a:tc>
                <a:tc>
                  <a:txBody>
                    <a:bodyPr/>
                    <a:lstStyle/>
                    <a:p>
                      <a:pPr algn="ctr"/>
                      <a:r>
                        <a:rPr lang="en-US" sz="1800" b="1" dirty="0">
                          <a:latin typeface="Times New Roman" panose="02020603050405020304" pitchFamily="18" charset="0"/>
                          <a:cs typeface="Times New Roman" panose="02020603050405020304" pitchFamily="18" charset="0"/>
                        </a:rPr>
                        <a:t>Ừ</a:t>
                      </a: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dùng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đáp</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lời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Ôi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chào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sớm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với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muộn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thì</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có</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ăn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thua</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gì</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Thạch</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Lam)</a:t>
                      </a:r>
                    </a:p>
                  </a:txBody>
                  <a:tcPr>
                    <a:solidFill>
                      <a:schemeClr val="bg1"/>
                    </a:solidFill>
                  </a:tcPr>
                </a:tc>
                <a:tc>
                  <a:txBody>
                    <a:bodyPr/>
                    <a:lstStyle/>
                    <a:p>
                      <a:pPr algn="ctr"/>
                      <a:r>
                        <a:rPr lang="en-US" sz="1800" b="1" dirty="0" err="1">
                          <a:latin typeface="Times New Roman" panose="02020603050405020304" pitchFamily="18" charset="0"/>
                          <a:cs typeface="Times New Roman" panose="02020603050405020304" pitchFamily="18" charset="0"/>
                        </a:rPr>
                        <a:t>Ôi</a:t>
                      </a:r>
                      <a:r>
                        <a:rPr lang="en-US" sz="1800" b="1" baseline="0" dirty="0">
                          <a:latin typeface="Times New Roman" panose="02020603050405020304" pitchFamily="18" charset="0"/>
                          <a:cs typeface="Times New Roman" panose="02020603050405020304" pitchFamily="18" charset="0"/>
                        </a:rPr>
                        <a:t> </a:t>
                      </a:r>
                      <a:r>
                        <a:rPr lang="en-US" sz="1800" b="1" baseline="0" dirty="0" err="1">
                          <a:latin typeface="Times New Roman" panose="02020603050405020304" pitchFamily="18" charset="0"/>
                          <a:cs typeface="Times New Roman" panose="02020603050405020304" pitchFamily="18" charset="0"/>
                        </a:rPr>
                        <a:t>chào</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bộc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lộ</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xúc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d)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Vâng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bà</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mặc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em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(Kim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Lân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txBody>
                  <a:tcPr>
                    <a:solidFill>
                      <a:schemeClr val="bg1"/>
                    </a:solidFill>
                  </a:tcPr>
                </a:tc>
                <a:tc>
                  <a:txBody>
                    <a:bodyPr/>
                    <a:lstStyle/>
                    <a:p>
                      <a:pPr algn="ctr"/>
                      <a:r>
                        <a:rPr lang="en-US" sz="1800" b="1" dirty="0" err="1">
                          <a:latin typeface="Times New Roman" panose="02020603050405020304" pitchFamily="18" charset="0"/>
                          <a:cs typeface="Times New Roman" panose="02020603050405020304" pitchFamily="18" charset="0"/>
                        </a:rPr>
                        <a:t>Vâng</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dùng</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đáp</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lời</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e) Ô hay,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thể</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là</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thế</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nào</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nhỉ</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(Kim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Lân</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p>
                  </a:txBody>
                  <a:tcPr>
                    <a:solidFill>
                      <a:schemeClr val="bg1"/>
                    </a:solidFill>
                  </a:tcPr>
                </a:tc>
                <a:tc>
                  <a:txBody>
                    <a:bodyPr/>
                    <a:lstStyle/>
                    <a:p>
                      <a:pPr algn="ctr"/>
                      <a:r>
                        <a:rPr lang="en-US" sz="1800" b="1" dirty="0">
                          <a:latin typeface="Times New Roman" panose="02020603050405020304" pitchFamily="18" charset="0"/>
                          <a:cs typeface="Times New Roman" panose="02020603050405020304" pitchFamily="18" charset="0"/>
                        </a:rPr>
                        <a:t>Ô</a:t>
                      </a:r>
                      <a:r>
                        <a:rPr lang="en-US" sz="1800" b="1" baseline="0" dirty="0">
                          <a:latin typeface="Times New Roman" panose="02020603050405020304" pitchFamily="18" charset="0"/>
                          <a:cs typeface="Times New Roman" panose="02020603050405020304" pitchFamily="18" charset="0"/>
                        </a:rPr>
                        <a:t> hay</a:t>
                      </a:r>
                      <a:endParaRPr lang="en-US" sz="18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bộc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lộ</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cảm</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8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xúc</a:t>
                      </a:r>
                      <a:r>
                        <a:rPr lang="en-US" sz="18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5"/>
                  </a:ext>
                </a:extLst>
              </a:tr>
            </a:tbl>
          </a:graphicData>
        </a:graphic>
      </p:graphicFrame>
      <p:pic>
        <p:nvPicPr>
          <p:cNvPr id="2" name="Picture 1"/>
          <p:cNvPicPr>
            <a:picLocks noChangeAspect="1"/>
          </p:cNvPicPr>
          <p:nvPr/>
        </p:nvPicPr>
        <p:blipFill>
          <a:blip r:embed="rId4"/>
          <a:stretch>
            <a:fillRect/>
          </a:stretch>
        </p:blipFill>
        <p:spPr>
          <a:xfrm>
            <a:off x="3457805" y="269414"/>
            <a:ext cx="2310584" cy="1176630"/>
          </a:xfrm>
          <a:prstGeom prst="rect">
            <a:avLst/>
          </a:prstGeom>
        </p:spPr>
      </p:pic>
    </p:spTree>
    <p:extLst>
      <p:ext uri="{BB962C8B-B14F-4D97-AF65-F5344CB8AC3E}">
        <p14:creationId xmlns:p14="http://schemas.microsoft.com/office/powerpoint/2010/main" val="2166958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475" y="1318038"/>
            <a:ext cx="8316930" cy="3185487"/>
          </a:xfrm>
          <a:prstGeom prst="rect">
            <a:avLst/>
          </a:prstGeom>
        </p:spPr>
        <p:txBody>
          <a:bodyPr wrap="square">
            <a:spAutoFit/>
          </a:bodyPr>
          <a:lstStyle/>
          <a:p>
            <a:pPr algn="just">
              <a:lnSpc>
                <a:spcPct val="150000"/>
              </a:lnSpc>
            </a:pPr>
            <a:r>
              <a:rPr lang="vi-VN" sz="2000" dirty="0">
                <a:solidFill>
                  <a:srgbClr val="333333"/>
                </a:solidFill>
                <a:latin typeface="Times New Roman" panose="02020603050405020304" pitchFamily="18" charset="0"/>
                <a:cs typeface="Times New Roman" panose="02020603050405020304" pitchFamily="18" charset="0"/>
              </a:rPr>
              <a:t>a) Vì có những hôm đi chơi suốt </a:t>
            </a:r>
            <a:r>
              <a:rPr lang="vi-VN" sz="2000" b="1" dirty="0">
                <a:solidFill>
                  <a:srgbClr val="333333"/>
                </a:solidFill>
                <a:latin typeface="Times New Roman" panose="02020603050405020304" pitchFamily="18" charset="0"/>
                <a:cs typeface="Times New Roman" panose="02020603050405020304" pitchFamily="18" charset="0"/>
              </a:rPr>
              <a:t>cả </a:t>
            </a:r>
            <a:r>
              <a:rPr lang="vi-VN" sz="2000" dirty="0">
                <a:solidFill>
                  <a:srgbClr val="333333"/>
                </a:solidFill>
                <a:latin typeface="Times New Roman" panose="02020603050405020304" pitchFamily="18" charset="0"/>
                <a:cs typeface="Times New Roman" panose="02020603050405020304" pitchFamily="18" charset="0"/>
              </a:rPr>
              <a:t>ngày với chúng bạn ở đồng làng Lê Xá, lòng tôi vẫn không cảm thấy xa nhà hay xa mẹ tôi chút nào hết. (Thanh Tịnh)</a:t>
            </a:r>
          </a:p>
          <a:p>
            <a:pPr algn="just">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1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vi-VN" sz="2000" dirty="0">
                <a:solidFill>
                  <a:srgbClr val="333333"/>
                </a:solidFill>
                <a:latin typeface="Times New Roman" panose="02020603050405020304" pitchFamily="18" charset="0"/>
                <a:cs typeface="Times New Roman" panose="02020603050405020304" pitchFamily="18" charset="0"/>
              </a:rPr>
              <a:t>b) Trước sân trường làng Mỹ Lý dày đặc </a:t>
            </a:r>
            <a:r>
              <a:rPr lang="vi-VN" sz="2000" b="1" dirty="0">
                <a:solidFill>
                  <a:srgbClr val="333333"/>
                </a:solidFill>
                <a:latin typeface="Times New Roman" panose="02020603050405020304" pitchFamily="18" charset="0"/>
                <a:cs typeface="Times New Roman" panose="02020603050405020304" pitchFamily="18" charset="0"/>
              </a:rPr>
              <a:t>cả</a:t>
            </a:r>
            <a:r>
              <a:rPr lang="vi-VN" sz="2000" dirty="0">
                <a:solidFill>
                  <a:srgbClr val="333333"/>
                </a:solidFill>
                <a:latin typeface="Times New Roman" panose="02020603050405020304" pitchFamily="18" charset="0"/>
                <a:cs typeface="Times New Roman" panose="02020603050405020304" pitchFamily="18" charset="0"/>
              </a:rPr>
              <a:t> người. (Thanh Tịnh)</a:t>
            </a:r>
          </a:p>
          <a:p>
            <a:pPr algn="just">
              <a:lnSpc>
                <a:spcPct val="150000"/>
              </a:lnSpc>
            </a:pPr>
            <a:endParaRPr lang="vi-VN" sz="2000" dirty="0">
              <a:solidFill>
                <a:srgbClr val="333333"/>
              </a:solidFill>
              <a:latin typeface="Times New Roman" panose="02020603050405020304" pitchFamily="18" charset="0"/>
              <a:cs typeface="Times New Roman" panose="02020603050405020304" pitchFamily="18" charset="0"/>
            </a:endParaRPr>
          </a:p>
        </p:txBody>
      </p:sp>
      <p:sp>
        <p:nvSpPr>
          <p:cNvPr id="2" name="Rectangle 1"/>
          <p:cNvSpPr/>
          <p:nvPr/>
        </p:nvSpPr>
        <p:spPr>
          <a:xfrm>
            <a:off x="541962" y="2475937"/>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dirty="0">
                <a:solidFill>
                  <a:schemeClr val="tx1">
                    <a:lumMod val="90000"/>
                    <a:lumOff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chemeClr val="tx1">
                    <a:lumMod val="90000"/>
                    <a:lumOff val="10000"/>
                  </a:schemeClr>
                </a:solidFill>
                <a:latin typeface="Times New Roman" panose="02020603050405020304" pitchFamily="18" charset="0"/>
                <a:cs typeface="Times New Roman" panose="02020603050405020304" pitchFamily="18" charset="0"/>
              </a:rPr>
              <a:t>Không</a:t>
            </a:r>
            <a:r>
              <a:rPr lang="en-US" sz="2000" b="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dirty="0" err="1">
                <a:solidFill>
                  <a:schemeClr val="tx1">
                    <a:lumMod val="90000"/>
                    <a:lumOff val="10000"/>
                  </a:schemeClr>
                </a:solidFill>
                <a:latin typeface="Times New Roman" panose="02020603050405020304" pitchFamily="18" charset="0"/>
                <a:cs typeface="Times New Roman" panose="02020603050405020304" pitchFamily="18" charset="0"/>
              </a:rPr>
              <a:t>phải</a:t>
            </a:r>
            <a:r>
              <a:rPr lang="en-US" sz="2000" b="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dirty="0" err="1">
                <a:solidFill>
                  <a:schemeClr val="tx1">
                    <a:lumMod val="90000"/>
                    <a:lumOff val="10000"/>
                  </a:schemeClr>
                </a:solidFill>
                <a:latin typeface="Times New Roman" panose="02020603050405020304" pitchFamily="18" charset="0"/>
                <a:cs typeface="Times New Roman" panose="02020603050405020304" pitchFamily="18" charset="0"/>
              </a:rPr>
              <a:t>trợ</a:t>
            </a:r>
            <a:r>
              <a:rPr lang="en-US" sz="2000" b="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dirty="0" err="1">
                <a:solidFill>
                  <a:schemeClr val="tx1">
                    <a:lumMod val="90000"/>
                    <a:lumOff val="10000"/>
                  </a:schemeClr>
                </a:solidFill>
                <a:latin typeface="Times New Roman" panose="02020603050405020304" pitchFamily="18" charset="0"/>
                <a:cs typeface="Times New Roman" panose="02020603050405020304" pitchFamily="18" charset="0"/>
              </a:rPr>
              <a:t>từ</a:t>
            </a:r>
            <a:r>
              <a:rPr lang="en-US" sz="2000" b="1"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vì</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cả</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ngày</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là</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một</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từ</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hoàn</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chỉnh</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từ</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b="1" i="1" dirty="0" err="1">
                <a:solidFill>
                  <a:schemeClr val="tx1">
                    <a:lumMod val="90000"/>
                    <a:lumOff val="10000"/>
                  </a:schemeClr>
                </a:solidFill>
                <a:latin typeface="Times New Roman" panose="02020603050405020304" pitchFamily="18" charset="0"/>
                <a:cs typeface="Times New Roman" panose="02020603050405020304" pitchFamily="18" charset="0"/>
              </a:rPr>
              <a:t>cả</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ở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đây</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không</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xuất</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hiện</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nhằm</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nhấn</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mạnh</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ý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nào</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trong</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 </a:t>
            </a:r>
            <a:r>
              <a:rPr lang="en-US" sz="2000" dirty="0" err="1">
                <a:solidFill>
                  <a:schemeClr val="tx1">
                    <a:lumMod val="90000"/>
                    <a:lumOff val="10000"/>
                  </a:schemeClr>
                </a:solidFill>
                <a:latin typeface="Times New Roman" panose="02020603050405020304" pitchFamily="18" charset="0"/>
                <a:cs typeface="Times New Roman" panose="02020603050405020304" pitchFamily="18" charset="0"/>
              </a:rPr>
              <a:t>câu</a:t>
            </a:r>
            <a:r>
              <a:rPr lang="en-US" sz="2000" dirty="0">
                <a:solidFill>
                  <a:schemeClr val="tx1">
                    <a:lumMod val="90000"/>
                    <a:lumOff val="10000"/>
                  </a:schemeClr>
                </a:solidFill>
                <a:latin typeface="Times New Roman" panose="02020603050405020304" pitchFamily="18" charset="0"/>
                <a:cs typeface="Times New Roman" panose="02020603050405020304" pitchFamily="18" charset="0"/>
              </a:rPr>
              <a:t>.</a:t>
            </a:r>
          </a:p>
        </p:txBody>
      </p:sp>
      <p:sp>
        <p:nvSpPr>
          <p:cNvPr id="4" name="Rectangle 3"/>
          <p:cNvSpPr/>
          <p:nvPr/>
        </p:nvSpPr>
        <p:spPr>
          <a:xfrm>
            <a:off x="4035113" y="1371899"/>
            <a:ext cx="413896" cy="384721"/>
          </a:xfrm>
          <a:prstGeom prst="rect">
            <a:avLst/>
          </a:prstGeom>
          <a:solidFill>
            <a:schemeClr val="accent4">
              <a:lumMod val="75000"/>
            </a:schemeClr>
          </a:solidFill>
        </p:spPr>
        <p:txBody>
          <a:bodyPr wrap="none">
            <a:spAutoFit/>
          </a:bodyPr>
          <a:lstStyle/>
          <a:p>
            <a:r>
              <a:rPr lang="vi-VN" sz="1900" b="1" dirty="0">
                <a:solidFill>
                  <a:schemeClr val="bg1"/>
                </a:solidFill>
                <a:latin typeface="Times New Roman" panose="02020603050405020304" pitchFamily="18" charset="0"/>
                <a:cs typeface="Times New Roman" panose="02020603050405020304" pitchFamily="18" charset="0"/>
              </a:rPr>
              <a:t>cả</a:t>
            </a:r>
            <a:endParaRPr lang="en-US" sz="1900" dirty="0">
              <a:solidFill>
                <a:schemeClr val="bg1"/>
              </a:solidFill>
            </a:endParaRPr>
          </a:p>
        </p:txBody>
      </p:sp>
      <p:sp>
        <p:nvSpPr>
          <p:cNvPr id="7" name="Rectangle 6"/>
          <p:cNvSpPr/>
          <p:nvPr/>
        </p:nvSpPr>
        <p:spPr>
          <a:xfrm>
            <a:off x="541962" y="4106663"/>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solidFill>
                  <a:schemeClr val="tx1">
                    <a:lumMod val="90000"/>
                    <a:lumOff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000" b="1" dirty="0">
                <a:solidFill>
                  <a:schemeClr val="tx1">
                    <a:lumMod val="90000"/>
                    <a:lumOff val="10000"/>
                  </a:schemeClr>
                </a:solidFill>
                <a:latin typeface="Times New Roman" panose="02020603050405020304" pitchFamily="18" charset="0"/>
                <a:cs typeface="Times New Roman" panose="02020603050405020304" pitchFamily="18" charset="0"/>
              </a:rPr>
              <a:t>Là trợ từ </a:t>
            </a:r>
            <a:r>
              <a:rPr lang="vi-VN" sz="2000" dirty="0">
                <a:solidFill>
                  <a:schemeClr val="tx1">
                    <a:lumMod val="90000"/>
                    <a:lumOff val="10000"/>
                  </a:schemeClr>
                </a:solidFill>
                <a:latin typeface="Times New Roman" panose="02020603050405020304" pitchFamily="18" charset="0"/>
                <a:cs typeface="Times New Roman" panose="02020603050405020304" pitchFamily="18" charset="0"/>
              </a:rPr>
              <a:t>vì không có trợ từ cả thì câu vẫn đủ nghĩa nhưng từ </a:t>
            </a:r>
            <a:r>
              <a:rPr lang="vi-VN" sz="2000" b="1" i="1" dirty="0">
                <a:solidFill>
                  <a:schemeClr val="tx1">
                    <a:lumMod val="90000"/>
                    <a:lumOff val="10000"/>
                  </a:schemeClr>
                </a:solidFill>
                <a:latin typeface="Times New Roman" panose="02020603050405020304" pitchFamily="18" charset="0"/>
                <a:cs typeface="Times New Roman" panose="02020603050405020304" pitchFamily="18" charset="0"/>
              </a:rPr>
              <a:t>cả</a:t>
            </a:r>
            <a:r>
              <a:rPr lang="vi-VN" sz="2000" dirty="0">
                <a:solidFill>
                  <a:schemeClr val="tx1">
                    <a:lumMod val="90000"/>
                    <a:lumOff val="10000"/>
                  </a:schemeClr>
                </a:solidFill>
                <a:latin typeface="Times New Roman" panose="02020603050405020304" pitchFamily="18" charset="0"/>
                <a:cs typeface="Times New Roman" panose="02020603050405020304" pitchFamily="18" charset="0"/>
              </a:rPr>
              <a:t> được thêm vào để nhấn mạnh sự đông đúc của sân trường Mĩ Lí ngày hôm ấy</a:t>
            </a:r>
            <a:endParaRPr lang="en-US" sz="2000" dirty="0">
              <a:solidFill>
                <a:schemeClr val="tx1">
                  <a:lumMod val="90000"/>
                  <a:lumOff val="10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77310" y="3445065"/>
            <a:ext cx="413896" cy="384721"/>
          </a:xfrm>
          <a:prstGeom prst="rect">
            <a:avLst/>
          </a:prstGeom>
          <a:solidFill>
            <a:schemeClr val="accent4">
              <a:lumMod val="75000"/>
            </a:schemeClr>
          </a:solidFill>
        </p:spPr>
        <p:txBody>
          <a:bodyPr wrap="none">
            <a:spAutoFit/>
          </a:bodyPr>
          <a:lstStyle/>
          <a:p>
            <a:r>
              <a:rPr lang="vi-VN" sz="1900" b="1" dirty="0">
                <a:solidFill>
                  <a:schemeClr val="bg1"/>
                </a:solidFill>
                <a:latin typeface="Times New Roman" panose="02020603050405020304" pitchFamily="18" charset="0"/>
                <a:cs typeface="Times New Roman" panose="02020603050405020304" pitchFamily="18" charset="0"/>
              </a:rPr>
              <a:t>cả</a:t>
            </a:r>
            <a:endParaRPr lang="en-US" sz="1900" dirty="0">
              <a:solidFill>
                <a:schemeClr val="bg1"/>
              </a:solidFill>
            </a:endParaRPr>
          </a:p>
        </p:txBody>
      </p:sp>
      <p:pic>
        <p:nvPicPr>
          <p:cNvPr id="9" name="Picture 8"/>
          <p:cNvPicPr>
            <a:picLocks noChangeAspect="1"/>
          </p:cNvPicPr>
          <p:nvPr/>
        </p:nvPicPr>
        <p:blipFill>
          <a:blip r:embed="rId3"/>
          <a:stretch>
            <a:fillRect/>
          </a:stretch>
        </p:blipFill>
        <p:spPr>
          <a:xfrm>
            <a:off x="274735" y="349844"/>
            <a:ext cx="2286198" cy="1176630"/>
          </a:xfrm>
          <a:prstGeom prst="rect">
            <a:avLst/>
          </a:prstGeom>
        </p:spPr>
      </p:pic>
    </p:spTree>
    <p:extLst>
      <p:ext uri="{BB962C8B-B14F-4D97-AF65-F5344CB8AC3E}">
        <p14:creationId xmlns:p14="http://schemas.microsoft.com/office/powerpoint/2010/main" val="12715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475" y="942610"/>
            <a:ext cx="8316930" cy="2862322"/>
          </a:xfrm>
          <a:prstGeom prst="rect">
            <a:avLst/>
          </a:prstGeom>
        </p:spPr>
        <p:txBody>
          <a:bodyPr wrap="square">
            <a:spAutoFit/>
          </a:bodyPr>
          <a:lstStyle/>
          <a:p>
            <a:pPr algn="just" latinLnBrk="0"/>
            <a:r>
              <a:rPr lang="vi-VN" sz="2000" dirty="0">
                <a:solidFill>
                  <a:srgbClr val="333333"/>
                </a:solidFill>
                <a:latin typeface="Times New Roman" panose="02020603050405020304" pitchFamily="18" charset="0"/>
                <a:cs typeface="Times New Roman" panose="02020603050405020304" pitchFamily="18" charset="0"/>
              </a:rPr>
              <a:t>c) </a:t>
            </a:r>
            <a:r>
              <a:rPr lang="vi-VN" sz="2000" b="1" dirty="0">
                <a:solidFill>
                  <a:srgbClr val="333333"/>
                </a:solidFill>
                <a:latin typeface="Times New Roman" panose="02020603050405020304" pitchFamily="18" charset="0"/>
                <a:cs typeface="Times New Roman" panose="02020603050405020304" pitchFamily="18" charset="0"/>
              </a:rPr>
              <a:t>Chính</a:t>
            </a:r>
            <a:r>
              <a:rPr lang="vi-VN" sz="2000" dirty="0">
                <a:solidFill>
                  <a:srgbClr val="333333"/>
                </a:solidFill>
                <a:latin typeface="Times New Roman" panose="02020603050405020304" pitchFamily="18" charset="0"/>
                <a:cs typeface="Times New Roman" panose="02020603050405020304" pitchFamily="18" charset="0"/>
              </a:rPr>
              <a:t> lúc này, toàn thân các cậu cũng đang run run theo nhịp bước rộn ràng trong các lớp. (Thanh Tịnh)</a:t>
            </a:r>
          </a:p>
          <a:p>
            <a:pPr algn="just" latinLnBrk="0"/>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r>
              <a:rPr lang="vi-VN" sz="2000" dirty="0">
                <a:solidFill>
                  <a:srgbClr val="333333"/>
                </a:solidFill>
                <a:latin typeface="Times New Roman" panose="02020603050405020304" pitchFamily="18" charset="0"/>
                <a:cs typeface="Times New Roman" panose="02020603050405020304" pitchFamily="18" charset="0"/>
              </a:rPr>
              <a:t>d) Nhân vật </a:t>
            </a:r>
            <a:r>
              <a:rPr lang="vi-VN" sz="2000" b="1" dirty="0">
                <a:solidFill>
                  <a:srgbClr val="333333"/>
                </a:solidFill>
                <a:latin typeface="Times New Roman" panose="02020603050405020304" pitchFamily="18" charset="0"/>
                <a:cs typeface="Times New Roman" panose="02020603050405020304" pitchFamily="18" charset="0"/>
              </a:rPr>
              <a:t>chính</a:t>
            </a:r>
            <a:r>
              <a:rPr lang="vi-VN" sz="2000" dirty="0">
                <a:solidFill>
                  <a:srgbClr val="333333"/>
                </a:solidFill>
                <a:latin typeface="Times New Roman" panose="02020603050405020304" pitchFamily="18" charset="0"/>
                <a:cs typeface="Times New Roman" panose="02020603050405020304" pitchFamily="18" charset="0"/>
              </a:rPr>
              <a:t> là nhân vật then chốt của cốt truyện, giữ vị trí trung tâm trong việc thể hiện đề tài, chủ đề và tư tưởng của tác phẩm. (Theo Từ điển thuật ngữ văn học, Lê Bá Hán, Trần Đình Sử, Nguyễn Khắc Phi đồng Chủ biên)</a:t>
            </a:r>
          </a:p>
        </p:txBody>
      </p:sp>
      <p:sp>
        <p:nvSpPr>
          <p:cNvPr id="8" name="Rectangle 7"/>
          <p:cNvSpPr/>
          <p:nvPr/>
        </p:nvSpPr>
        <p:spPr>
          <a:xfrm>
            <a:off x="541962" y="1688594"/>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vi-VN" sz="2000" b="1" dirty="0">
                <a:latin typeface="Times New Roman" panose="02020603050405020304" pitchFamily="18" charset="0"/>
                <a:cs typeface="Times New Roman" panose="02020603050405020304" pitchFamily="18" charset="0"/>
              </a:rPr>
              <a:t>Là trợ từ</a:t>
            </a:r>
            <a:r>
              <a:rPr lang="vi-VN" sz="2000" dirty="0">
                <a:latin typeface="Times New Roman" panose="02020603050405020304" pitchFamily="18" charset="0"/>
                <a:cs typeface="Times New Roman" panose="02020603050405020304" pitchFamily="18" charset="0"/>
              </a:rPr>
              <a:t>  vì không có trợ từ chính thì câu vẫn đủ nghĩa nhưng từ </a:t>
            </a:r>
            <a:r>
              <a:rPr lang="vi-VN" sz="2000" b="1" i="1" dirty="0">
                <a:latin typeface="Times New Roman" panose="02020603050405020304" pitchFamily="18" charset="0"/>
                <a:cs typeface="Times New Roman" panose="02020603050405020304" pitchFamily="18" charset="0"/>
              </a:rPr>
              <a:t>chính</a:t>
            </a:r>
            <a:r>
              <a:rPr lang="vi-VN" sz="2000" dirty="0">
                <a:latin typeface="Times New Roman" panose="02020603050405020304" pitchFamily="18" charset="0"/>
                <a:cs typeface="Times New Roman" panose="02020603050405020304" pitchFamily="18" charset="0"/>
              </a:rPr>
              <a:t> được thêm vào để nhấn mạnh thời điểm mà sự việc xảy ra.</a:t>
            </a:r>
            <a:endParaRPr lang="en-US" sz="2000" dirty="0">
              <a:latin typeface="Times New Roman" panose="02020603050405020304" pitchFamily="18" charset="0"/>
              <a:cs typeface="Times New Roman" panose="02020603050405020304" pitchFamily="18" charset="0"/>
            </a:endParaRPr>
          </a:p>
        </p:txBody>
      </p:sp>
      <p:sp>
        <p:nvSpPr>
          <p:cNvPr id="9" name="Rectangle 8"/>
          <p:cNvSpPr/>
          <p:nvPr/>
        </p:nvSpPr>
        <p:spPr>
          <a:xfrm>
            <a:off x="706285" y="942610"/>
            <a:ext cx="875935" cy="400110"/>
          </a:xfrm>
          <a:prstGeom prst="rect">
            <a:avLst/>
          </a:prstGeom>
          <a:solidFill>
            <a:schemeClr val="accent4">
              <a:lumMod val="75000"/>
            </a:schemeClr>
          </a:solidFill>
        </p:spPr>
        <p:txBody>
          <a:bodyPr wrap="square">
            <a:spAutoFit/>
          </a:bodyPr>
          <a:lstStyle/>
          <a:p>
            <a:r>
              <a:rPr lang="en-US" sz="2000" b="1" dirty="0" err="1">
                <a:solidFill>
                  <a:schemeClr val="bg1"/>
                </a:solidFill>
                <a:latin typeface="Times New Roman" panose="02020603050405020304" pitchFamily="18" charset="0"/>
                <a:cs typeface="Times New Roman" panose="02020603050405020304" pitchFamily="18" charset="0"/>
              </a:rPr>
              <a:t>Chính</a:t>
            </a:r>
            <a:r>
              <a:rPr lang="en-US" sz="2000" b="1" dirty="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endParaRPr>
          </a:p>
        </p:txBody>
      </p:sp>
      <p:sp>
        <p:nvSpPr>
          <p:cNvPr id="10" name="Rectangle 9"/>
          <p:cNvSpPr/>
          <p:nvPr/>
        </p:nvSpPr>
        <p:spPr>
          <a:xfrm>
            <a:off x="541962" y="3983373"/>
            <a:ext cx="8167956" cy="707886"/>
          </a:xfrm>
          <a:prstGeom prst="rect">
            <a:avLst/>
          </a:prstGeom>
          <a:solidFill>
            <a:schemeClr val="accent4">
              <a:lumMod val="20000"/>
              <a:lumOff val="80000"/>
            </a:schemeClr>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chính</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nhằm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a:t>
            </a:r>
          </a:p>
        </p:txBody>
      </p:sp>
      <p:sp>
        <p:nvSpPr>
          <p:cNvPr id="11" name="Rectangle 10"/>
          <p:cNvSpPr/>
          <p:nvPr/>
        </p:nvSpPr>
        <p:spPr>
          <a:xfrm>
            <a:off x="1834728" y="2742354"/>
            <a:ext cx="785181" cy="384721"/>
          </a:xfrm>
          <a:prstGeom prst="rect">
            <a:avLst/>
          </a:prstGeom>
          <a:solidFill>
            <a:schemeClr val="accent4">
              <a:lumMod val="75000"/>
            </a:schemeClr>
          </a:solidFill>
        </p:spPr>
        <p:txBody>
          <a:bodyPr wrap="square">
            <a:spAutoFit/>
          </a:bodyPr>
          <a:lstStyle/>
          <a:p>
            <a:r>
              <a:rPr lang="en-US" sz="1900" b="1" dirty="0" err="1">
                <a:solidFill>
                  <a:schemeClr val="bg1"/>
                </a:solidFill>
                <a:latin typeface="Times New Roman" panose="02020603050405020304" pitchFamily="18" charset="0"/>
                <a:cs typeface="Times New Roman" panose="02020603050405020304" pitchFamily="18" charset="0"/>
              </a:rPr>
              <a:t>chính</a:t>
            </a:r>
            <a:r>
              <a:rPr lang="en-US" sz="1900" b="1" dirty="0">
                <a:solidFill>
                  <a:schemeClr val="bg1"/>
                </a:solidFill>
                <a:latin typeface="Times New Roman" panose="02020603050405020304" pitchFamily="18" charset="0"/>
                <a:cs typeface="Times New Roman" panose="02020603050405020304" pitchFamily="18" charset="0"/>
              </a:rPr>
              <a:t> </a:t>
            </a:r>
            <a:endParaRPr lang="en-US" sz="1900" dirty="0">
              <a:solidFill>
                <a:schemeClr val="bg1"/>
              </a:solidFill>
            </a:endParaRPr>
          </a:p>
        </p:txBody>
      </p:sp>
    </p:spTree>
    <p:extLst>
      <p:ext uri="{BB962C8B-B14F-4D97-AF65-F5344CB8AC3E}">
        <p14:creationId xmlns:p14="http://schemas.microsoft.com/office/powerpoint/2010/main" val="2173175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49;p60"/>
          <p:cNvPicPr preferRelativeResize="0"/>
          <p:nvPr/>
        </p:nvPicPr>
        <p:blipFill rotWithShape="1">
          <a:blip r:embed="rId3">
            <a:alphaModFix/>
          </a:blip>
          <a:srcRect l="10131" r="5508"/>
          <a:stretch/>
        </p:blipFill>
        <p:spPr>
          <a:xfrm rot="611688">
            <a:off x="6251880" y="2023109"/>
            <a:ext cx="1949671" cy="1678064"/>
          </a:xfrm>
          <a:prstGeom prst="rect">
            <a:avLst/>
          </a:prstGeom>
          <a:noFill/>
          <a:ln>
            <a:noFill/>
          </a:ln>
        </p:spPr>
      </p:pic>
      <p:pic>
        <p:nvPicPr>
          <p:cNvPr id="7" name="Google Shape;3725;p116"/>
          <p:cNvPicPr preferRelativeResize="0"/>
          <p:nvPr/>
        </p:nvPicPr>
        <p:blipFill rotWithShape="1">
          <a:blip r:embed="rId4">
            <a:alphaModFix/>
          </a:blip>
          <a:srcRect r="29750"/>
          <a:stretch/>
        </p:blipFill>
        <p:spPr>
          <a:xfrm>
            <a:off x="7518254" y="3176048"/>
            <a:ext cx="1381449" cy="1967452"/>
          </a:xfrm>
          <a:prstGeom prst="rect">
            <a:avLst/>
          </a:prstGeom>
          <a:noFill/>
          <a:ln>
            <a:noFill/>
          </a:ln>
        </p:spPr>
      </p:pic>
      <p:pic>
        <p:nvPicPr>
          <p:cNvPr id="8" name="Google Shape;3004;p90"/>
          <p:cNvPicPr preferRelativeResize="0"/>
          <p:nvPr/>
        </p:nvPicPr>
        <p:blipFill rotWithShape="1">
          <a:blip r:embed="rId5">
            <a:alphaModFix/>
          </a:blip>
          <a:srcRect l="14105" r="17085" b="17177"/>
          <a:stretch/>
        </p:blipFill>
        <p:spPr>
          <a:xfrm>
            <a:off x="5676575" y="2687198"/>
            <a:ext cx="2053325" cy="2471598"/>
          </a:xfrm>
          <a:prstGeom prst="rect">
            <a:avLst/>
          </a:prstGeom>
          <a:noFill/>
          <a:ln>
            <a:noFill/>
          </a:ln>
        </p:spPr>
      </p:pic>
      <p:sp>
        <p:nvSpPr>
          <p:cNvPr id="2" name="Rectangle 1"/>
          <p:cNvSpPr/>
          <p:nvPr/>
        </p:nvSpPr>
        <p:spPr>
          <a:xfrm>
            <a:off x="518844" y="1218738"/>
            <a:ext cx="8018981" cy="2723823"/>
          </a:xfrm>
          <a:prstGeom prst="rect">
            <a:avLst/>
          </a:prstGeom>
        </p:spPr>
        <p:txBody>
          <a:bodyPr wrap="square">
            <a:spAutoFit/>
          </a:bodyPr>
          <a:lstStyle/>
          <a:p>
            <a:pPr algn="just">
              <a:lnSpc>
                <a:spcPct val="150000"/>
              </a:lnSpc>
            </a:pPr>
            <a:r>
              <a:rPr lang="vi-VN" sz="2000" dirty="0">
                <a:solidFill>
                  <a:srgbClr val="333333"/>
                </a:solidFill>
                <a:latin typeface="Times New Roman" panose="02020603050405020304" pitchFamily="18" charset="0"/>
                <a:cs typeface="Times New Roman" panose="02020603050405020304" pitchFamily="18" charset="0"/>
              </a:rPr>
              <a:t>a) Tôi quên thế nào được những cảm giác trong sáng </a:t>
            </a:r>
            <a:r>
              <a:rPr lang="vi-VN" sz="2000" b="1" dirty="0">
                <a:solidFill>
                  <a:srgbClr val="333333"/>
                </a:solidFill>
                <a:latin typeface="Times New Roman" panose="02020603050405020304" pitchFamily="18" charset="0"/>
                <a:cs typeface="Times New Roman" panose="02020603050405020304" pitchFamily="18" charset="0"/>
              </a:rPr>
              <a:t>ấy</a:t>
            </a:r>
            <a:r>
              <a:rPr lang="vi-VN" sz="2000" dirty="0">
                <a:solidFill>
                  <a:srgbClr val="333333"/>
                </a:solidFill>
                <a:latin typeface="Times New Roman" panose="02020603050405020304" pitchFamily="18" charset="0"/>
                <a:cs typeface="Times New Roman" panose="02020603050405020304" pitchFamily="18" charset="0"/>
              </a:rPr>
              <a:t> nảy nở trong lòng tôi như mấy cánh hoa tươi mỉm cười giữa bầu trời quang đãng. (Thanh Tịnh)</a:t>
            </a:r>
          </a:p>
          <a:p>
            <a:pPr algn="just">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endParaRPr lang="en-US" sz="1200" dirty="0">
              <a:solidFill>
                <a:srgbClr val="333333"/>
              </a:solidFill>
              <a:latin typeface="Times New Roman" panose="02020603050405020304" pitchFamily="18" charset="0"/>
              <a:cs typeface="Times New Roman" panose="02020603050405020304" pitchFamily="18" charset="0"/>
            </a:endParaRPr>
          </a:p>
          <a:p>
            <a:pPr algn="just">
              <a:lnSpc>
                <a:spcPct val="150000"/>
              </a:lnSpc>
            </a:pPr>
            <a:r>
              <a:rPr lang="vi-VN" sz="2000" dirty="0">
                <a:solidFill>
                  <a:srgbClr val="333333"/>
                </a:solidFill>
                <a:latin typeface="Times New Roman" panose="02020603050405020304" pitchFamily="18" charset="0"/>
                <a:cs typeface="Times New Roman" panose="02020603050405020304" pitchFamily="18" charset="0"/>
              </a:rPr>
              <a:t>b) </a:t>
            </a:r>
            <a:r>
              <a:rPr lang="vi-VN" sz="2000" b="1" dirty="0">
                <a:solidFill>
                  <a:srgbClr val="333333"/>
                </a:solidFill>
                <a:latin typeface="Times New Roman" panose="02020603050405020304" pitchFamily="18" charset="0"/>
                <a:cs typeface="Times New Roman" panose="02020603050405020304" pitchFamily="18" charset="0"/>
              </a:rPr>
              <a:t>Ấy</a:t>
            </a:r>
            <a:r>
              <a:rPr lang="vi-VN" sz="2000" dirty="0">
                <a:solidFill>
                  <a:srgbClr val="333333"/>
                </a:solidFill>
                <a:latin typeface="Times New Roman" panose="02020603050405020304" pitchFamily="18" charset="0"/>
                <a:cs typeface="Times New Roman" panose="02020603050405020304" pitchFamily="18" charset="0"/>
              </a:rPr>
              <a:t>, rẽ lối này cơ mà. (Kim Lân)</a:t>
            </a:r>
          </a:p>
        </p:txBody>
      </p:sp>
      <p:sp>
        <p:nvSpPr>
          <p:cNvPr id="10" name="Rectangle 9"/>
          <p:cNvSpPr/>
          <p:nvPr/>
        </p:nvSpPr>
        <p:spPr>
          <a:xfrm>
            <a:off x="6149588" y="1308254"/>
            <a:ext cx="428322" cy="384721"/>
          </a:xfrm>
          <a:prstGeom prst="rect">
            <a:avLst/>
          </a:prstGeom>
          <a:solidFill>
            <a:schemeClr val="accent4">
              <a:lumMod val="75000"/>
            </a:schemeClr>
          </a:solidFill>
        </p:spPr>
        <p:txBody>
          <a:bodyPr wrap="none">
            <a:spAutoFit/>
          </a:bodyPr>
          <a:lstStyle/>
          <a:p>
            <a:r>
              <a:rPr lang="en-US" sz="1900" b="1" dirty="0" err="1">
                <a:solidFill>
                  <a:schemeClr val="bg1"/>
                </a:solidFill>
                <a:latin typeface="Times New Roman" panose="02020603050405020304" pitchFamily="18" charset="0"/>
                <a:cs typeface="Times New Roman" panose="02020603050405020304" pitchFamily="18" charset="0"/>
              </a:rPr>
              <a:t>ấy</a:t>
            </a:r>
            <a:endParaRPr lang="en-US" sz="1900" dirty="0">
              <a:solidFill>
                <a:schemeClr val="bg1"/>
              </a:solidFill>
            </a:endParaRPr>
          </a:p>
        </p:txBody>
      </p:sp>
      <p:sp>
        <p:nvSpPr>
          <p:cNvPr id="11" name="Rectangle 10"/>
          <p:cNvSpPr/>
          <p:nvPr/>
        </p:nvSpPr>
        <p:spPr>
          <a:xfrm>
            <a:off x="807315" y="3396472"/>
            <a:ext cx="482824" cy="384721"/>
          </a:xfrm>
          <a:prstGeom prst="rect">
            <a:avLst/>
          </a:prstGeom>
          <a:solidFill>
            <a:schemeClr val="accent4">
              <a:lumMod val="75000"/>
            </a:schemeClr>
          </a:solidFill>
        </p:spPr>
        <p:txBody>
          <a:bodyPr wrap="none">
            <a:spAutoFit/>
          </a:bodyPr>
          <a:lstStyle/>
          <a:p>
            <a:r>
              <a:rPr lang="en-US" sz="1900" b="1" dirty="0" err="1">
                <a:solidFill>
                  <a:schemeClr val="bg1"/>
                </a:solidFill>
                <a:latin typeface="Times New Roman" panose="02020603050405020304" pitchFamily="18" charset="0"/>
                <a:cs typeface="Times New Roman" panose="02020603050405020304" pitchFamily="18" charset="0"/>
              </a:rPr>
              <a:t>Ấy</a:t>
            </a:r>
            <a:endParaRPr lang="en-US" sz="1900" dirty="0">
              <a:solidFill>
                <a:schemeClr val="bg1"/>
              </a:solidFill>
            </a:endParaRPr>
          </a:p>
        </p:txBody>
      </p:sp>
      <p:sp>
        <p:nvSpPr>
          <p:cNvPr id="3" name="Rectangle 2"/>
          <p:cNvSpPr/>
          <p:nvPr/>
        </p:nvSpPr>
        <p:spPr>
          <a:xfrm>
            <a:off x="604439" y="2338051"/>
            <a:ext cx="5757837" cy="707886"/>
          </a:xfrm>
          <a:prstGeom prst="rect">
            <a:avLst/>
          </a:prstGeom>
          <a:solidFill>
            <a:schemeClr val="accent4">
              <a:lumMod val="20000"/>
              <a:lumOff val="80000"/>
            </a:schemeClr>
          </a:solidFill>
        </p:spPr>
        <p:txBody>
          <a:bodyPr wrap="square">
            <a:spAutoFit/>
          </a:bodyPr>
          <a:lstStyle/>
          <a:p>
            <a:pPr algn="just"/>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vi-VN" sz="2000" b="1" dirty="0">
                <a:latin typeface="Times New Roman" panose="02020603050405020304" pitchFamily="18" charset="0"/>
                <a:cs typeface="Times New Roman" panose="02020603050405020304" pitchFamily="18" charset="0"/>
              </a:rPr>
              <a:t>Không phải thán từ </a:t>
            </a:r>
            <a:r>
              <a:rPr lang="vi-VN" sz="2000" dirty="0">
                <a:latin typeface="Times New Roman" panose="02020603050405020304" pitchFamily="18" charset="0"/>
                <a:cs typeface="Times New Roman" panose="02020603050405020304" pitchFamily="18" charset="0"/>
              </a:rPr>
              <a:t>vì nó không bộc lộ cảm xúc của người nói hay dùng để gọi và đáp trong giao tiếp.</a:t>
            </a:r>
            <a:endParaRPr lang="en-US" sz="2000" dirty="0">
              <a:latin typeface="Times New Roman" panose="02020603050405020304" pitchFamily="18" charset="0"/>
              <a:cs typeface="Times New Roman" panose="02020603050405020304" pitchFamily="18" charset="0"/>
            </a:endParaRPr>
          </a:p>
        </p:txBody>
      </p:sp>
      <p:sp>
        <p:nvSpPr>
          <p:cNvPr id="12" name="Rectangle 11"/>
          <p:cNvSpPr/>
          <p:nvPr/>
        </p:nvSpPr>
        <p:spPr>
          <a:xfrm>
            <a:off x="604438" y="4031307"/>
            <a:ext cx="4871687" cy="707886"/>
          </a:xfrm>
          <a:prstGeom prst="rect">
            <a:avLst/>
          </a:prstGeom>
          <a:solidFill>
            <a:schemeClr val="accent4">
              <a:lumMod val="20000"/>
              <a:lumOff val="80000"/>
            </a:schemeClr>
          </a:solidFill>
        </p:spPr>
        <p:txBody>
          <a:bodyPr wrap="square">
            <a:spAutoFit/>
          </a:bodyPr>
          <a:lstStyle/>
          <a:p>
            <a:pPr algn="just"/>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a:t>
            </a:r>
          </a:p>
        </p:txBody>
      </p:sp>
      <p:pic>
        <p:nvPicPr>
          <p:cNvPr id="13" name="Picture 12"/>
          <p:cNvPicPr>
            <a:picLocks noChangeAspect="1"/>
          </p:cNvPicPr>
          <p:nvPr/>
        </p:nvPicPr>
        <p:blipFill>
          <a:blip r:embed="rId6"/>
          <a:stretch>
            <a:fillRect/>
          </a:stretch>
        </p:blipFill>
        <p:spPr>
          <a:xfrm>
            <a:off x="3483357" y="398533"/>
            <a:ext cx="2298391" cy="1176630"/>
          </a:xfrm>
          <a:prstGeom prst="rect">
            <a:avLst/>
          </a:prstGeom>
        </p:spPr>
      </p:pic>
    </p:spTree>
    <p:extLst>
      <p:ext uri="{BB962C8B-B14F-4D97-AF65-F5344CB8AC3E}">
        <p14:creationId xmlns:p14="http://schemas.microsoft.com/office/powerpoint/2010/main" val="292933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3"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49;p60"/>
          <p:cNvPicPr preferRelativeResize="0"/>
          <p:nvPr/>
        </p:nvPicPr>
        <p:blipFill rotWithShape="1">
          <a:blip r:embed="rId3">
            <a:alphaModFix/>
          </a:blip>
          <a:srcRect l="10131" r="5508"/>
          <a:stretch/>
        </p:blipFill>
        <p:spPr>
          <a:xfrm rot="611688">
            <a:off x="6251880" y="2023109"/>
            <a:ext cx="1949671" cy="1678064"/>
          </a:xfrm>
          <a:prstGeom prst="rect">
            <a:avLst/>
          </a:prstGeom>
          <a:noFill/>
          <a:ln>
            <a:noFill/>
          </a:ln>
        </p:spPr>
      </p:pic>
      <p:pic>
        <p:nvPicPr>
          <p:cNvPr id="7" name="Google Shape;3725;p116"/>
          <p:cNvPicPr preferRelativeResize="0"/>
          <p:nvPr/>
        </p:nvPicPr>
        <p:blipFill rotWithShape="1">
          <a:blip r:embed="rId4">
            <a:alphaModFix/>
          </a:blip>
          <a:srcRect r="29750"/>
          <a:stretch/>
        </p:blipFill>
        <p:spPr>
          <a:xfrm>
            <a:off x="7518254" y="3176048"/>
            <a:ext cx="1381449" cy="1967452"/>
          </a:xfrm>
          <a:prstGeom prst="rect">
            <a:avLst/>
          </a:prstGeom>
          <a:noFill/>
          <a:ln>
            <a:noFill/>
          </a:ln>
        </p:spPr>
      </p:pic>
      <p:pic>
        <p:nvPicPr>
          <p:cNvPr id="8" name="Google Shape;3004;p90"/>
          <p:cNvPicPr preferRelativeResize="0"/>
          <p:nvPr/>
        </p:nvPicPr>
        <p:blipFill rotWithShape="1">
          <a:blip r:embed="rId5">
            <a:alphaModFix/>
          </a:blip>
          <a:srcRect l="14105" r="17085" b="17177"/>
          <a:stretch/>
        </p:blipFill>
        <p:spPr>
          <a:xfrm>
            <a:off x="5676575" y="2687198"/>
            <a:ext cx="2053325" cy="2471598"/>
          </a:xfrm>
          <a:prstGeom prst="rect">
            <a:avLst/>
          </a:prstGeom>
          <a:noFill/>
          <a:ln>
            <a:noFill/>
          </a:ln>
        </p:spPr>
      </p:pic>
      <p:sp>
        <p:nvSpPr>
          <p:cNvPr id="2" name="Rectangle 1"/>
          <p:cNvSpPr/>
          <p:nvPr/>
        </p:nvSpPr>
        <p:spPr>
          <a:xfrm>
            <a:off x="529118" y="1370839"/>
            <a:ext cx="8018981" cy="2400657"/>
          </a:xfrm>
          <a:prstGeom prst="rect">
            <a:avLst/>
          </a:prstGeom>
        </p:spPr>
        <p:txBody>
          <a:bodyPr wrap="square">
            <a:spAutoFit/>
          </a:bodyPr>
          <a:lstStyle/>
          <a:p>
            <a:pPr algn="just" latinLnBrk="0">
              <a:lnSpc>
                <a:spcPct val="150000"/>
              </a:lnSpc>
            </a:pPr>
            <a:r>
              <a:rPr lang="vi-VN" sz="2000" dirty="0">
                <a:solidFill>
                  <a:srgbClr val="333333"/>
                </a:solidFill>
                <a:latin typeface="Times New Roman" panose="02020603050405020304" pitchFamily="18" charset="0"/>
                <a:cs typeface="Times New Roman" panose="02020603050405020304" pitchFamily="18" charset="0"/>
              </a:rPr>
              <a:t>c) Con đường </a:t>
            </a:r>
            <a:r>
              <a:rPr lang="vi-VN" sz="2000" b="1" dirty="0">
                <a:solidFill>
                  <a:srgbClr val="333333"/>
                </a:solidFill>
                <a:latin typeface="Times New Roman" panose="02020603050405020304" pitchFamily="18" charset="0"/>
                <a:cs typeface="Times New Roman" panose="02020603050405020304" pitchFamily="18" charset="0"/>
              </a:rPr>
              <a:t>này</a:t>
            </a:r>
            <a:r>
              <a:rPr lang="vi-VN" sz="2000" dirty="0">
                <a:solidFill>
                  <a:srgbClr val="333333"/>
                </a:solidFill>
                <a:latin typeface="Times New Roman" panose="02020603050405020304" pitchFamily="18" charset="0"/>
                <a:cs typeface="Times New Roman" panose="02020603050405020304" pitchFamily="18" charset="0"/>
              </a:rPr>
              <a:t> tôi đã quen đi lại lắm lần, nhưng lần này tự nhiên thấy lạ. (Thanh Tịnh)</a:t>
            </a:r>
          </a:p>
          <a:p>
            <a:pPr algn="just" latinLnBrk="0">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lnSpc>
                <a:spcPct val="150000"/>
              </a:lnSpc>
            </a:pPr>
            <a:endParaRPr lang="en-US" sz="2000" dirty="0">
              <a:solidFill>
                <a:srgbClr val="333333"/>
              </a:solidFill>
              <a:latin typeface="Times New Roman" panose="02020603050405020304" pitchFamily="18" charset="0"/>
              <a:cs typeface="Times New Roman" panose="02020603050405020304" pitchFamily="18" charset="0"/>
            </a:endParaRPr>
          </a:p>
          <a:p>
            <a:pPr algn="just" latinLnBrk="0">
              <a:lnSpc>
                <a:spcPct val="150000"/>
              </a:lnSpc>
            </a:pPr>
            <a:r>
              <a:rPr lang="vi-VN" sz="2000" dirty="0">
                <a:solidFill>
                  <a:srgbClr val="333333"/>
                </a:solidFill>
                <a:latin typeface="Times New Roman" panose="02020603050405020304" pitchFamily="18" charset="0"/>
                <a:cs typeface="Times New Roman" panose="02020603050405020304" pitchFamily="18" charset="0"/>
              </a:rPr>
              <a:t>d) </a:t>
            </a:r>
            <a:r>
              <a:rPr lang="vi-VN" sz="2000" b="1" dirty="0">
                <a:solidFill>
                  <a:srgbClr val="333333"/>
                </a:solidFill>
                <a:latin typeface="Times New Roman" panose="02020603050405020304" pitchFamily="18" charset="0"/>
                <a:cs typeface="Times New Roman" panose="02020603050405020304" pitchFamily="18" charset="0"/>
              </a:rPr>
              <a:t>Này</a:t>
            </a:r>
            <a:r>
              <a:rPr lang="vi-VN" sz="2000" dirty="0">
                <a:solidFill>
                  <a:srgbClr val="333333"/>
                </a:solidFill>
                <a:latin typeface="Times New Roman" panose="02020603050405020304" pitchFamily="18" charset="0"/>
                <a:cs typeface="Times New Roman" panose="02020603050405020304" pitchFamily="18" charset="0"/>
              </a:rPr>
              <a:t>, thầy nó ạ. (Kim Lân)</a:t>
            </a:r>
          </a:p>
        </p:txBody>
      </p:sp>
      <p:sp>
        <p:nvSpPr>
          <p:cNvPr id="10" name="Rectangle 9"/>
          <p:cNvSpPr/>
          <p:nvPr/>
        </p:nvSpPr>
        <p:spPr>
          <a:xfrm>
            <a:off x="1998829" y="1479093"/>
            <a:ext cx="564578" cy="384721"/>
          </a:xfrm>
          <a:prstGeom prst="rect">
            <a:avLst/>
          </a:prstGeom>
          <a:solidFill>
            <a:schemeClr val="accent4">
              <a:lumMod val="75000"/>
            </a:schemeClr>
          </a:solidFill>
        </p:spPr>
        <p:txBody>
          <a:bodyPr wrap="none">
            <a:spAutoFit/>
          </a:bodyPr>
          <a:lstStyle/>
          <a:p>
            <a:r>
              <a:rPr lang="en-US" sz="1900" b="1" dirty="0" err="1">
                <a:solidFill>
                  <a:schemeClr val="bg1"/>
                </a:solidFill>
                <a:latin typeface="Times New Roman" panose="02020603050405020304" pitchFamily="18" charset="0"/>
                <a:cs typeface="Times New Roman" panose="02020603050405020304" pitchFamily="18" charset="0"/>
              </a:rPr>
              <a:t>này</a:t>
            </a:r>
            <a:endParaRPr lang="en-US" sz="1900" dirty="0">
              <a:solidFill>
                <a:schemeClr val="bg1"/>
              </a:solidFill>
            </a:endParaRPr>
          </a:p>
        </p:txBody>
      </p:sp>
      <p:sp>
        <p:nvSpPr>
          <p:cNvPr id="11" name="Rectangle 10"/>
          <p:cNvSpPr/>
          <p:nvPr/>
        </p:nvSpPr>
        <p:spPr>
          <a:xfrm>
            <a:off x="825863" y="3305748"/>
            <a:ext cx="604653" cy="384721"/>
          </a:xfrm>
          <a:prstGeom prst="rect">
            <a:avLst/>
          </a:prstGeom>
          <a:solidFill>
            <a:schemeClr val="accent4">
              <a:lumMod val="75000"/>
            </a:schemeClr>
          </a:solidFill>
        </p:spPr>
        <p:txBody>
          <a:bodyPr wrap="none">
            <a:spAutoFit/>
          </a:bodyPr>
          <a:lstStyle/>
          <a:p>
            <a:r>
              <a:rPr lang="en-US" sz="1900" b="1" dirty="0" err="1">
                <a:solidFill>
                  <a:schemeClr val="bg1"/>
                </a:solidFill>
                <a:latin typeface="Times New Roman" panose="02020603050405020304" pitchFamily="18" charset="0"/>
                <a:cs typeface="Times New Roman" panose="02020603050405020304" pitchFamily="18" charset="0"/>
              </a:rPr>
              <a:t>Này</a:t>
            </a:r>
            <a:endParaRPr lang="en-US" sz="1900" dirty="0">
              <a:solidFill>
                <a:schemeClr val="bg1"/>
              </a:solidFill>
            </a:endParaRPr>
          </a:p>
        </p:txBody>
      </p:sp>
      <p:sp>
        <p:nvSpPr>
          <p:cNvPr id="12" name="Rectangle 11"/>
          <p:cNvSpPr/>
          <p:nvPr/>
        </p:nvSpPr>
        <p:spPr>
          <a:xfrm>
            <a:off x="604439" y="2338051"/>
            <a:ext cx="5757837" cy="707886"/>
          </a:xfrm>
          <a:prstGeom prst="rect">
            <a:avLst/>
          </a:prstGeom>
          <a:solidFill>
            <a:schemeClr val="accent4">
              <a:lumMod val="20000"/>
              <a:lumOff val="80000"/>
            </a:schemeClr>
          </a:solidFill>
        </p:spPr>
        <p:txBody>
          <a:bodyPr wrap="square">
            <a:spAutoFit/>
          </a:bodyPr>
          <a:lstStyle/>
          <a:p>
            <a:pPr algn="just"/>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a:latin typeface="Times New Roman" panose="02020603050405020304" pitchFamily="18" charset="0"/>
                <a:cs typeface="Times New Roman" panose="02020603050405020304" pitchFamily="18" charset="0"/>
                <a:sym typeface="Wingdings" panose="05000000000000000000" pitchFamily="2" charset="2"/>
              </a:rPr>
              <a:t>K</a:t>
            </a:r>
            <a:r>
              <a:rPr lang="vi-VN" sz="2000" b="1" dirty="0">
                <a:latin typeface="Times New Roman" panose="02020603050405020304" pitchFamily="18" charset="0"/>
                <a:cs typeface="Times New Roman" panose="02020603050405020304" pitchFamily="18" charset="0"/>
              </a:rPr>
              <a:t>hông phải là thán từ </a:t>
            </a:r>
            <a:r>
              <a:rPr lang="vi-VN" sz="2000" dirty="0">
                <a:latin typeface="Times New Roman" panose="02020603050405020304" pitchFamily="18" charset="0"/>
                <a:cs typeface="Times New Roman" panose="02020603050405020304" pitchFamily="18" charset="0"/>
              </a:rPr>
              <a:t>vì từ này ở đây dùng để chỉ con đường</a:t>
            </a:r>
            <a:endParaRPr lang="en-US" sz="2000" dirty="0">
              <a:latin typeface="Times New Roman" panose="02020603050405020304" pitchFamily="18" charset="0"/>
              <a:cs typeface="Times New Roman" panose="02020603050405020304" pitchFamily="18" charset="0"/>
            </a:endParaRPr>
          </a:p>
        </p:txBody>
      </p:sp>
      <p:sp>
        <p:nvSpPr>
          <p:cNvPr id="13" name="Rectangle 12"/>
          <p:cNvSpPr/>
          <p:nvPr/>
        </p:nvSpPr>
        <p:spPr>
          <a:xfrm>
            <a:off x="604438" y="4031307"/>
            <a:ext cx="4871687" cy="707886"/>
          </a:xfrm>
          <a:prstGeom prst="rect">
            <a:avLst/>
          </a:prstGeom>
          <a:solidFill>
            <a:schemeClr val="accent4">
              <a:lumMod val="20000"/>
              <a:lumOff val="80000"/>
            </a:schemeClr>
          </a:solidFill>
        </p:spPr>
        <p:txBody>
          <a:bodyPr wrap="square">
            <a:spAutoFit/>
          </a:bodyPr>
          <a:lstStyle/>
          <a:p>
            <a:pPr algn="just"/>
            <a:r>
              <a:rPr lang="en-US" sz="2000"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latin typeface="Times New Roman" panose="02020603050405020304" pitchFamily="18" charset="0"/>
                <a:cs typeface="Times New Roman" panose="02020603050405020304" pitchFamily="18" charset="0"/>
              </a:rPr>
              <a:t>Là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6"/>
          <a:stretch>
            <a:fillRect/>
          </a:stretch>
        </p:blipFill>
        <p:spPr>
          <a:xfrm>
            <a:off x="3483357" y="398533"/>
            <a:ext cx="2298391" cy="1176630"/>
          </a:xfrm>
          <a:prstGeom prst="rect">
            <a:avLst/>
          </a:prstGeom>
        </p:spPr>
      </p:pic>
    </p:spTree>
    <p:extLst>
      <p:ext uri="{BB962C8B-B14F-4D97-AF65-F5344CB8AC3E}">
        <p14:creationId xmlns:p14="http://schemas.microsoft.com/office/powerpoint/2010/main" val="363177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556;p109"/>
          <p:cNvPicPr preferRelativeResize="0"/>
          <p:nvPr/>
        </p:nvPicPr>
        <p:blipFill rotWithShape="1">
          <a:blip r:embed="rId3">
            <a:alphaModFix/>
          </a:blip>
          <a:srcRect l="18471" r="11026"/>
          <a:stretch/>
        </p:blipFill>
        <p:spPr>
          <a:xfrm>
            <a:off x="817690" y="1227350"/>
            <a:ext cx="2761027" cy="3916150"/>
          </a:xfrm>
          <a:prstGeom prst="rect">
            <a:avLst/>
          </a:prstGeom>
          <a:noFill/>
          <a:ln>
            <a:noFill/>
          </a:ln>
        </p:spPr>
      </p:pic>
      <p:sp>
        <p:nvSpPr>
          <p:cNvPr id="2" name="Rectangle 1"/>
          <p:cNvSpPr/>
          <p:nvPr/>
        </p:nvSpPr>
        <p:spPr>
          <a:xfrm>
            <a:off x="3512849" y="2125833"/>
            <a:ext cx="4572000" cy="1938992"/>
          </a:xfrm>
          <a:prstGeom prst="rect">
            <a:avLst/>
          </a:prstGeom>
        </p:spPr>
        <p:txBody>
          <a:bodyPr>
            <a:spAutoFit/>
          </a:bodyPr>
          <a:lstStyle/>
          <a:p>
            <a:pPr algn="just" latinLnBrk="0"/>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Viết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đoạn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khoảng</a:t>
            </a:r>
            <a:r>
              <a:rPr lang="en-US" sz="2400" dirty="0">
                <a:solidFill>
                  <a:srgbClr val="333333"/>
                </a:solidFill>
                <a:latin typeface="Times New Roman" panose="02020603050405020304" pitchFamily="18" charset="0"/>
                <a:cs typeface="Times New Roman" panose="02020603050405020304" pitchFamily="18" charset="0"/>
              </a:rPr>
              <a:t> 6 – 8 </a:t>
            </a:r>
            <a:r>
              <a:rPr lang="en-US" sz="2400" dirty="0" err="1">
                <a:solidFill>
                  <a:srgbClr val="333333"/>
                </a:solidFill>
                <a:latin typeface="Times New Roman" panose="02020603050405020304" pitchFamily="18" charset="0"/>
                <a:cs typeface="Times New Roman" panose="02020603050405020304" pitchFamily="18" charset="0"/>
              </a:rPr>
              <a:t>dòng</a:t>
            </a:r>
            <a:r>
              <a:rPr lang="en-US" sz="2400"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kể</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về</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một</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kỉ</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niệm</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của</a:t>
            </a:r>
            <a:r>
              <a:rPr lang="en-US" sz="2400" b="1" dirty="0">
                <a:solidFill>
                  <a:srgbClr val="333333"/>
                </a:solidFill>
                <a:latin typeface="Times New Roman" panose="02020603050405020304" pitchFamily="18" charset="0"/>
                <a:cs typeface="Times New Roman" panose="02020603050405020304" pitchFamily="18" charset="0"/>
              </a:rPr>
              <a:t> </a:t>
            </a:r>
            <a:r>
              <a:rPr lang="en-US" sz="2400" b="1" dirty="0" err="1">
                <a:solidFill>
                  <a:srgbClr val="333333"/>
                </a:solidFill>
                <a:latin typeface="Times New Roman" panose="02020603050405020304" pitchFamily="18" charset="0"/>
                <a:cs typeface="Times New Roman" panose="02020603050405020304" pitchFamily="18" charset="0"/>
              </a:rPr>
              <a:t>em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sử</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dụng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ít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hoặc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Chỉ</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hoặc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đoạn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546351" y="639035"/>
            <a:ext cx="6504996" cy="1176630"/>
          </a:xfrm>
          <a:prstGeom prst="rect">
            <a:avLst/>
          </a:prstGeom>
        </p:spPr>
      </p:pic>
    </p:spTree>
    <p:extLst>
      <p:ext uri="{BB962C8B-B14F-4D97-AF65-F5344CB8AC3E}">
        <p14:creationId xmlns:p14="http://schemas.microsoft.com/office/powerpoint/2010/main" val="23958850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pic>
        <p:nvPicPr>
          <p:cNvPr id="73" name="Google Shape;2277;p63"/>
          <p:cNvPicPr preferRelativeResize="0"/>
          <p:nvPr/>
        </p:nvPicPr>
        <p:blipFill rotWithShape="1">
          <a:blip r:embed="rId3">
            <a:alphaModFix/>
          </a:blip>
          <a:srcRect t="9787" b="9787"/>
          <a:stretch/>
        </p:blipFill>
        <p:spPr>
          <a:xfrm>
            <a:off x="7530957" y="3729519"/>
            <a:ext cx="1890580" cy="1413981"/>
          </a:xfrm>
          <a:prstGeom prst="rect">
            <a:avLst/>
          </a:prstGeom>
          <a:noFill/>
          <a:ln>
            <a:noFill/>
          </a:ln>
        </p:spPr>
      </p:pic>
      <p:sp>
        <p:nvSpPr>
          <p:cNvPr id="2" name="Rectangle 1"/>
          <p:cNvSpPr/>
          <p:nvPr/>
        </p:nvSpPr>
        <p:spPr>
          <a:xfrm>
            <a:off x="395555" y="1266410"/>
            <a:ext cx="8275834" cy="3170099"/>
          </a:xfrm>
          <a:prstGeom prst="rect">
            <a:avLst/>
          </a:prstGeom>
        </p:spPr>
        <p:txBody>
          <a:bodyPr wrap="square">
            <a:spAutoFit/>
          </a:bodyPr>
          <a:lstStyle/>
          <a:p>
            <a:pPr algn="just" latinLnBrk="0"/>
            <a:r>
              <a:rPr lang="vi-VN" sz="2000" b="1" dirty="0">
                <a:solidFill>
                  <a:srgbClr val="333333"/>
                </a:solidFill>
                <a:latin typeface="Times New Roman" panose="02020603050405020304" pitchFamily="18" charset="0"/>
                <a:cs typeface="Times New Roman" panose="02020603050405020304" pitchFamily="18" charset="0"/>
              </a:rPr>
              <a:t>            </a:t>
            </a:r>
            <a:r>
              <a:rPr lang="vi-VN" sz="2000" dirty="0">
                <a:solidFill>
                  <a:srgbClr val="333333"/>
                </a:solidFill>
                <a:latin typeface="Times New Roman" panose="02020603050405020304" pitchFamily="18" charset="0"/>
                <a:cs typeface="Times New Roman" panose="02020603050405020304" pitchFamily="18" charset="0"/>
              </a:rPr>
              <a:t>Ai ai trong cuộc đời này cũng có những kỉ niệm đáng nhớ, em cũng vậy. Kỉ niệm đáng nhớ nhất nhất trong cuộc đời em đó là ngày đầu tiên em đi học lớp một. Khi ấy trường học là một nơi thật xa lạ trong mắt em. Bước tới cổng trường trong cái nắm tay của mẹ em vô cùng hồi hộp. Sân trường đông đúc với những tiếng loa gọi tập trung của cô giáo tổng phụ trách khiến cho em cảm thấy lo lắng, em đã nắm chặt lấy tay mẹ. </a:t>
            </a:r>
            <a:r>
              <a:rPr lang="vi-VN" sz="2000" b="1" u="sng" dirty="0">
                <a:solidFill>
                  <a:srgbClr val="333333"/>
                </a:solidFill>
                <a:latin typeface="Times New Roman" panose="02020603050405020304" pitchFamily="18" charset="0"/>
                <a:cs typeface="Times New Roman" panose="02020603050405020304" pitchFamily="18" charset="0"/>
              </a:rPr>
              <a:t>Chính</a:t>
            </a:r>
            <a:r>
              <a:rPr lang="vi-VN" sz="2000" dirty="0">
                <a:solidFill>
                  <a:srgbClr val="333333"/>
                </a:solidFill>
                <a:latin typeface="Times New Roman" panose="02020603050405020304" pitchFamily="18" charset="0"/>
                <a:cs typeface="Times New Roman" panose="02020603050405020304" pitchFamily="18" charset="0"/>
              </a:rPr>
              <a:t> lúc ấy, mẹ em đã buông nắm tay ra để em xếp hàng vào lớp, em đã cảm thấy lo sợ vô cùng bởi đó là lần đầu tiên em thấy mình xa mẹ đến vậy. Sau này khi đã quen hơn với việc tới lớp, em không còn sợ hãi như lần đầu tiên ấy nữa những đó vẫn mãi là một kỉ niệm khó phải trong kí ức của em.</a:t>
            </a:r>
          </a:p>
        </p:txBody>
      </p:sp>
      <p:pic>
        <p:nvPicPr>
          <p:cNvPr id="3" name="Picture 2"/>
          <p:cNvPicPr>
            <a:picLocks noChangeAspect="1"/>
          </p:cNvPicPr>
          <p:nvPr/>
        </p:nvPicPr>
        <p:blipFill>
          <a:blip r:embed="rId4"/>
          <a:stretch>
            <a:fillRect/>
          </a:stretch>
        </p:blipFill>
        <p:spPr>
          <a:xfrm>
            <a:off x="395555" y="482885"/>
            <a:ext cx="4239193" cy="994147"/>
          </a:xfrm>
          <a:prstGeom prst="rect">
            <a:avLst/>
          </a:prstGeom>
        </p:spPr>
      </p:pic>
    </p:spTree>
    <p:extLst>
      <p:ext uri="{BB962C8B-B14F-4D97-AF65-F5344CB8AC3E}">
        <p14:creationId xmlns:p14="http://schemas.microsoft.com/office/powerpoint/2010/main" val="99768818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a:extLst>
              <a:ext uri="{FF2B5EF4-FFF2-40B4-BE49-F238E27FC236}">
                <a16:creationId xmlns:a16="http://schemas.microsoft.com/office/drawing/2014/main" id="{75218868-C7B7-4916-83A0-21E250F6672E}"/>
              </a:ext>
            </a:extLst>
          </p:cNvPr>
          <p:cNvSpPr>
            <a:spLocks noChangeArrowheads="1"/>
          </p:cNvSpPr>
          <p:nvPr/>
        </p:nvSpPr>
        <p:spPr bwMode="auto">
          <a:xfrm>
            <a:off x="457200" y="-514350"/>
            <a:ext cx="8229600" cy="617220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812800" indent="-812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Char char="•"/>
            </a:pPr>
            <a:r>
              <a:rPr lang="en-US" altLang="en-US" sz="2880">
                <a:latin typeface=".VnTime" panose="020B7200000000000000" pitchFamily="34" charset="0"/>
              </a:rPr>
              <a:t> </a:t>
            </a:r>
          </a:p>
        </p:txBody>
      </p:sp>
      <p:pic>
        <p:nvPicPr>
          <p:cNvPr id="31747" name="Picture 5" descr="POINSET2">
            <a:extLst>
              <a:ext uri="{FF2B5EF4-FFF2-40B4-BE49-F238E27FC236}">
                <a16:creationId xmlns:a16="http://schemas.microsoft.com/office/drawing/2014/main" id="{72C290E8-F6E1-4F6E-B64F-702417CE3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4350"/>
            <a:ext cx="1165860" cy="116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7">
            <a:extLst>
              <a:ext uri="{FF2B5EF4-FFF2-40B4-BE49-F238E27FC236}">
                <a16:creationId xmlns:a16="http://schemas.microsoft.com/office/drawing/2014/main" id="{E08C693A-1E5A-4EB3-A805-C58C2DB1C86B}"/>
              </a:ext>
            </a:extLst>
          </p:cNvPr>
          <p:cNvSpPr txBox="1">
            <a:spLocks noChangeArrowheads="1"/>
          </p:cNvSpPr>
          <p:nvPr/>
        </p:nvSpPr>
        <p:spPr bwMode="auto">
          <a:xfrm>
            <a:off x="1280160" y="1474470"/>
            <a:ext cx="7612380" cy="701731"/>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27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960">
                <a:solidFill>
                  <a:srgbClr val="FF0000"/>
                </a:solidFill>
                <a:latin typeface=".VnCooperH" panose="020B7200000000000000" pitchFamily="34" charset="0"/>
              </a:rPr>
              <a:t>KÝnh chóc søc khoÎ</a:t>
            </a:r>
          </a:p>
        </p:txBody>
      </p:sp>
      <p:sp>
        <p:nvSpPr>
          <p:cNvPr id="31749" name="Text Box 9">
            <a:extLst>
              <a:ext uri="{FF2B5EF4-FFF2-40B4-BE49-F238E27FC236}">
                <a16:creationId xmlns:a16="http://schemas.microsoft.com/office/drawing/2014/main" id="{7ED7BF0E-05C0-4FC1-A7A3-AD4124F23559}"/>
              </a:ext>
            </a:extLst>
          </p:cNvPr>
          <p:cNvSpPr txBox="1">
            <a:spLocks noChangeArrowheads="1"/>
          </p:cNvSpPr>
          <p:nvPr/>
        </p:nvSpPr>
        <p:spPr bwMode="auto">
          <a:xfrm>
            <a:off x="2171701" y="2252407"/>
            <a:ext cx="4434840" cy="840230"/>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27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60" dirty="0" err="1">
                <a:solidFill>
                  <a:srgbClr val="660033"/>
                </a:solidFill>
                <a:latin typeface="Times New Roman" panose="02020603050405020304" pitchFamily="18" charset="0"/>
                <a:cs typeface="Times New Roman" panose="02020603050405020304" pitchFamily="18" charset="0"/>
              </a:rPr>
              <a:t>Các</a:t>
            </a:r>
            <a:r>
              <a:rPr lang="en-US" altLang="en-US" sz="4860" dirty="0">
                <a:solidFill>
                  <a:srgbClr val="660033"/>
                </a:solidFill>
                <a:latin typeface="Times New Roman" panose="02020603050405020304" pitchFamily="18" charset="0"/>
                <a:cs typeface="Times New Roman" panose="02020603050405020304" pitchFamily="18" charset="0"/>
              </a:rPr>
              <a:t> </a:t>
            </a:r>
            <a:r>
              <a:rPr lang="en-US" altLang="en-US" sz="4860" dirty="0" err="1">
                <a:solidFill>
                  <a:srgbClr val="660033"/>
                </a:solidFill>
                <a:latin typeface="Times New Roman" panose="02020603050405020304" pitchFamily="18" charset="0"/>
                <a:cs typeface="Times New Roman" panose="02020603050405020304" pitchFamily="18" charset="0"/>
              </a:rPr>
              <a:t>thầy</a:t>
            </a:r>
            <a:r>
              <a:rPr lang="en-US" altLang="en-US" sz="4860" dirty="0">
                <a:solidFill>
                  <a:srgbClr val="660033"/>
                </a:solidFill>
                <a:latin typeface="Times New Roman" panose="02020603050405020304" pitchFamily="18" charset="0"/>
                <a:cs typeface="Times New Roman" panose="02020603050405020304" pitchFamily="18" charset="0"/>
              </a:rPr>
              <a:t> </a:t>
            </a:r>
            <a:r>
              <a:rPr lang="en-US" altLang="en-US" sz="4860" dirty="0" err="1">
                <a:solidFill>
                  <a:srgbClr val="660033"/>
                </a:solidFill>
                <a:latin typeface="Times New Roman" panose="02020603050405020304" pitchFamily="18" charset="0"/>
                <a:cs typeface="Times New Roman" panose="02020603050405020304" pitchFamily="18" charset="0"/>
              </a:rPr>
              <a:t>cô</a:t>
            </a:r>
            <a:r>
              <a:rPr lang="en-US" altLang="en-US" sz="4860" dirty="0">
                <a:solidFill>
                  <a:srgbClr val="660033"/>
                </a:solidFill>
                <a:latin typeface="Times New Roman" panose="02020603050405020304" pitchFamily="18" charset="0"/>
                <a:cs typeface="Times New Roman" panose="02020603050405020304" pitchFamily="18" charset="0"/>
              </a:rPr>
              <a:t> </a:t>
            </a:r>
            <a:r>
              <a:rPr lang="en-US" altLang="en-US" sz="4860" dirty="0" err="1">
                <a:solidFill>
                  <a:srgbClr val="660033"/>
                </a:solidFill>
                <a:latin typeface="Times New Roman" panose="02020603050405020304" pitchFamily="18" charset="0"/>
                <a:cs typeface="Times New Roman" panose="02020603050405020304" pitchFamily="18" charset="0"/>
              </a:rPr>
              <a:t>giáo</a:t>
            </a:r>
            <a:endParaRPr lang="en-US" altLang="en-US" sz="4860" dirty="0">
              <a:solidFill>
                <a:srgbClr val="660033"/>
              </a:solidFill>
              <a:latin typeface="Times New Roman" panose="02020603050405020304" pitchFamily="18" charset="0"/>
              <a:cs typeface="Times New Roman" panose="02020603050405020304" pitchFamily="18" charset="0"/>
            </a:endParaRPr>
          </a:p>
        </p:txBody>
      </p:sp>
      <p:sp>
        <p:nvSpPr>
          <p:cNvPr id="31750" name="Rectangle 10">
            <a:extLst>
              <a:ext uri="{FF2B5EF4-FFF2-40B4-BE49-F238E27FC236}">
                <a16:creationId xmlns:a16="http://schemas.microsoft.com/office/drawing/2014/main" id="{DBE8F384-B4AF-4E7F-BC6C-7324C58E7BDB}"/>
              </a:ext>
            </a:extLst>
          </p:cNvPr>
          <p:cNvSpPr>
            <a:spLocks noChangeArrowheads="1"/>
          </p:cNvSpPr>
          <p:nvPr/>
        </p:nvSpPr>
        <p:spPr bwMode="auto">
          <a:xfrm>
            <a:off x="457200" y="5177790"/>
            <a:ext cx="8229600" cy="480060"/>
          </a:xfrm>
          <a:prstGeom prst="rect">
            <a:avLst/>
          </a:prstGeom>
          <a:gradFill rotWithShape="1">
            <a:gsLst>
              <a:gs pos="0">
                <a:schemeClr val="bg1"/>
              </a:gs>
              <a:gs pos="100000">
                <a:srgbClr val="00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620">
              <a:latin typeface="Times New Roman" panose="02020603050405020304" pitchFamily="18" charset="0"/>
            </a:endParaRPr>
          </a:p>
        </p:txBody>
      </p:sp>
      <p:pic>
        <p:nvPicPr>
          <p:cNvPr id="31751" name="Picture 11" descr="21">
            <a:extLst>
              <a:ext uri="{FF2B5EF4-FFF2-40B4-BE49-F238E27FC236}">
                <a16:creationId xmlns:a16="http://schemas.microsoft.com/office/drawing/2014/main" id="{294C6850-9536-4C02-84DB-9C851214E54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0049" y="3984784"/>
            <a:ext cx="1781652" cy="167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2" descr="POINSET3">
            <a:extLst>
              <a:ext uri="{FF2B5EF4-FFF2-40B4-BE49-F238E27FC236}">
                <a16:creationId xmlns:a16="http://schemas.microsoft.com/office/drawing/2014/main" id="{31592F73-F554-4DCB-B995-DF3955A0F9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575" y="4009074"/>
            <a:ext cx="1800225" cy="164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3" descr="POINSET2">
            <a:extLst>
              <a:ext uri="{FF2B5EF4-FFF2-40B4-BE49-F238E27FC236}">
                <a16:creationId xmlns:a16="http://schemas.microsoft.com/office/drawing/2014/main" id="{2A7E2FBD-8981-48DF-A1CB-2837D342A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03481">
            <a:off x="7523084" y="-512207"/>
            <a:ext cx="1165860" cy="116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sndAc>
      <p:stSnd>
        <p:snd r:embed="rId2" name="applause.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0161" r="30273"/>
          <a:stretch/>
        </p:blipFill>
        <p:spPr>
          <a:xfrm>
            <a:off x="1381991" y="132209"/>
            <a:ext cx="3418609" cy="4857771"/>
          </a:xfrm>
          <a:prstGeom prst="rect">
            <a:avLst/>
          </a:prstGeom>
        </p:spPr>
      </p:pic>
      <p:sp>
        <p:nvSpPr>
          <p:cNvPr id="10" name="TextBox 9"/>
          <p:cNvSpPr txBox="1"/>
          <p:nvPr/>
        </p:nvSpPr>
        <p:spPr>
          <a:xfrm>
            <a:off x="5455226" y="2009046"/>
            <a:ext cx="2908443" cy="830997"/>
          </a:xfrm>
          <a:prstGeom prst="rect">
            <a:avLst/>
          </a:prstGeom>
          <a:noFill/>
        </p:spPr>
        <p:txBody>
          <a:bodyPr wrap="square" rtlCol="0">
            <a:spAutoFit/>
          </a:bodyPr>
          <a:lstStyle/>
          <a:p>
            <a:pPr algn="just">
              <a:buClrTx/>
              <a:buFontTx/>
              <a:buNone/>
            </a:pPr>
            <a:r>
              <a:rPr lang="en-US" altLang="en-US" sz="4800" dirty="0" err="1">
                <a:solidFill>
                  <a:prstClr val="black"/>
                </a:solidFill>
                <a:latin typeface="Times New Roman" panose="02020603050405020304" pitchFamily="18" charset="0"/>
                <a:cs typeface="Times New Roman" panose="02020603050405020304" pitchFamily="18" charset="0"/>
              </a:rPr>
              <a:t>Khởi</a:t>
            </a:r>
            <a:r>
              <a:rPr lang="en-US" altLang="en-US" sz="4800" dirty="0">
                <a:solidFill>
                  <a:prstClr val="black"/>
                </a:solidFill>
                <a:latin typeface="Times New Roman" panose="02020603050405020304" pitchFamily="18" charset="0"/>
                <a:cs typeface="Times New Roman" panose="02020603050405020304" pitchFamily="18" charset="0"/>
              </a:rPr>
              <a:t> </a:t>
            </a:r>
            <a:r>
              <a:rPr lang="en-US" altLang="en-US" sz="4800" dirty="0" err="1">
                <a:solidFill>
                  <a:prstClr val="black"/>
                </a:solidFill>
                <a:latin typeface="Times New Roman" panose="02020603050405020304" pitchFamily="18" charset="0"/>
                <a:cs typeface="Times New Roman" panose="02020603050405020304" pitchFamily="18" charset="0"/>
              </a:rPr>
              <a:t>động</a:t>
            </a:r>
            <a:endParaRPr lang="en-US" altLang="en-US" sz="4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529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2"/>
        <p:cNvGrpSpPr/>
        <p:nvPr/>
      </p:nvGrpSpPr>
      <p:grpSpPr>
        <a:xfrm>
          <a:off x="0" y="0"/>
          <a:ext cx="0" cy="0"/>
          <a:chOff x="0" y="0"/>
          <a:chExt cx="0" cy="0"/>
        </a:xfrm>
      </p:grpSpPr>
      <p:pic>
        <p:nvPicPr>
          <p:cNvPr id="2205" name="Google Shape;2205;p57"/>
          <p:cNvPicPr preferRelativeResize="0"/>
          <p:nvPr/>
        </p:nvPicPr>
        <p:blipFill rotWithShape="1">
          <a:blip r:embed="rId4">
            <a:alphaModFix/>
          </a:blip>
          <a:srcRect l="13450" r="15908"/>
          <a:stretch/>
        </p:blipFill>
        <p:spPr>
          <a:xfrm rot="-878370">
            <a:off x="432171" y="193966"/>
            <a:ext cx="1503304" cy="2127042"/>
          </a:xfrm>
          <a:prstGeom prst="rect">
            <a:avLst/>
          </a:prstGeom>
          <a:noFill/>
          <a:ln>
            <a:noFill/>
          </a:ln>
        </p:spPr>
      </p:pic>
      <p:pic>
        <p:nvPicPr>
          <p:cNvPr id="2206" name="Google Shape;2206;p57"/>
          <p:cNvPicPr preferRelativeResize="0"/>
          <p:nvPr/>
        </p:nvPicPr>
        <p:blipFill>
          <a:blip r:embed="rId5">
            <a:alphaModFix/>
          </a:blip>
          <a:stretch>
            <a:fillRect/>
          </a:stretch>
        </p:blipFill>
        <p:spPr>
          <a:xfrm rot="331418">
            <a:off x="6675401" y="2974879"/>
            <a:ext cx="2631427" cy="2631427"/>
          </a:xfrm>
          <a:prstGeom prst="rect">
            <a:avLst/>
          </a:prstGeom>
          <a:noFill/>
          <a:ln>
            <a:noFill/>
          </a:ln>
        </p:spPr>
      </p:pic>
      <p:pic>
        <p:nvPicPr>
          <p:cNvPr id="3" name="Picture 2"/>
          <p:cNvPicPr>
            <a:picLocks noChangeAspect="1"/>
          </p:cNvPicPr>
          <p:nvPr/>
        </p:nvPicPr>
        <p:blipFill rotWithShape="1">
          <a:blip r:embed="rId6"/>
          <a:srcRect t="24726"/>
          <a:stretch/>
        </p:blipFill>
        <p:spPr>
          <a:xfrm>
            <a:off x="1087264" y="1690999"/>
            <a:ext cx="7651143" cy="2326685"/>
          </a:xfrm>
          <a:prstGeom prst="rect">
            <a:avLst/>
          </a:prstGeom>
        </p:spPr>
      </p:pic>
      <p:sp>
        <p:nvSpPr>
          <p:cNvPr id="2" name="TextBox 1"/>
          <p:cNvSpPr txBox="1"/>
          <p:nvPr/>
        </p:nvSpPr>
        <p:spPr>
          <a:xfrm>
            <a:off x="2631233" y="976604"/>
            <a:ext cx="4659085"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TIẾT 9 + 10</a:t>
            </a:r>
          </a:p>
        </p:txBody>
      </p:sp>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pic>
        <p:nvPicPr>
          <p:cNvPr id="2327" name="Google Shape;2327;p69"/>
          <p:cNvPicPr preferRelativeResize="0"/>
          <p:nvPr/>
        </p:nvPicPr>
        <p:blipFill rotWithShape="1">
          <a:blip r:embed="rId3">
            <a:alphaModFix/>
          </a:blip>
          <a:srcRect l="17590" t="9299" r="14308" b="13972"/>
          <a:stretch/>
        </p:blipFill>
        <p:spPr>
          <a:xfrm>
            <a:off x="7289400" y="642960"/>
            <a:ext cx="1393900" cy="1570452"/>
          </a:xfrm>
          <a:prstGeom prst="rect">
            <a:avLst/>
          </a:prstGeom>
          <a:noFill/>
          <a:ln>
            <a:noFill/>
          </a:ln>
        </p:spPr>
      </p:pic>
      <p:pic>
        <p:nvPicPr>
          <p:cNvPr id="2330" name="Google Shape;2330;p69"/>
          <p:cNvPicPr preferRelativeResize="0"/>
          <p:nvPr/>
        </p:nvPicPr>
        <p:blipFill rotWithShape="1">
          <a:blip r:embed="rId4">
            <a:alphaModFix/>
          </a:blip>
          <a:srcRect l="25403" t="20670" r="16517" b="26273"/>
          <a:stretch/>
        </p:blipFill>
        <p:spPr>
          <a:xfrm>
            <a:off x="7065250" y="3321750"/>
            <a:ext cx="1491302" cy="1362273"/>
          </a:xfrm>
          <a:prstGeom prst="rect">
            <a:avLst/>
          </a:prstGeom>
          <a:noFill/>
          <a:ln>
            <a:noFill/>
          </a:ln>
        </p:spPr>
      </p:pic>
      <p:pic>
        <p:nvPicPr>
          <p:cNvPr id="2331" name="Google Shape;2331;p69"/>
          <p:cNvPicPr preferRelativeResize="0"/>
          <p:nvPr/>
        </p:nvPicPr>
        <p:blipFill rotWithShape="1">
          <a:blip r:embed="rId4">
            <a:alphaModFix/>
          </a:blip>
          <a:srcRect l="25403" t="20670" r="16517" b="26273"/>
          <a:stretch/>
        </p:blipFill>
        <p:spPr>
          <a:xfrm flipH="1">
            <a:off x="574875" y="747050"/>
            <a:ext cx="1491302" cy="1362273"/>
          </a:xfrm>
          <a:prstGeom prst="rect">
            <a:avLst/>
          </a:prstGeom>
          <a:noFill/>
          <a:ln>
            <a:noFill/>
          </a:ln>
        </p:spPr>
      </p:pic>
      <p:pic>
        <p:nvPicPr>
          <p:cNvPr id="3" name="Picture 2"/>
          <p:cNvPicPr>
            <a:picLocks noChangeAspect="1"/>
          </p:cNvPicPr>
          <p:nvPr/>
        </p:nvPicPr>
        <p:blipFill>
          <a:blip r:embed="rId5"/>
          <a:stretch>
            <a:fillRect/>
          </a:stretch>
        </p:blipFill>
        <p:spPr>
          <a:xfrm>
            <a:off x="1803185" y="1266548"/>
            <a:ext cx="5438103" cy="22496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pic>
        <p:nvPicPr>
          <p:cNvPr id="73" name="Google Shape;2277;p63"/>
          <p:cNvPicPr preferRelativeResize="0"/>
          <p:nvPr/>
        </p:nvPicPr>
        <p:blipFill rotWithShape="1">
          <a:blip r:embed="rId3">
            <a:alphaModFix/>
          </a:blip>
          <a:srcRect t="9787" b="9787"/>
          <a:stretch/>
        </p:blipFill>
        <p:spPr>
          <a:xfrm>
            <a:off x="7190062" y="3349699"/>
            <a:ext cx="2231475" cy="1793801"/>
          </a:xfrm>
          <a:prstGeom prst="rect">
            <a:avLst/>
          </a:prstGeom>
          <a:noFill/>
          <a:ln>
            <a:noFill/>
          </a:ln>
        </p:spPr>
      </p:pic>
      <p:sp>
        <p:nvSpPr>
          <p:cNvPr id="79" name="TextBox 78"/>
          <p:cNvSpPr txBox="1"/>
          <p:nvPr/>
        </p:nvSpPr>
        <p:spPr>
          <a:xfrm>
            <a:off x="676810" y="693292"/>
            <a:ext cx="7505700" cy="507831"/>
          </a:xfrm>
          <a:prstGeom prst="rect">
            <a:avLst/>
          </a:prstGeom>
          <a:noFill/>
        </p:spPr>
        <p:txBody>
          <a:bodyPr wrap="square" rtlCol="0">
            <a:spAutoFit/>
          </a:bodyPr>
          <a:lstStyle/>
          <a:p>
            <a:pPr algn="ctr">
              <a:buClrTx/>
              <a:buFontTx/>
              <a:buNone/>
            </a:pPr>
            <a:r>
              <a:rPr lang="en-US" sz="2700" b="1" kern="1200" dirty="0">
                <a:solidFill>
                  <a:srgbClr val="FF0000"/>
                </a:solidFill>
                <a:latin typeface="Times New Roman" panose="02020603050405020304" pitchFamily="18" charset="0"/>
                <a:cs typeface="Times New Roman" panose="02020603050405020304" pitchFamily="18" charset="0"/>
              </a:rPr>
              <a:t>1. </a:t>
            </a:r>
            <a:r>
              <a:rPr lang="en-US" sz="2700" b="1" kern="1200" dirty="0" err="1">
                <a:solidFill>
                  <a:srgbClr val="FF0000"/>
                </a:solidFill>
                <a:latin typeface="Times New Roman" panose="02020603050405020304" pitchFamily="18" charset="0"/>
                <a:cs typeface="Times New Roman" panose="02020603050405020304" pitchFamily="18" charset="0"/>
              </a:rPr>
              <a:t>Trợ</a:t>
            </a:r>
            <a:r>
              <a:rPr lang="en-US" sz="2700" b="1" kern="1200" dirty="0">
                <a:solidFill>
                  <a:srgbClr val="FF0000"/>
                </a:solidFill>
                <a:latin typeface="Times New Roman" panose="02020603050405020304" pitchFamily="18" charset="0"/>
                <a:cs typeface="Times New Roman" panose="02020603050405020304" pitchFamily="18" charset="0"/>
              </a:rPr>
              <a:t> </a:t>
            </a:r>
            <a:r>
              <a:rPr lang="en-US" sz="2700" b="1" kern="1200" dirty="0" err="1">
                <a:solidFill>
                  <a:srgbClr val="FF0000"/>
                </a:solidFill>
                <a:latin typeface="Times New Roman" panose="02020603050405020304" pitchFamily="18" charset="0"/>
                <a:cs typeface="Times New Roman" panose="02020603050405020304" pitchFamily="18" charset="0"/>
              </a:rPr>
              <a:t>từ</a:t>
            </a: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80" name="TextBox 79"/>
          <p:cNvSpPr txBox="1"/>
          <p:nvPr/>
        </p:nvSpPr>
        <p:spPr>
          <a:xfrm>
            <a:off x="431943" y="1302464"/>
            <a:ext cx="7505700" cy="2800767"/>
          </a:xfrm>
          <a:prstGeom prst="rect">
            <a:avLst/>
          </a:prstGeom>
          <a:noFill/>
        </p:spPr>
        <p:txBody>
          <a:bodyPr wrap="square" rtlCol="0">
            <a:spAutoFit/>
          </a:bodyPr>
          <a:lstStyle/>
          <a:p>
            <a:pPr algn="just">
              <a:buClrTx/>
              <a:buFontTx/>
              <a:buNone/>
            </a:pP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Khái</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niệm</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dirty="0">
                <a:solidFill>
                  <a:prstClr val="black"/>
                </a:solidFill>
                <a:latin typeface="Times New Roman" panose="02020603050405020304" pitchFamily="18" charset="0"/>
                <a:cs typeface="Times New Roman" panose="02020603050405020304" pitchFamily="18" charset="0"/>
              </a:rPr>
              <a:t>“</a:t>
            </a:r>
            <a:r>
              <a:rPr lang="en-US" altLang="en-US" sz="2200" dirty="0" err="1">
                <a:solidFill>
                  <a:prstClr val="black"/>
                </a:solidFill>
                <a:latin typeface="Times New Roman" panose="02020603050405020304" pitchFamily="18" charset="0"/>
                <a:cs typeface="Times New Roman" panose="02020603050405020304" pitchFamily="18" charset="0"/>
              </a:rPr>
              <a:t>Trợ</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là</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những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chuyên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kèm</a:t>
            </a:r>
            <a:r>
              <a:rPr lang="en-US" altLang="en-US" sz="2200" dirty="0">
                <a:solidFill>
                  <a:prstClr val="black"/>
                </a:solidFill>
                <a:latin typeface="Times New Roman" panose="02020603050405020304" pitchFamily="18" charset="0"/>
                <a:cs typeface="Times New Roman" panose="02020603050405020304" pitchFamily="18" charset="0"/>
              </a:rPr>
              <a:t> 1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ngữ</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trong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câu</a:t>
            </a:r>
            <a:r>
              <a:rPr lang="en-US" altLang="en-US" sz="2200" dirty="0">
                <a:solidFill>
                  <a:prstClr val="black"/>
                </a:solidFill>
                <a:latin typeface="Times New Roman" panose="02020603050405020304" pitchFamily="18" charset="0"/>
                <a:cs typeface="Times New Roman" panose="02020603050405020304" pitchFamily="18" charset="0"/>
              </a:rPr>
              <a:t> </a:t>
            </a:r>
          </a:p>
          <a:p>
            <a:pPr algn="just">
              <a:buClrTx/>
              <a:buFontTx/>
              <a:buNone/>
            </a:pP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Tác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dụng</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nhấn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mạnh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hoặc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biểu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thị</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thái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độ</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tình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cảm</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sự</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đánh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giá</a:t>
            </a:r>
            <a:r>
              <a:rPr lang="en-US" altLang="en-US" sz="2200" dirty="0">
                <a:solidFill>
                  <a:prstClr val="black"/>
                </a:solidFill>
                <a:latin typeface="Times New Roman" panose="02020603050405020304" pitchFamily="18" charset="0"/>
                <a:cs typeface="Times New Roman" panose="02020603050405020304" pitchFamily="18" charset="0"/>
              </a:rPr>
              <a:t> hay </a:t>
            </a:r>
            <a:r>
              <a:rPr lang="en-US" altLang="en-US" sz="2200" dirty="0" err="1">
                <a:solidFill>
                  <a:prstClr val="black"/>
                </a:solidFill>
                <a:latin typeface="Times New Roman" panose="02020603050405020304" pitchFamily="18" charset="0"/>
                <a:cs typeface="Times New Roman" panose="02020603050405020304" pitchFamily="18" charset="0"/>
              </a:rPr>
              <a:t>phát</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ngôn</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của</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người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nói</a:t>
            </a:r>
            <a:r>
              <a:rPr lang="en-US" altLang="en-US" sz="2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Phân</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loại</a:t>
            </a:r>
            <a:r>
              <a:rPr lang="en-US" altLang="en-US" sz="2200" b="1"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Trợ</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đi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kèm</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các</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ngữ</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trong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câu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i="1" dirty="0">
                <a:solidFill>
                  <a:prstClr val="black"/>
                </a:solidFill>
                <a:latin typeface="Times New Roman" panose="02020603050405020304" pitchFamily="18" charset="0"/>
                <a:cs typeface="Times New Roman" panose="02020603050405020304" pitchFamily="18" charset="0"/>
              </a:rPr>
              <a:t>(</a:t>
            </a:r>
            <a:r>
              <a:rPr lang="en-US" altLang="en-US" sz="2200" i="1" dirty="0" err="1">
                <a:solidFill>
                  <a:prstClr val="black"/>
                </a:solidFill>
                <a:latin typeface="Times New Roman" panose="02020603050405020304" pitchFamily="18" charset="0"/>
                <a:cs typeface="Times New Roman" panose="02020603050405020304" pitchFamily="18" charset="0"/>
              </a:rPr>
              <a:t>chính</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đích</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ngay</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cả</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chỉ</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những</a:t>
            </a:r>
            <a:r>
              <a:rPr lang="en-US" altLang="en-US" sz="2200" i="1"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Trợ</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từ</a:t>
            </a:r>
            <a:r>
              <a:rPr lang="en-US" altLang="en-US" sz="2200" dirty="0">
                <a:solidFill>
                  <a:prstClr val="black"/>
                </a:solidFill>
                <a:latin typeface="Times New Roman" panose="02020603050405020304" pitchFamily="18" charset="0"/>
                <a:cs typeface="Times New Roman" panose="02020603050405020304" pitchFamily="18" charset="0"/>
              </a:rPr>
              <a:t> ở </a:t>
            </a:r>
            <a:r>
              <a:rPr lang="en-US" altLang="en-US" sz="2200" dirty="0" err="1">
                <a:solidFill>
                  <a:prstClr val="black"/>
                </a:solidFill>
                <a:latin typeface="Times New Roman" panose="02020603050405020304" pitchFamily="18" charset="0"/>
                <a:cs typeface="Times New Roman" panose="02020603050405020304" pitchFamily="18" charset="0"/>
              </a:rPr>
              <a:t>cuối</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câu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i="1" dirty="0">
                <a:solidFill>
                  <a:prstClr val="black"/>
                </a:solidFill>
                <a:latin typeface="Times New Roman" panose="02020603050405020304" pitchFamily="18" charset="0"/>
                <a:cs typeface="Times New Roman" panose="02020603050405020304" pitchFamily="18" charset="0"/>
              </a:rPr>
              <a:t>( à, ạ, ư, </a:t>
            </a:r>
            <a:r>
              <a:rPr lang="en-US" altLang="en-US" sz="2200" i="1" dirty="0" err="1">
                <a:solidFill>
                  <a:prstClr val="black"/>
                </a:solidFill>
                <a:latin typeface="Times New Roman" panose="02020603050405020304" pitchFamily="18" charset="0"/>
                <a:cs typeface="Times New Roman" panose="02020603050405020304" pitchFamily="18" charset="0"/>
              </a:rPr>
              <a:t>nhỉ</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nhé</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nào</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cơ</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cơ</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mà</a:t>
            </a:r>
            <a:r>
              <a:rPr lang="en-US" altLang="en-US" sz="2200" i="1" dirty="0">
                <a:solidFill>
                  <a:prstClr val="black"/>
                </a:solidFill>
                <a:latin typeface="Times New Roman" panose="02020603050405020304" pitchFamily="18" charset="0"/>
                <a:cs typeface="Times New Roman" panose="02020603050405020304" pitchFamily="18" charset="0"/>
              </a:rPr>
              <a:t>, </a:t>
            </a:r>
            <a:r>
              <a:rPr lang="en-US" altLang="en-US" sz="2200" i="1" dirty="0" err="1">
                <a:solidFill>
                  <a:prstClr val="black"/>
                </a:solidFill>
                <a:latin typeface="Times New Roman" panose="02020603050405020304" pitchFamily="18" charset="0"/>
                <a:cs typeface="Times New Roman" panose="02020603050405020304" pitchFamily="18" charset="0"/>
              </a:rPr>
              <a:t>thôi</a:t>
            </a:r>
            <a:r>
              <a:rPr lang="en-US" altLang="en-US" sz="2200" i="1" dirty="0">
                <a:solidFill>
                  <a:prstClr val="black"/>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barn(inVertical)">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0">
                                            <p:txEl>
                                              <p:pRg st="0" end="0"/>
                                            </p:txEl>
                                          </p:spTgt>
                                        </p:tgtEl>
                                        <p:attrNameLst>
                                          <p:attrName>style.visibility</p:attrName>
                                        </p:attrNameLst>
                                      </p:cBhvr>
                                      <p:to>
                                        <p:strVal val="visible"/>
                                      </p:to>
                                    </p:set>
                                    <p:animEffect transition="in" filter="barn(inVertical)">
                                      <p:cBhvr>
                                        <p:cTn id="12" dur="500"/>
                                        <p:tgtEl>
                                          <p:spTgt spid="8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0">
                                            <p:txEl>
                                              <p:pRg st="1" end="1"/>
                                            </p:txEl>
                                          </p:spTgt>
                                        </p:tgtEl>
                                        <p:attrNameLst>
                                          <p:attrName>style.visibility</p:attrName>
                                        </p:attrNameLst>
                                      </p:cBhvr>
                                      <p:to>
                                        <p:strVal val="visible"/>
                                      </p:to>
                                    </p:set>
                                    <p:animEffect transition="in" filter="barn(inVertical)">
                                      <p:cBhvr>
                                        <p:cTn id="17" dur="500"/>
                                        <p:tgtEl>
                                          <p:spTgt spid="8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0">
                                            <p:txEl>
                                              <p:pRg st="2" end="2"/>
                                            </p:txEl>
                                          </p:spTgt>
                                        </p:tgtEl>
                                        <p:attrNameLst>
                                          <p:attrName>style.visibility</p:attrName>
                                        </p:attrNameLst>
                                      </p:cBhvr>
                                      <p:to>
                                        <p:strVal val="visible"/>
                                      </p:to>
                                    </p:set>
                                    <p:animEffect transition="in" filter="barn(inVertical)">
                                      <p:cBhvr>
                                        <p:cTn id="22" dur="500"/>
                                        <p:tgtEl>
                                          <p:spTgt spid="8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0">
                                            <p:txEl>
                                              <p:pRg st="3" end="3"/>
                                            </p:txEl>
                                          </p:spTgt>
                                        </p:tgtEl>
                                        <p:attrNameLst>
                                          <p:attrName>style.visibility</p:attrName>
                                        </p:attrNameLst>
                                      </p:cBhvr>
                                      <p:to>
                                        <p:strVal val="visible"/>
                                      </p:to>
                                    </p:set>
                                    <p:animEffect transition="in" filter="circle(in)">
                                      <p:cBhvr>
                                        <p:cTn id="27" dur="2000"/>
                                        <p:tgtEl>
                                          <p:spTgt spid="8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0">
                                            <p:txEl>
                                              <p:pRg st="4" end="4"/>
                                            </p:txEl>
                                          </p:spTgt>
                                        </p:tgtEl>
                                        <p:attrNameLst>
                                          <p:attrName>style.visibility</p:attrName>
                                        </p:attrNameLst>
                                      </p:cBhvr>
                                      <p:to>
                                        <p:strVal val="visible"/>
                                      </p:to>
                                    </p:set>
                                    <p:animEffect transition="in" filter="circle(in)">
                                      <p:cBhvr>
                                        <p:cTn id="32" dur="2000"/>
                                        <p:tgtEl>
                                          <p:spTgt spid="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49"/>
        <p:cNvGrpSpPr/>
        <p:nvPr/>
      </p:nvGrpSpPr>
      <p:grpSpPr>
        <a:xfrm>
          <a:off x="0" y="0"/>
          <a:ext cx="0" cy="0"/>
          <a:chOff x="0" y="0"/>
          <a:chExt cx="0" cy="0"/>
        </a:xfrm>
      </p:grpSpPr>
      <p:sp>
        <p:nvSpPr>
          <p:cNvPr id="12" name="TextBox 11"/>
          <p:cNvSpPr txBox="1"/>
          <p:nvPr/>
        </p:nvSpPr>
        <p:spPr>
          <a:xfrm>
            <a:off x="800100" y="590550"/>
            <a:ext cx="7505700" cy="507831"/>
          </a:xfrm>
          <a:prstGeom prst="rect">
            <a:avLst/>
          </a:prstGeom>
          <a:noFill/>
        </p:spPr>
        <p:txBody>
          <a:bodyPr wrap="square" rtlCol="0">
            <a:spAutoFit/>
          </a:bodyPr>
          <a:lstStyle/>
          <a:p>
            <a:pPr algn="ctr">
              <a:buClrTx/>
              <a:buFontTx/>
              <a:buNone/>
            </a:pPr>
            <a:r>
              <a:rPr lang="en-US" sz="2700" b="1" kern="1200" dirty="0">
                <a:solidFill>
                  <a:srgbClr val="FF0000"/>
                </a:solidFill>
                <a:latin typeface="Times New Roman" panose="02020603050405020304" pitchFamily="18" charset="0"/>
                <a:cs typeface="Times New Roman" panose="02020603050405020304" pitchFamily="18" charset="0"/>
              </a:rPr>
              <a:t>2. </a:t>
            </a:r>
            <a:r>
              <a:rPr lang="en-US" sz="2700" b="1" kern="1200" dirty="0" err="1">
                <a:solidFill>
                  <a:srgbClr val="FF0000"/>
                </a:solidFill>
                <a:latin typeface="Times New Roman" panose="02020603050405020304" pitchFamily="18" charset="0"/>
                <a:cs typeface="Times New Roman" panose="02020603050405020304" pitchFamily="18" charset="0"/>
              </a:rPr>
              <a:t>Thán</a:t>
            </a:r>
            <a:r>
              <a:rPr lang="en-US" sz="2700" b="1" kern="1200" dirty="0">
                <a:solidFill>
                  <a:srgbClr val="FF0000"/>
                </a:solidFill>
                <a:latin typeface="Times New Roman" panose="02020603050405020304" pitchFamily="18" charset="0"/>
                <a:cs typeface="Times New Roman" panose="02020603050405020304" pitchFamily="18" charset="0"/>
              </a:rPr>
              <a:t> </a:t>
            </a:r>
            <a:r>
              <a:rPr lang="en-US" sz="2700" b="1" kern="1200" dirty="0" err="1">
                <a:solidFill>
                  <a:srgbClr val="FF0000"/>
                </a:solidFill>
                <a:latin typeface="Times New Roman" panose="02020603050405020304" pitchFamily="18" charset="0"/>
                <a:cs typeface="Times New Roman" panose="02020603050405020304" pitchFamily="18" charset="0"/>
              </a:rPr>
              <a:t>từ</a:t>
            </a: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800100" y="1262722"/>
            <a:ext cx="7505700" cy="3139321"/>
          </a:xfrm>
          <a:prstGeom prst="rect">
            <a:avLst/>
          </a:prstGeom>
          <a:noFill/>
        </p:spPr>
        <p:txBody>
          <a:bodyPr wrap="square" rtlCol="0">
            <a:spAutoFit/>
          </a:bodyPr>
          <a:lstStyle/>
          <a:p>
            <a:pPr algn="just">
              <a:buClrTx/>
              <a:buFontTx/>
              <a:buNone/>
            </a:pPr>
            <a:r>
              <a:rPr lang="en-US" sz="2200" b="1" kern="1200" dirty="0">
                <a:solidFill>
                  <a:prstClr val="black"/>
                </a:solidFill>
                <a:latin typeface="Times New Roman" panose="02020603050405020304" pitchFamily="18" charset="0"/>
                <a:cs typeface="Times New Roman" panose="02020603050405020304" pitchFamily="18" charset="0"/>
              </a:rPr>
              <a:t>- </a:t>
            </a:r>
            <a:r>
              <a:rPr lang="vi-VN" sz="2200" b="1" kern="1200" dirty="0">
                <a:solidFill>
                  <a:prstClr val="black"/>
                </a:solidFill>
                <a:latin typeface="Times New Roman" panose="02020603050405020304" pitchFamily="18" charset="0"/>
                <a:cs typeface="Times New Roman" panose="02020603050405020304" pitchFamily="18" charset="0"/>
              </a:rPr>
              <a:t>Khái niệm</a:t>
            </a:r>
            <a:r>
              <a:rPr lang="vi-VN" sz="2200" kern="1200" dirty="0">
                <a:solidFill>
                  <a:prstClr val="black"/>
                </a:solidFill>
                <a:latin typeface="Times New Roman" panose="02020603050405020304" pitchFamily="18" charset="0"/>
                <a:cs typeface="Times New Roman" panose="02020603050405020304" pitchFamily="18" charset="0"/>
              </a:rPr>
              <a:t>: Thán từ là những từ dùng để</a:t>
            </a:r>
            <a:r>
              <a:rPr lang="en-US" sz="2200" kern="1200" dirty="0">
                <a:solidFill>
                  <a:prstClr val="black"/>
                </a:solidFill>
                <a:latin typeface="Times New Roman" panose="02020603050405020304" pitchFamily="18" charset="0"/>
                <a:cs typeface="Times New Roman" panose="02020603050405020304" pitchFamily="18" charset="0"/>
              </a:rPr>
              <a:t> b</a:t>
            </a:r>
            <a:r>
              <a:rPr lang="vi-VN" sz="2200" kern="1200" dirty="0">
                <a:solidFill>
                  <a:prstClr val="black"/>
                </a:solidFill>
                <a:latin typeface="Times New Roman" panose="02020603050405020304" pitchFamily="18" charset="0"/>
                <a:cs typeface="Times New Roman" panose="02020603050405020304" pitchFamily="18" charset="0"/>
              </a:rPr>
              <a:t>ộc lộ tình cảm, c</a:t>
            </a:r>
            <a:r>
              <a:rPr lang="en-US" sz="2200" kern="1200" dirty="0">
                <a:solidFill>
                  <a:prstClr val="black"/>
                </a:solidFill>
                <a:latin typeface="Times New Roman" panose="02020603050405020304" pitchFamily="18" charset="0"/>
                <a:cs typeface="Times New Roman" panose="02020603050405020304" pitchFamily="18" charset="0"/>
              </a:rPr>
              <a:t>ả</a:t>
            </a:r>
            <a:r>
              <a:rPr lang="vi-VN" sz="2200" kern="1200" dirty="0">
                <a:solidFill>
                  <a:prstClr val="black"/>
                </a:solidFill>
                <a:latin typeface="Times New Roman" panose="02020603050405020304" pitchFamily="18" charset="0"/>
                <a:cs typeface="Times New Roman" panose="02020603050405020304" pitchFamily="18" charset="0"/>
              </a:rPr>
              <a:t>m xúc của người nói</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người</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viết</a:t>
            </a:r>
            <a:r>
              <a:rPr lang="en-US" sz="2200" kern="1200" dirty="0">
                <a:solidFill>
                  <a:prstClr val="black"/>
                </a:solidFill>
                <a:latin typeface="Times New Roman" panose="02020603050405020304" pitchFamily="18" charset="0"/>
                <a:cs typeface="Times New Roman" panose="02020603050405020304" pitchFamily="18" charset="0"/>
              </a:rPr>
              <a:t>)  h</a:t>
            </a:r>
            <a:r>
              <a:rPr lang="vi-VN" sz="2200" kern="1200" dirty="0">
                <a:solidFill>
                  <a:prstClr val="black"/>
                </a:solidFill>
                <a:latin typeface="Times New Roman" panose="02020603050405020304" pitchFamily="18" charset="0"/>
                <a:cs typeface="Times New Roman" panose="02020603050405020304" pitchFamily="18" charset="0"/>
              </a:rPr>
              <a:t>oặc dùng để gọi đáp.</a:t>
            </a:r>
            <a:endParaRPr lang="en-US" sz="2200" kern="1200" dirty="0">
              <a:solidFill>
                <a:prstClr val="black"/>
              </a:solidFill>
              <a:latin typeface="Times New Roman" panose="02020603050405020304" pitchFamily="18" charset="0"/>
              <a:cs typeface="Times New Roman" panose="02020603050405020304" pitchFamily="18" charset="0"/>
            </a:endParaRPr>
          </a:p>
          <a:p>
            <a:pPr algn="just">
              <a:buClrTx/>
              <a:buFontTx/>
              <a:buNone/>
            </a:pP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Vị</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trí</a:t>
            </a:r>
            <a:r>
              <a:rPr lang="en-US" sz="2200" b="1" kern="1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sz="2200" kern="1200" dirty="0">
                <a:latin typeface="Times New Roman" panose="02020603050405020304" pitchFamily="18" charset="0"/>
                <a:cs typeface="Times New Roman" panose="02020603050405020304" pitchFamily="18" charset="0"/>
              </a:rPr>
              <a:t>+ T</a:t>
            </a:r>
            <a:r>
              <a:rPr lang="vi-VN" sz="2200" kern="1200" dirty="0">
                <a:latin typeface="Times New Roman" panose="02020603050405020304" pitchFamily="18" charset="0"/>
                <a:cs typeface="Times New Roman" panose="02020603050405020304" pitchFamily="18" charset="0"/>
              </a:rPr>
              <a:t>hường đứng </a:t>
            </a:r>
            <a:r>
              <a:rPr lang="en-US" sz="2200" kern="1200" dirty="0">
                <a:latin typeface="Times New Roman" panose="02020603050405020304" pitchFamily="18" charset="0"/>
                <a:cs typeface="Times New Roman" panose="02020603050405020304" pitchFamily="18" charset="0"/>
              </a:rPr>
              <a:t>ở</a:t>
            </a:r>
            <a:r>
              <a:rPr lang="vi-VN" sz="2200" kern="1200" dirty="0">
                <a:latin typeface="Times New Roman" panose="02020603050405020304" pitchFamily="18" charset="0"/>
                <a:cs typeface="Times New Roman" panose="02020603050405020304" pitchFamily="18" charset="0"/>
              </a:rPr>
              <a:t> đầu câu</a:t>
            </a:r>
            <a:endParaRPr lang="en-US" sz="2200" kern="1200" dirty="0">
              <a:latin typeface="Times New Roman" panose="02020603050405020304" pitchFamily="18" charset="0"/>
              <a:cs typeface="Times New Roman" panose="02020603050405020304" pitchFamily="18" charset="0"/>
            </a:endParaRPr>
          </a:p>
          <a:p>
            <a:pPr algn="just">
              <a:buClrTx/>
              <a:buFontTx/>
              <a:buNone/>
            </a:pPr>
            <a:r>
              <a:rPr lang="en-US" sz="2200" kern="1200" dirty="0">
                <a:latin typeface="Times New Roman" panose="02020603050405020304" pitchFamily="18" charset="0"/>
                <a:cs typeface="Times New Roman" panose="02020603050405020304" pitchFamily="18" charset="0"/>
              </a:rPr>
              <a:t>+ C</a:t>
            </a:r>
            <a:r>
              <a:rPr lang="vi-VN" sz="2200" kern="1200" dirty="0">
                <a:latin typeface="Times New Roman" panose="02020603050405020304" pitchFamily="18" charset="0"/>
                <a:cs typeface="Times New Roman" panose="02020603050405020304" pitchFamily="18" charset="0"/>
              </a:rPr>
              <a:t>ó khi tách ra thành một câu </a:t>
            </a:r>
            <a:r>
              <a:rPr lang="en-SG" sz="2200" kern="1200" dirty="0">
                <a:latin typeface="Times New Roman" panose="02020603050405020304" pitchFamily="18" charset="0"/>
                <a:cs typeface="Times New Roman" panose="02020603050405020304" pitchFamily="18" charset="0"/>
              </a:rPr>
              <a:t>đ</a:t>
            </a:r>
            <a:r>
              <a:rPr lang="vi-VN" sz="2200" kern="1200" dirty="0">
                <a:latin typeface="Times New Roman" panose="02020603050405020304" pitchFamily="18" charset="0"/>
                <a:cs typeface="Times New Roman" panose="02020603050405020304" pitchFamily="18" charset="0"/>
              </a:rPr>
              <a:t>ặc biệt.</a:t>
            </a:r>
          </a:p>
          <a:p>
            <a:pPr algn="just">
              <a:buClrTx/>
              <a:buFontTx/>
              <a:buNone/>
            </a:pPr>
            <a:r>
              <a:rPr lang="en-US" sz="2200"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Phân</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loại</a:t>
            </a:r>
            <a:r>
              <a:rPr lang="en-US" sz="2200" b="1" kern="1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Thán</a:t>
            </a:r>
            <a:r>
              <a:rPr lang="en-US" sz="2200" kern="1200" dirty="0">
                <a:solidFill>
                  <a:prstClr val="black"/>
                </a:solidFill>
                <a:latin typeface="Times New Roman" panose="02020603050405020304" pitchFamily="18" charset="0"/>
                <a:cs typeface="Times New Roman" panose="02020603050405020304" pitchFamily="18" charset="0"/>
              </a:rPr>
              <a:t> </a:t>
            </a:r>
            <a:r>
              <a:rPr lang="vi-VN" sz="2200" kern="1200" dirty="0">
                <a:solidFill>
                  <a:prstClr val="black"/>
                </a:solidFill>
                <a:latin typeface="Times New Roman" panose="02020603050405020304" pitchFamily="18" charset="0"/>
                <a:cs typeface="Times New Roman" panose="02020603050405020304" pitchFamily="18" charset="0"/>
              </a:rPr>
              <a:t>từ dùng để</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b="1" kern="1200" dirty="0">
                <a:solidFill>
                  <a:prstClr val="black"/>
                </a:solidFill>
                <a:latin typeface="Times New Roman" panose="02020603050405020304" pitchFamily="18" charset="0"/>
                <a:cs typeface="Times New Roman" panose="02020603050405020304" pitchFamily="18" charset="0"/>
              </a:rPr>
              <a:t>b</a:t>
            </a:r>
            <a:r>
              <a:rPr lang="vi-VN" sz="2200" b="1" kern="1200" dirty="0">
                <a:solidFill>
                  <a:prstClr val="black"/>
                </a:solidFill>
                <a:latin typeface="Times New Roman" panose="02020603050405020304" pitchFamily="18" charset="0"/>
                <a:cs typeface="Times New Roman" panose="02020603050405020304" pitchFamily="18" charset="0"/>
              </a:rPr>
              <a:t>ộc lộ tình cảm, c</a:t>
            </a:r>
            <a:r>
              <a:rPr lang="en-US" sz="2200" b="1" kern="1200" dirty="0">
                <a:solidFill>
                  <a:prstClr val="black"/>
                </a:solidFill>
                <a:latin typeface="Times New Roman" panose="02020603050405020304" pitchFamily="18" charset="0"/>
                <a:cs typeface="Times New Roman" panose="02020603050405020304" pitchFamily="18" charset="0"/>
              </a:rPr>
              <a:t>ả</a:t>
            </a:r>
            <a:r>
              <a:rPr lang="vi-VN" sz="2200" b="1" kern="1200" dirty="0">
                <a:solidFill>
                  <a:prstClr val="black"/>
                </a:solidFill>
                <a:latin typeface="Times New Roman" panose="02020603050405020304" pitchFamily="18" charset="0"/>
                <a:cs typeface="Times New Roman" panose="02020603050405020304" pitchFamily="18" charset="0"/>
              </a:rPr>
              <a:t>m xúc</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kern="1200" dirty="0">
                <a:solidFill>
                  <a:prstClr val="black"/>
                </a:solidFill>
                <a:latin typeface="Times New Roman" panose="02020603050405020304" pitchFamily="18" charset="0"/>
                <a:cs typeface="Times New Roman" panose="02020603050405020304" pitchFamily="18" charset="0"/>
              </a:rPr>
              <a:t>(a, </a:t>
            </a:r>
            <a:r>
              <a:rPr lang="en-US" sz="2200" kern="1200" dirty="0" err="1">
                <a:solidFill>
                  <a:prstClr val="black"/>
                </a:solidFill>
                <a:latin typeface="Times New Roman" panose="02020603050405020304" pitchFamily="18" charset="0"/>
                <a:cs typeface="Times New Roman" panose="02020603050405020304" pitchFamily="18" charset="0"/>
              </a:rPr>
              <a:t>ái</a:t>
            </a:r>
            <a:r>
              <a:rPr lang="en-US" sz="2200" kern="1200" dirty="0">
                <a:solidFill>
                  <a:prstClr val="black"/>
                </a:solidFill>
                <a:latin typeface="Times New Roman" panose="02020603050405020304" pitchFamily="18" charset="0"/>
                <a:cs typeface="Times New Roman" panose="02020603050405020304" pitchFamily="18" charset="0"/>
              </a:rPr>
              <a:t>, a ha, </a:t>
            </a:r>
            <a:r>
              <a:rPr lang="en-US" sz="2200" kern="1200" dirty="0" err="1">
                <a:solidFill>
                  <a:prstClr val="black"/>
                </a:solidFill>
                <a:latin typeface="Times New Roman" panose="02020603050405020304" pitchFamily="18" charset="0"/>
                <a:cs typeface="Times New Roman" panose="02020603050405020304" pitchFamily="18" charset="0"/>
              </a:rPr>
              <a:t>ối</a:t>
            </a:r>
            <a:r>
              <a:rPr lang="en-US" sz="2200" kern="1200" dirty="0">
                <a:solidFill>
                  <a:prstClr val="black"/>
                </a:solidFill>
                <a:latin typeface="Times New Roman" panose="02020603050405020304" pitchFamily="18" charset="0"/>
                <a:cs typeface="Times New Roman" panose="02020603050405020304" pitchFamily="18" charset="0"/>
              </a:rPr>
              <a:t>, ô hay, than </a:t>
            </a:r>
            <a:r>
              <a:rPr lang="en-US" sz="2200" kern="1200" dirty="0" err="1">
                <a:solidFill>
                  <a:prstClr val="black"/>
                </a:solidFill>
                <a:latin typeface="Times New Roman" panose="02020603050405020304" pitchFamily="18" charset="0"/>
                <a:cs typeface="Times New Roman" panose="02020603050405020304" pitchFamily="18" charset="0"/>
              </a:rPr>
              <a:t>ôi</a:t>
            </a:r>
            <a:r>
              <a:rPr lang="en-US" sz="2200" kern="1200" dirty="0">
                <a:solidFill>
                  <a:prstClr val="black"/>
                </a:solidFill>
                <a:latin typeface="Times New Roman" panose="02020603050405020304" pitchFamily="18" charset="0"/>
                <a:cs typeface="Times New Roman" panose="02020603050405020304" pitchFamily="18" charset="0"/>
              </a:rPr>
              <a:t>…)</a:t>
            </a:r>
          </a:p>
          <a:p>
            <a:pPr algn="just">
              <a:buClrTx/>
              <a:buFontTx/>
              <a:buNone/>
            </a:pP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Thán</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từ</a:t>
            </a:r>
            <a:r>
              <a:rPr lang="en-US" sz="2200" kern="1200" dirty="0">
                <a:solidFill>
                  <a:prstClr val="black"/>
                </a:solidFill>
                <a:latin typeface="Times New Roman" panose="02020603050405020304" pitchFamily="18" charset="0"/>
                <a:cs typeface="Times New Roman" panose="02020603050405020304" pitchFamily="18" charset="0"/>
              </a:rPr>
              <a:t> </a:t>
            </a:r>
            <a:r>
              <a:rPr lang="vi-VN" sz="2200" kern="1200" dirty="0">
                <a:solidFill>
                  <a:prstClr val="black"/>
                </a:solidFill>
                <a:latin typeface="Times New Roman" panose="02020603050405020304" pitchFamily="18" charset="0"/>
                <a:cs typeface="Times New Roman" panose="02020603050405020304" pitchFamily="18" charset="0"/>
              </a:rPr>
              <a:t>dùng để </a:t>
            </a:r>
            <a:r>
              <a:rPr lang="vi-VN" sz="2200" b="1" kern="1200" dirty="0">
                <a:solidFill>
                  <a:prstClr val="black"/>
                </a:solidFill>
                <a:latin typeface="Times New Roman" panose="02020603050405020304" pitchFamily="18" charset="0"/>
                <a:cs typeface="Times New Roman" panose="02020603050405020304" pitchFamily="18" charset="0"/>
              </a:rPr>
              <a:t>gọi đáp</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kern="1200" dirty="0">
                <a:solidFill>
                  <a:prstClr val="black"/>
                </a:solidFill>
                <a:latin typeface="Times New Roman" panose="02020603050405020304" pitchFamily="18" charset="0"/>
                <a:cs typeface="Times New Roman" panose="02020603050405020304" pitchFamily="18" charset="0"/>
              </a:rPr>
              <a:t>(</a:t>
            </a:r>
            <a:r>
              <a:rPr lang="en-US" sz="2200" kern="1200" dirty="0" err="1">
                <a:solidFill>
                  <a:prstClr val="black"/>
                </a:solidFill>
                <a:latin typeface="Times New Roman" panose="02020603050405020304" pitchFamily="18" charset="0"/>
                <a:cs typeface="Times New Roman" panose="02020603050405020304" pitchFamily="18" charset="0"/>
              </a:rPr>
              <a:t>này</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ơi</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dạ</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vâng</a:t>
            </a:r>
            <a:r>
              <a:rPr lang="en-US" sz="2200" kern="1200" dirty="0">
                <a:solidFill>
                  <a:prstClr val="black"/>
                </a:solidFill>
                <a:latin typeface="Times New Roman" panose="02020603050405020304" pitchFamily="18" charset="0"/>
                <a:cs typeface="Times New Roman" panose="02020603050405020304" pitchFamily="18" charset="0"/>
              </a:rPr>
              <a:t>, 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down)">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circle(in)">
                                      <p:cBhvr>
                                        <p:cTn id="22" dur="2000"/>
                                        <p:tgtEl>
                                          <p:spTgt spid="13">
                                            <p:txEl>
                                              <p:pRg st="2" end="2"/>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Effect transition="in" filter="circle(in)">
                                      <p:cBhvr>
                                        <p:cTn id="25" dur="2000"/>
                                        <p:tgtEl>
                                          <p:spTgt spid="1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fade">
                                      <p:cBhvr>
                                        <p:cTn id="30" dur="1000"/>
                                        <p:tgtEl>
                                          <p:spTgt spid="13">
                                            <p:txEl>
                                              <p:pRg st="4" end="4"/>
                                            </p:txEl>
                                          </p:spTgt>
                                        </p:tgtEl>
                                      </p:cBhvr>
                                    </p:animEffect>
                                    <p:anim calcmode="lin" valueType="num">
                                      <p:cBhvr>
                                        <p:cTn id="31"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wipe(down)">
                                      <p:cBhvr>
                                        <p:cTn id="37" dur="500"/>
                                        <p:tgtEl>
                                          <p:spTgt spid="1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3">
                                            <p:txEl>
                                              <p:pRg st="6" end="6"/>
                                            </p:txEl>
                                          </p:spTgt>
                                        </p:tgtEl>
                                        <p:attrNameLst>
                                          <p:attrName>style.visibility</p:attrName>
                                        </p:attrNameLst>
                                      </p:cBhvr>
                                      <p:to>
                                        <p:strVal val="visible"/>
                                      </p:to>
                                    </p:set>
                                    <p:animEffect transition="in" filter="circle(in)">
                                      <p:cBhvr>
                                        <p:cTn id="42" dur="20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13"/>
        <p:cNvGrpSpPr/>
        <p:nvPr/>
      </p:nvGrpSpPr>
      <p:grpSpPr>
        <a:xfrm>
          <a:off x="0" y="0"/>
          <a:ext cx="0" cy="0"/>
          <a:chOff x="0" y="0"/>
          <a:chExt cx="0" cy="0"/>
        </a:xfrm>
      </p:grpSpPr>
      <p:pic>
        <p:nvPicPr>
          <p:cNvPr id="2917" name="Google Shape;2917;p80"/>
          <p:cNvPicPr preferRelativeResize="0"/>
          <p:nvPr/>
        </p:nvPicPr>
        <p:blipFill rotWithShape="1">
          <a:blip r:embed="rId3">
            <a:alphaModFix/>
          </a:blip>
          <a:srcRect t="11716" b="20519"/>
          <a:stretch/>
        </p:blipFill>
        <p:spPr>
          <a:xfrm>
            <a:off x="5534900" y="2762850"/>
            <a:ext cx="3457050" cy="2342723"/>
          </a:xfrm>
          <a:prstGeom prst="rect">
            <a:avLst/>
          </a:prstGeom>
          <a:noFill/>
          <a:ln>
            <a:noFill/>
          </a:ln>
        </p:spPr>
      </p:pic>
      <p:pic>
        <p:nvPicPr>
          <p:cNvPr id="3" name="Picture 2"/>
          <p:cNvPicPr>
            <a:picLocks noChangeAspect="1"/>
          </p:cNvPicPr>
          <p:nvPr/>
        </p:nvPicPr>
        <p:blipFill>
          <a:blip r:embed="rId4"/>
          <a:stretch>
            <a:fillRect/>
          </a:stretch>
        </p:blipFill>
        <p:spPr>
          <a:xfrm>
            <a:off x="845030" y="1618889"/>
            <a:ext cx="5438103" cy="1926503"/>
          </a:xfrm>
          <a:prstGeom prst="rect">
            <a:avLst/>
          </a:prstGeom>
        </p:spPr>
      </p:pic>
    </p:spTree>
    <p:extLst>
      <p:ext uri="{BB962C8B-B14F-4D97-AF65-F5344CB8AC3E}">
        <p14:creationId xmlns:p14="http://schemas.microsoft.com/office/powerpoint/2010/main" val="63222999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6020656" y="1242174"/>
            <a:ext cx="2476072" cy="2570704"/>
          </a:xfrm>
          <a:prstGeom prst="rect">
            <a:avLst/>
          </a:prstGeom>
          <a:noFill/>
        </p:spPr>
        <p:txBody>
          <a:bodyPr wrap="square" rtlCol="0">
            <a:spAutoFit/>
          </a:bodyPr>
          <a:lstStyle/>
          <a:p>
            <a:pPr algn="just">
              <a:lnSpc>
                <a:spcPct val="150000"/>
              </a:lnSpc>
              <a:buClrTx/>
              <a:buFontTx/>
              <a:buNone/>
            </a:pP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Giáo</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viên</a:t>
            </a:r>
            <a:r>
              <a:rPr lang="en-US" sz="2200" kern="1200" dirty="0">
                <a:solidFill>
                  <a:prstClr val="black"/>
                </a:solidFill>
                <a:latin typeface="Times New Roman" panose="02020603050405020304" pitchFamily="18" charset="0"/>
                <a:cs typeface="Times New Roman" panose="02020603050405020304" pitchFamily="18" charset="0"/>
              </a:rPr>
              <a:t> chia </a:t>
            </a:r>
            <a:r>
              <a:rPr lang="en-US" sz="2200" kern="1200" dirty="0" err="1">
                <a:solidFill>
                  <a:prstClr val="black"/>
                </a:solidFill>
                <a:latin typeface="Times New Roman" panose="02020603050405020304" pitchFamily="18" charset="0"/>
                <a:cs typeface="Times New Roman" panose="02020603050405020304" pitchFamily="18" charset="0"/>
              </a:rPr>
              <a:t>lớp</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thành</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b="1" kern="1200" dirty="0">
                <a:solidFill>
                  <a:prstClr val="black"/>
                </a:solidFill>
                <a:latin typeface="Times New Roman" panose="02020603050405020304" pitchFamily="18" charset="0"/>
                <a:cs typeface="Times New Roman" panose="02020603050405020304" pitchFamily="18" charset="0"/>
              </a:rPr>
              <a:t>2 </a:t>
            </a:r>
            <a:r>
              <a:rPr lang="en-US" sz="2200" b="1" kern="1200" dirty="0" err="1">
                <a:solidFill>
                  <a:prstClr val="black"/>
                </a:solidFill>
                <a:latin typeface="Times New Roman" panose="02020603050405020304" pitchFamily="18" charset="0"/>
                <a:cs typeface="Times New Roman" panose="02020603050405020304" pitchFamily="18" charset="0"/>
              </a:rPr>
              <a:t>nhóm</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và</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hoàn</a:t>
            </a:r>
            <a:r>
              <a:rPr lang="en-US" sz="2200" kern="1200" dirty="0">
                <a:solidFill>
                  <a:prstClr val="black"/>
                </a:solidFill>
                <a:latin typeface="Times New Roman" panose="02020603050405020304" pitchFamily="18" charset="0"/>
                <a:cs typeface="Times New Roman" panose="02020603050405020304" pitchFamily="18" charset="0"/>
              </a:rPr>
              <a:t> </a:t>
            </a:r>
            <a:r>
              <a:rPr lang="en-US" sz="2200" kern="1200" dirty="0" err="1">
                <a:solidFill>
                  <a:prstClr val="black"/>
                </a:solidFill>
                <a:latin typeface="Times New Roman" panose="02020603050405020304" pitchFamily="18" charset="0"/>
                <a:cs typeface="Times New Roman" panose="02020603050405020304" pitchFamily="18" charset="0"/>
              </a:rPr>
              <a:t>thành</a:t>
            </a:r>
            <a:r>
              <a:rPr lang="en-US" sz="2200" b="1" kern="1200" dirty="0">
                <a:solidFill>
                  <a:prstClr val="black"/>
                </a:solidFill>
                <a:latin typeface="Times New Roman" panose="02020603050405020304" pitchFamily="18" charset="0"/>
                <a:cs typeface="Times New Roman" panose="02020603050405020304" pitchFamily="18" charset="0"/>
              </a:rPr>
              <a:t> PHT </a:t>
            </a:r>
          </a:p>
          <a:p>
            <a:pPr algn="just">
              <a:lnSpc>
                <a:spcPct val="150000"/>
              </a:lnSpc>
              <a:buClrTx/>
              <a:buFontTx/>
              <a:buNone/>
            </a:pPr>
            <a:endParaRPr lang="en-US" sz="2200" b="1" kern="1200" dirty="0">
              <a:solidFill>
                <a:prstClr val="black"/>
              </a:solidFill>
              <a:latin typeface="Times New Roman" panose="02020603050405020304" pitchFamily="18" charset="0"/>
              <a:cs typeface="Times New Roman" panose="02020603050405020304" pitchFamily="18" charset="0"/>
            </a:endParaRPr>
          </a:p>
          <a:p>
            <a:pPr algn="just">
              <a:lnSpc>
                <a:spcPct val="150000"/>
              </a:lnSpc>
              <a:buClrTx/>
              <a:buFontTx/>
              <a:buNone/>
            </a:pP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Thời</a:t>
            </a:r>
            <a:r>
              <a:rPr lang="en-US" sz="2200" b="1" kern="1200" dirty="0">
                <a:solidFill>
                  <a:prstClr val="black"/>
                </a:solidFill>
                <a:latin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cs typeface="Times New Roman" panose="02020603050405020304" pitchFamily="18" charset="0"/>
              </a:rPr>
              <a:t>gian</a:t>
            </a:r>
            <a:r>
              <a:rPr lang="en-US" sz="2200" kern="1200" dirty="0">
                <a:solidFill>
                  <a:prstClr val="black"/>
                </a:solidFill>
                <a:latin typeface="Times New Roman" panose="02020603050405020304" pitchFamily="18" charset="0"/>
                <a:cs typeface="Times New Roman" panose="02020603050405020304" pitchFamily="18" charset="0"/>
              </a:rPr>
              <a:t>: 5 </a:t>
            </a:r>
            <a:r>
              <a:rPr lang="en-US" sz="2200" kern="1200" dirty="0" err="1">
                <a:solidFill>
                  <a:prstClr val="black"/>
                </a:solidFill>
                <a:latin typeface="Times New Roman" panose="02020603050405020304" pitchFamily="18" charset="0"/>
                <a:cs typeface="Times New Roman" panose="02020603050405020304" pitchFamily="18" charset="0"/>
              </a:rPr>
              <a:t>phút</a:t>
            </a:r>
            <a:endParaRPr lang="en-US" sz="2200" kern="12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l="30165" r="30439"/>
          <a:stretch/>
        </p:blipFill>
        <p:spPr>
          <a:xfrm>
            <a:off x="280554" y="811658"/>
            <a:ext cx="2483428" cy="3622679"/>
          </a:xfrm>
          <a:prstGeom prst="rect">
            <a:avLst/>
          </a:prstGeom>
        </p:spPr>
      </p:pic>
      <p:pic>
        <p:nvPicPr>
          <p:cNvPr id="3" name="Picture 2"/>
          <p:cNvPicPr>
            <a:picLocks noChangeAspect="1"/>
          </p:cNvPicPr>
          <p:nvPr/>
        </p:nvPicPr>
        <p:blipFill rotWithShape="1">
          <a:blip r:embed="rId4"/>
          <a:srcRect l="30361" r="30518"/>
          <a:stretch/>
        </p:blipFill>
        <p:spPr>
          <a:xfrm>
            <a:off x="3057086" y="811657"/>
            <a:ext cx="2512441" cy="3622679"/>
          </a:xfrm>
          <a:prstGeom prst="rect">
            <a:avLst/>
          </a:prstGeom>
        </p:spPr>
      </p:pic>
    </p:spTree>
    <p:extLst>
      <p:ext uri="{BB962C8B-B14F-4D97-AF65-F5344CB8AC3E}">
        <p14:creationId xmlns:p14="http://schemas.microsoft.com/office/powerpoint/2010/main" val="1365666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wipe(down)">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2" end="2"/>
                                            </p:txEl>
                                          </p:spTgt>
                                        </p:tgtEl>
                                        <p:attrNameLst>
                                          <p:attrName>style.visibility</p:attrName>
                                        </p:attrNameLst>
                                      </p:cBhvr>
                                      <p:to>
                                        <p:strVal val="visible"/>
                                      </p:to>
                                    </p:set>
                                    <p:animEffect transition="in" filter="wipe(down)">
                                      <p:cBhvr>
                                        <p:cTn id="12" dur="500"/>
                                        <p:tgtEl>
                                          <p:spTgt spid="4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5146;p119"/>
          <p:cNvPicPr preferRelativeResize="0"/>
          <p:nvPr/>
        </p:nvPicPr>
        <p:blipFill rotWithShape="1">
          <a:blip r:embed="rId3">
            <a:alphaModFix/>
          </a:blip>
          <a:srcRect l="13905" t="10394" r="61754" b="33018"/>
          <a:stretch/>
        </p:blipFill>
        <p:spPr>
          <a:xfrm>
            <a:off x="-919662" y="2895224"/>
            <a:ext cx="1839324" cy="2578476"/>
          </a:xfrm>
          <a:prstGeom prst="rect">
            <a:avLst/>
          </a:prstGeom>
          <a:noFill/>
          <a:ln>
            <a:noFill/>
          </a:ln>
        </p:spPr>
      </p:pic>
      <p:grpSp>
        <p:nvGrpSpPr>
          <p:cNvPr id="3" name="Group 2"/>
          <p:cNvGrpSpPr/>
          <p:nvPr/>
        </p:nvGrpSpPr>
        <p:grpSpPr>
          <a:xfrm>
            <a:off x="350741" y="2722418"/>
            <a:ext cx="3525068" cy="2723557"/>
            <a:chOff x="-75287" y="1915410"/>
            <a:chExt cx="4362598" cy="3440886"/>
          </a:xfrm>
        </p:grpSpPr>
        <p:pic>
          <p:nvPicPr>
            <p:cNvPr id="11" name="Google Shape;5150;p119"/>
            <p:cNvPicPr preferRelativeResize="0"/>
            <p:nvPr/>
          </p:nvPicPr>
          <p:blipFill rotWithShape="1">
            <a:blip r:embed="rId3">
              <a:alphaModFix/>
            </a:blip>
            <a:srcRect l="70996" t="15918" r="2525" b="35355"/>
            <a:stretch/>
          </p:blipFill>
          <p:spPr>
            <a:xfrm>
              <a:off x="2286461" y="3136047"/>
              <a:ext cx="2000850" cy="2220249"/>
            </a:xfrm>
            <a:prstGeom prst="rect">
              <a:avLst/>
            </a:prstGeom>
            <a:noFill/>
            <a:ln>
              <a:noFill/>
            </a:ln>
          </p:spPr>
        </p:pic>
        <p:pic>
          <p:nvPicPr>
            <p:cNvPr id="10" name="Google Shape;5149;p119"/>
            <p:cNvPicPr preferRelativeResize="0"/>
            <p:nvPr/>
          </p:nvPicPr>
          <p:blipFill rotWithShape="1">
            <a:blip r:embed="rId3">
              <a:alphaModFix/>
            </a:blip>
            <a:srcRect l="37830" t="10393" r="29291" b="40880"/>
            <a:stretch/>
          </p:blipFill>
          <p:spPr>
            <a:xfrm>
              <a:off x="239156" y="2828349"/>
              <a:ext cx="2484598" cy="2220249"/>
            </a:xfrm>
            <a:prstGeom prst="rect">
              <a:avLst/>
            </a:prstGeom>
            <a:noFill/>
            <a:ln>
              <a:noFill/>
            </a:ln>
          </p:spPr>
        </p:pic>
        <p:pic>
          <p:nvPicPr>
            <p:cNvPr id="4" name="Google Shape;5151;p119"/>
            <p:cNvPicPr preferRelativeResize="0"/>
            <p:nvPr/>
          </p:nvPicPr>
          <p:blipFill rotWithShape="1">
            <a:blip r:embed="rId4">
              <a:alphaModFix/>
            </a:blip>
            <a:srcRect l="12541" r="12541"/>
            <a:stretch/>
          </p:blipFill>
          <p:spPr>
            <a:xfrm>
              <a:off x="-75287" y="3175706"/>
              <a:ext cx="1196450" cy="2017512"/>
            </a:xfrm>
            <a:prstGeom prst="rect">
              <a:avLst/>
            </a:prstGeom>
            <a:noFill/>
            <a:ln>
              <a:noFill/>
            </a:ln>
          </p:spPr>
        </p:pic>
        <p:pic>
          <p:nvPicPr>
            <p:cNvPr id="5" name="Google Shape;5152;p119"/>
            <p:cNvPicPr preferRelativeResize="0"/>
            <p:nvPr/>
          </p:nvPicPr>
          <p:blipFill rotWithShape="1">
            <a:blip r:embed="rId5">
              <a:alphaModFix/>
            </a:blip>
            <a:srcRect l="1076" r="1066"/>
            <a:stretch/>
          </p:blipFill>
          <p:spPr>
            <a:xfrm>
              <a:off x="522938" y="2277233"/>
              <a:ext cx="1196452" cy="2747387"/>
            </a:xfrm>
            <a:prstGeom prst="rect">
              <a:avLst/>
            </a:prstGeom>
            <a:noFill/>
            <a:ln>
              <a:noFill/>
            </a:ln>
          </p:spPr>
        </p:pic>
        <p:pic>
          <p:nvPicPr>
            <p:cNvPr id="6" name="Google Shape;5153;p119"/>
            <p:cNvPicPr preferRelativeResize="0"/>
            <p:nvPr/>
          </p:nvPicPr>
          <p:blipFill rotWithShape="1">
            <a:blip r:embed="rId6">
              <a:alphaModFix/>
            </a:blip>
            <a:srcRect l="13012" r="13012"/>
            <a:stretch/>
          </p:blipFill>
          <p:spPr>
            <a:xfrm>
              <a:off x="1401801" y="1915410"/>
              <a:ext cx="915814" cy="3013262"/>
            </a:xfrm>
            <a:prstGeom prst="rect">
              <a:avLst/>
            </a:prstGeom>
            <a:noFill/>
            <a:ln>
              <a:noFill/>
            </a:ln>
          </p:spPr>
        </p:pic>
        <p:pic>
          <p:nvPicPr>
            <p:cNvPr id="7" name="Google Shape;5154;p119"/>
            <p:cNvPicPr preferRelativeResize="0"/>
            <p:nvPr/>
          </p:nvPicPr>
          <p:blipFill rotWithShape="1">
            <a:blip r:embed="rId7">
              <a:alphaModFix/>
            </a:blip>
            <a:srcRect t="1493" b="1503"/>
            <a:stretch/>
          </p:blipFill>
          <p:spPr>
            <a:xfrm>
              <a:off x="1820217" y="2421148"/>
              <a:ext cx="1163629" cy="2747376"/>
            </a:xfrm>
            <a:prstGeom prst="rect">
              <a:avLst/>
            </a:prstGeom>
            <a:noFill/>
            <a:ln>
              <a:noFill/>
            </a:ln>
          </p:spPr>
        </p:pic>
        <p:pic>
          <p:nvPicPr>
            <p:cNvPr id="8" name="Google Shape;5155;p119"/>
            <p:cNvPicPr preferRelativeResize="0"/>
            <p:nvPr/>
          </p:nvPicPr>
          <p:blipFill rotWithShape="1">
            <a:blip r:embed="rId8">
              <a:alphaModFix/>
            </a:blip>
            <a:srcRect t="16831" b="16824"/>
            <a:stretch/>
          </p:blipFill>
          <p:spPr>
            <a:xfrm>
              <a:off x="2286461" y="2694686"/>
              <a:ext cx="1417969" cy="2289616"/>
            </a:xfrm>
            <a:prstGeom prst="rect">
              <a:avLst/>
            </a:prstGeom>
            <a:noFill/>
            <a:ln>
              <a:noFill/>
            </a:ln>
          </p:spPr>
        </p:pic>
      </p:grpSp>
      <p:graphicFrame>
        <p:nvGraphicFramePr>
          <p:cNvPr id="2" name="Table 1"/>
          <p:cNvGraphicFramePr>
            <a:graphicFrameLocks noGrp="1"/>
          </p:cNvGraphicFramePr>
          <p:nvPr>
            <p:extLst>
              <p:ext uri="{D42A27DB-BD31-4B8C-83A1-F6EECF244321}">
                <p14:modId xmlns:p14="http://schemas.microsoft.com/office/powerpoint/2010/main" val="1082898751"/>
              </p:ext>
            </p:extLst>
          </p:nvPr>
        </p:nvGraphicFramePr>
        <p:xfrm>
          <a:off x="415173" y="1271451"/>
          <a:ext cx="8343978" cy="3474720"/>
        </p:xfrm>
        <a:graphic>
          <a:graphicData uri="http://schemas.openxmlformats.org/drawingml/2006/table">
            <a:tbl>
              <a:tblPr firstRow="1" bandRow="1">
                <a:tableStyleId>{5940675A-B579-460E-94D1-54222C63F5DA}</a:tableStyleId>
              </a:tblPr>
              <a:tblGrid>
                <a:gridCol w="3874720">
                  <a:extLst>
                    <a:ext uri="{9D8B030D-6E8A-4147-A177-3AD203B41FA5}">
                      <a16:colId xmlns:a16="http://schemas.microsoft.com/office/drawing/2014/main" val="20000"/>
                    </a:ext>
                  </a:extLst>
                </a:gridCol>
                <a:gridCol w="883578">
                  <a:extLst>
                    <a:ext uri="{9D8B030D-6E8A-4147-A177-3AD203B41FA5}">
                      <a16:colId xmlns:a16="http://schemas.microsoft.com/office/drawing/2014/main" val="20001"/>
                    </a:ext>
                  </a:extLst>
                </a:gridCol>
                <a:gridCol w="3585680">
                  <a:extLst>
                    <a:ext uri="{9D8B030D-6E8A-4147-A177-3AD203B41FA5}">
                      <a16:colId xmlns:a16="http://schemas.microsoft.com/office/drawing/2014/main" val="20002"/>
                    </a:ext>
                  </a:extLst>
                </a:gridCol>
              </a:tblGrid>
              <a:tr h="318474">
                <a:tc>
                  <a:txBody>
                    <a:bodyPr/>
                    <a:lstStyle/>
                    <a:p>
                      <a:pPr algn="ctr"/>
                      <a:r>
                        <a:rPr lang="en-US" sz="1600" b="1" dirty="0" err="1">
                          <a:solidFill>
                            <a:schemeClr val="bg1"/>
                          </a:solidFill>
                          <a:latin typeface="Times New Roman" panose="02020603050405020304" pitchFamily="18" charset="0"/>
                          <a:cs typeface="Times New Roman" panose="02020603050405020304" pitchFamily="18" charset="0"/>
                        </a:rPr>
                        <a:t>Ví</a:t>
                      </a:r>
                      <a:r>
                        <a:rPr lang="en-US" sz="1600" b="1" baseline="0" dirty="0">
                          <a:solidFill>
                            <a:schemeClr val="bg1"/>
                          </a:solidFill>
                          <a:latin typeface="Times New Roman" panose="02020603050405020304" pitchFamily="18" charset="0"/>
                          <a:cs typeface="Times New Roman" panose="02020603050405020304" pitchFamily="18" charset="0"/>
                        </a:rPr>
                        <a:t> </a:t>
                      </a:r>
                      <a:r>
                        <a:rPr lang="en-US" sz="1600" b="1" baseline="0" dirty="0" err="1">
                          <a:solidFill>
                            <a:schemeClr val="bg1"/>
                          </a:solidFill>
                          <a:latin typeface="Times New Roman" panose="02020603050405020304" pitchFamily="18" charset="0"/>
                          <a:cs typeface="Times New Roman" panose="02020603050405020304" pitchFamily="18" charset="0"/>
                        </a:rPr>
                        <a:t>dụ</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600" b="1" dirty="0" err="1">
                          <a:solidFill>
                            <a:schemeClr val="bg1"/>
                          </a:solidFill>
                          <a:latin typeface="Times New Roman" panose="02020603050405020304" pitchFamily="18" charset="0"/>
                          <a:cs typeface="Times New Roman" panose="02020603050405020304" pitchFamily="18" charset="0"/>
                        </a:rPr>
                        <a:t>Trợ</a:t>
                      </a:r>
                      <a:r>
                        <a:rPr lang="en-US" sz="1600" b="1" dirty="0">
                          <a:solidFill>
                            <a:schemeClr val="bg1"/>
                          </a:solidFill>
                          <a:latin typeface="Times New Roman" panose="02020603050405020304" pitchFamily="18" charset="0"/>
                          <a:cs typeface="Times New Roman" panose="02020603050405020304" pitchFamily="18" charset="0"/>
                        </a:rPr>
                        <a:t> </a:t>
                      </a:r>
                      <a:r>
                        <a:rPr lang="en-US" sz="1600" b="1" dirty="0" err="1">
                          <a:solidFill>
                            <a:schemeClr val="bg1"/>
                          </a:solidFill>
                          <a:latin typeface="Times New Roman" panose="02020603050405020304" pitchFamily="18" charset="0"/>
                          <a:cs typeface="Times New Roman" panose="02020603050405020304" pitchFamily="18" charset="0"/>
                        </a:rPr>
                        <a:t>từ</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1600" b="1" dirty="0" err="1">
                          <a:solidFill>
                            <a:schemeClr val="bg1"/>
                          </a:solidFill>
                          <a:latin typeface="Times New Roman" panose="02020603050405020304" pitchFamily="18" charset="0"/>
                          <a:cs typeface="Times New Roman" panose="02020603050405020304" pitchFamily="18" charset="0"/>
                        </a:rPr>
                        <a:t>Tác</a:t>
                      </a:r>
                      <a:r>
                        <a:rPr lang="en-US" sz="1600" b="1" baseline="0" dirty="0">
                          <a:solidFill>
                            <a:schemeClr val="bg1"/>
                          </a:solidFill>
                          <a:latin typeface="Times New Roman" panose="02020603050405020304" pitchFamily="18" charset="0"/>
                          <a:cs typeface="Times New Roman" panose="02020603050405020304" pitchFamily="18" charset="0"/>
                        </a:rPr>
                        <a:t> </a:t>
                      </a:r>
                      <a:r>
                        <a:rPr lang="en-US" sz="1600" b="1" baseline="0" dirty="0" err="1">
                          <a:solidFill>
                            <a:schemeClr val="bg1"/>
                          </a:solidFill>
                          <a:latin typeface="Times New Roman" panose="02020603050405020304" pitchFamily="18" charset="0"/>
                          <a:cs typeface="Times New Roman" panose="02020603050405020304" pitchFamily="18" charset="0"/>
                        </a:rPr>
                        <a:t>dụng</a:t>
                      </a:r>
                      <a:endParaRPr lang="en-US" sz="16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val="10000"/>
                  </a:ext>
                </a:extLst>
              </a:tr>
              <a:tr h="370840">
                <a:tc>
                  <a:txBody>
                    <a:bodyPr/>
                    <a:lstStyle/>
                    <a:p>
                      <a:pPr latinLnBrk="0"/>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 Cảnh vật chung quanh tôi đều thay đổi, vì chính lòng tôi đang có sự thay đổi lớn: hôm nay tôi đi học. </a:t>
                      </a:r>
                    </a:p>
                  </a:txBody>
                  <a:tcPr>
                    <a:solidFill>
                      <a:schemeClr val="bg1"/>
                    </a:solidFill>
                  </a:tcPr>
                </a:tc>
                <a:tc>
                  <a:txBody>
                    <a:bodyPr/>
                    <a:lstStyle/>
                    <a:p>
                      <a:pPr algn="ctr"/>
                      <a:r>
                        <a:rPr lang="en-US" sz="1600" b="1" dirty="0" err="1">
                          <a:latin typeface="Times New Roman" panose="02020603050405020304" pitchFamily="18" charset="0"/>
                          <a:cs typeface="Times New Roman" panose="02020603050405020304" pitchFamily="18" charset="0"/>
                        </a:rPr>
                        <a:t>chính</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nhấn</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mạnh</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cảnh</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vật</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thay</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đổi</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là</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do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trong</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lòng</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nhân</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vật</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đang</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có</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sự</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thay</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 </a:t>
                      </a:r>
                      <a:r>
                        <a:rPr lang="en-US" sz="1600" b="0" i="0" u="none" strike="noStrike" cap="none" dirty="0" err="1">
                          <a:solidFill>
                            <a:schemeClr val="tx1"/>
                          </a:solidFill>
                          <a:effectLst/>
                          <a:latin typeface="Times New Roman" panose="02020603050405020304" pitchFamily="18" charset="0"/>
                          <a:ea typeface="+mn-ea"/>
                          <a:cs typeface="Times New Roman" panose="02020603050405020304" pitchFamily="18" charset="0"/>
                          <a:sym typeface="Arial"/>
                        </a:rPr>
                        <a:t>đổi</a:t>
                      </a:r>
                      <a:r>
                        <a:rPr lang="en-US"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b) Tôi quên cả mẹ tôi đứng sau tôi. </a:t>
                      </a:r>
                    </a:p>
                  </a:txBody>
                  <a:tcPr>
                    <a:solidFill>
                      <a:schemeClr val="bg1"/>
                    </a:solidFill>
                  </a:tcPr>
                </a:tc>
                <a:tc>
                  <a:txBody>
                    <a:bodyPr/>
                    <a:lstStyle/>
                    <a:p>
                      <a:pPr algn="ctr"/>
                      <a:r>
                        <a:rPr lang="en-US" sz="1600" b="1" dirty="0" err="1">
                          <a:latin typeface="Times New Roman" panose="02020603050405020304" pitchFamily="18" charset="0"/>
                          <a:cs typeface="Times New Roman" panose="02020603050405020304" pitchFamily="18" charset="0"/>
                        </a:rPr>
                        <a:t>cả</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nhấn mạnh sự xuất hiện của người mẹ ở đằng sau nhân vật tôi.</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c) Các em đừng khóc. Trưa nay, các em được về nhà cơ mà. </a:t>
                      </a:r>
                    </a:p>
                  </a:txBody>
                  <a:tcPr>
                    <a:solidFill>
                      <a:schemeClr val="bg1"/>
                    </a:solidFill>
                  </a:tcPr>
                </a:tc>
                <a:tc>
                  <a:txBody>
                    <a:bodyPr/>
                    <a:lstStyle/>
                    <a:p>
                      <a:pPr algn="ctr"/>
                      <a:r>
                        <a:rPr lang="en-US" sz="1600" b="1" dirty="0" err="1">
                          <a:latin typeface="Times New Roman" panose="02020603050405020304" pitchFamily="18" charset="0"/>
                          <a:cs typeface="Times New Roman" panose="02020603050405020304" pitchFamily="18" charset="0"/>
                        </a:rPr>
                        <a:t>cơ</a:t>
                      </a:r>
                      <a:r>
                        <a:rPr lang="en-US" sz="1600" b="1" baseline="0" dirty="0">
                          <a:latin typeface="Times New Roman" panose="02020603050405020304" pitchFamily="18" charset="0"/>
                          <a:cs typeface="Times New Roman" panose="02020603050405020304" pitchFamily="18" charset="0"/>
                        </a:rPr>
                        <a:t> </a:t>
                      </a:r>
                      <a:r>
                        <a:rPr lang="en-US" sz="1600" b="1" baseline="0" dirty="0" err="1">
                          <a:latin typeface="Times New Roman" panose="02020603050405020304" pitchFamily="18" charset="0"/>
                          <a:cs typeface="Times New Roman" panose="02020603050405020304" pitchFamily="18" charset="0"/>
                        </a:rPr>
                        <a:t>mà</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thể hiện mục đích hỏi và sự quan tâm của thầy hiệu trưởng với các em học sinh</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d) Con Hiên không có áo à? </a:t>
                      </a:r>
                    </a:p>
                  </a:txBody>
                  <a:tcPr>
                    <a:solidFill>
                      <a:schemeClr val="bg1"/>
                    </a:solidFill>
                  </a:tcPr>
                </a:tc>
                <a:tc>
                  <a:txBody>
                    <a:bodyPr/>
                    <a:lstStyle/>
                    <a:p>
                      <a:pPr algn="ctr"/>
                      <a:r>
                        <a:rPr lang="en-US" sz="1600" b="1" dirty="0">
                          <a:latin typeface="Times New Roman" panose="02020603050405020304" pitchFamily="18" charset="0"/>
                          <a:cs typeface="Times New Roman" panose="02020603050405020304" pitchFamily="18" charset="0"/>
                        </a:rPr>
                        <a:t>à</a:t>
                      </a:r>
                    </a:p>
                  </a:txBody>
                  <a:tcPr>
                    <a:solidFill>
                      <a:schemeClr val="bg1"/>
                    </a:solidFill>
                  </a:tcPr>
                </a:tc>
                <a:tc>
                  <a:txBody>
                    <a:bodyPr/>
                    <a:lstStyle/>
                    <a:p>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thể hiện mục đích hỏi và sự quan tâm của người hỏi với nhân vật Hiên.</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1600" b="0" i="0" u="none" strike="noStrike" cap="none" dirty="0">
                          <a:solidFill>
                            <a:schemeClr val="tx1"/>
                          </a:solidFill>
                          <a:effectLst/>
                          <a:latin typeface="Times New Roman" panose="02020603050405020304" pitchFamily="18" charset="0"/>
                          <a:ea typeface="+mn-ea"/>
                          <a:cs typeface="Times New Roman" panose="02020603050405020304" pitchFamily="18" charset="0"/>
                          <a:sym typeface="Arial"/>
                        </a:rPr>
                        <a:t>e) Hai con tôi quý quá, dám tự do lấy áo đem cho người ta không sợ mẹ mắng ư? </a:t>
                      </a:r>
                    </a:p>
                  </a:txBody>
                  <a:tcPr>
                    <a:solidFill>
                      <a:schemeClr val="bg1"/>
                    </a:solidFill>
                  </a:tcPr>
                </a:tc>
                <a:tc>
                  <a:txBody>
                    <a:bodyPr/>
                    <a:lstStyle/>
                    <a:p>
                      <a:pPr algn="ctr"/>
                      <a:r>
                        <a:rPr lang="en-US" sz="1600" b="1" baseline="0" dirty="0">
                          <a:latin typeface="Times New Roman" panose="02020603050405020304" pitchFamily="18" charset="0"/>
                          <a:cs typeface="Times New Roman" panose="02020603050405020304" pitchFamily="18" charset="0"/>
                        </a:rPr>
                        <a:t>ư </a:t>
                      </a:r>
                      <a:endParaRPr lang="en-US" sz="1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1600" dirty="0" err="1">
                          <a:latin typeface="Times New Roman" panose="02020603050405020304" pitchFamily="18" charset="0"/>
                          <a:cs typeface="Times New Roman" panose="02020603050405020304" pitchFamily="18" charset="0"/>
                        </a:rPr>
                        <a:t>Vừa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để</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hỏi</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vừa</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thể</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hiện</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sự</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gần</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gũi</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của</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các</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nhân</a:t>
                      </a:r>
                      <a:r>
                        <a:rPr lang="en-US" sz="1600" baseline="0" dirty="0">
                          <a:latin typeface="Times New Roman" panose="02020603050405020304" pitchFamily="18" charset="0"/>
                          <a:cs typeface="Times New Roman" panose="02020603050405020304" pitchFamily="18" charset="0"/>
                        </a:rPr>
                        <a:t> </a:t>
                      </a:r>
                      <a:r>
                        <a:rPr lang="en-US" sz="1600" baseline="0" dirty="0" err="1">
                          <a:latin typeface="Times New Roman" panose="02020603050405020304" pitchFamily="18" charset="0"/>
                          <a:cs typeface="Times New Roman" panose="02020603050405020304" pitchFamily="18" charset="0"/>
                        </a:rPr>
                        <a:t>vật</a:t>
                      </a:r>
                      <a:r>
                        <a:rPr lang="en-US" sz="1600" baseline="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5"/>
                  </a:ext>
                </a:extLst>
              </a:tr>
            </a:tbl>
          </a:graphicData>
        </a:graphic>
      </p:graphicFrame>
      <p:pic>
        <p:nvPicPr>
          <p:cNvPr id="14" name="Picture 13"/>
          <p:cNvPicPr>
            <a:picLocks noChangeAspect="1"/>
          </p:cNvPicPr>
          <p:nvPr/>
        </p:nvPicPr>
        <p:blipFill>
          <a:blip r:embed="rId9"/>
          <a:stretch>
            <a:fillRect/>
          </a:stretch>
        </p:blipFill>
        <p:spPr>
          <a:xfrm>
            <a:off x="3496642" y="257377"/>
            <a:ext cx="2274005" cy="1176630"/>
          </a:xfrm>
          <a:prstGeom prst="rect">
            <a:avLst/>
          </a:prstGeom>
        </p:spPr>
      </p:pic>
    </p:spTree>
    <p:extLst>
      <p:ext uri="{BB962C8B-B14F-4D97-AF65-F5344CB8AC3E}">
        <p14:creationId xmlns:p14="http://schemas.microsoft.com/office/powerpoint/2010/main" val="4148150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Grammar Subject for Elementary - 4th Grade: Ordering Adjectives XL by Slidesgo">
  <a:themeElements>
    <a:clrScheme name="Simple Light">
      <a:dk1>
        <a:srgbClr val="191919"/>
      </a:dk1>
      <a:lt1>
        <a:srgbClr val="FFFFFF"/>
      </a:lt1>
      <a:dk2>
        <a:srgbClr val="EB9B2E"/>
      </a:dk2>
      <a:lt2>
        <a:srgbClr val="FCB5A8"/>
      </a:lt2>
      <a:accent1>
        <a:srgbClr val="FD9889"/>
      </a:accent1>
      <a:accent2>
        <a:srgbClr val="A0E5EF"/>
      </a:accent2>
      <a:accent3>
        <a:srgbClr val="4FBED2"/>
      </a:accent3>
      <a:accent4>
        <a:srgbClr val="D67634"/>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TotalTime>
  <Words>1329</Words>
  <Application>Microsoft Office PowerPoint</Application>
  <PresentationFormat>On-screen Show (16:9)</PresentationFormat>
  <Paragraphs>114</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Times New Roman</vt:lpstr>
      <vt:lpstr>Montserrat</vt:lpstr>
      <vt:lpstr>.VnCooperH</vt:lpstr>
      <vt:lpstr>.VnArial</vt:lpstr>
      <vt:lpstr>Arial</vt:lpstr>
      <vt:lpstr>.VnTime</vt:lpstr>
      <vt:lpstr>Bellota Text</vt:lpstr>
      <vt:lpstr>Grammar Subject for Elementary - 4th Grade: Ordering Adjectives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Hung Bui Chan</cp:lastModifiedBy>
  <cp:revision>66</cp:revision>
  <dcterms:modified xsi:type="dcterms:W3CDTF">2024-09-19T01:47:15Z</dcterms:modified>
</cp:coreProperties>
</file>