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6" r:id="rId1"/>
  </p:sldMasterIdLst>
  <p:notesMasterIdLst>
    <p:notesMasterId r:id="rId12"/>
  </p:notesMasterIdLst>
  <p:sldIdLst>
    <p:sldId id="256" r:id="rId2"/>
    <p:sldId id="260" r:id="rId3"/>
    <p:sldId id="258" r:id="rId4"/>
    <p:sldId id="257" r:id="rId5"/>
    <p:sldId id="278" r:id="rId6"/>
    <p:sldId id="264" r:id="rId7"/>
    <p:sldId id="273" r:id="rId8"/>
    <p:sldId id="269" r:id="rId9"/>
    <p:sldId id="268" r:id="rId10"/>
    <p:sldId id="270" r:id="rId11"/>
  </p:sldIdLst>
  <p:sldSz cx="9144000" cy="5143500" type="screen16x9"/>
  <p:notesSz cx="6858000" cy="9144000"/>
  <p:embeddedFontLst>
    <p:embeddedFont>
      <p:font typeface="Open Sans" panose="020B0604020202020204" charset="0"/>
      <p:regular r:id="rId13"/>
      <p:bold r:id="rId14"/>
      <p:italic r:id="rId15"/>
      <p:boldItalic r:id="rId16"/>
    </p:embeddedFont>
    <p:embeddedFont>
      <p:font typeface="Nunito" panose="020B0604020202020204" charset="0"/>
      <p:regular r:id="rId17"/>
      <p:bold r:id="rId18"/>
    </p:embeddedFont>
    <p:embeddedFont>
      <p:font typeface="Anaheim" panose="020B0604020202020204" charset="0"/>
      <p:regular r:id="rId19"/>
    </p:embeddedFont>
    <p:embeddedFont>
      <p:font typeface="Bebas Neue" panose="020B0604020202020204" charset="0"/>
      <p:regular r:id="rId20"/>
    </p:embeddedFont>
    <p:embeddedFont>
      <p:font typeface="Sofia Sans Condensed Medium"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Sofia Sans Condensed" panose="020B0604020202020204" charset="0"/>
      <p:regular r:id="rId29"/>
      <p:bold r:id="rId30"/>
      <p:italic r:id="rId31"/>
      <p:boldItalic r:id="rId32"/>
    </p:embeddedFont>
    <p:embeddedFont>
      <p:font typeface="Nunito Light" panose="020B0604020202020204" charset="0"/>
      <p:regular r:id="rId33"/>
      <p:italic r:id="rId34"/>
    </p:embeddedFont>
    <p:embeddedFont>
      <p:font typeface="Didact Gothic"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656369-44B9-4ABE-A48E-B561267E0369}">
  <a:tblStyle styleId="{8B656369-44B9-4ABE-A48E-B561267E03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A7863DC-DC1A-4DB4-8B87-A95C321620D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749"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tableStyles" Target="tableStyles.xml"/><Relationship Id="rId21" Type="http://schemas.openxmlformats.org/officeDocument/2006/relationships/font" Target="fonts/font9.fntdata"/><Relationship Id="rId34" Type="http://schemas.openxmlformats.org/officeDocument/2006/relationships/font" Target="fonts/font22.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38edee8c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38edee8c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38edee8c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38edee8c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590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910c9cffe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910c9cffe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1d638a11d6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1d638a11d6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07600" y="1489088"/>
            <a:ext cx="4528800" cy="168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320800"/>
            <a:ext cx="4528800" cy="33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6113534">
            <a:off x="7416703" y="-1357650"/>
            <a:ext cx="2292832" cy="1943194"/>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94857" y="29209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652135">
            <a:off x="6197002" y="4214089"/>
            <a:ext cx="2386672" cy="274360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964016">
            <a:off x="-536359" y="-315413"/>
            <a:ext cx="2443982" cy="1249411"/>
            <a:chOff x="6555850" y="2276550"/>
            <a:chExt cx="1553150" cy="794000"/>
          </a:xfrm>
        </p:grpSpPr>
        <p:sp>
          <p:nvSpPr>
            <p:cNvPr id="15" name="Google Shape;15;p2"/>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4729830" flipH="1">
            <a:off x="3174223" y="3713536"/>
            <a:ext cx="1349060" cy="204366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400000">
            <a:off x="7745091" y="3268958"/>
            <a:ext cx="2142325" cy="1959192"/>
            <a:chOff x="1854725" y="35300"/>
            <a:chExt cx="1008675" cy="922450"/>
          </a:xfrm>
        </p:grpSpPr>
        <p:sp>
          <p:nvSpPr>
            <p:cNvPr id="19" name="Google Shape;19;p2"/>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481140" y="1438565"/>
            <a:ext cx="1060142" cy="976068"/>
            <a:chOff x="8502190" y="1101465"/>
            <a:chExt cx="1060142" cy="976068"/>
          </a:xfrm>
        </p:grpSpPr>
        <p:sp>
          <p:nvSpPr>
            <p:cNvPr id="22" name="Google Shape;22;p2"/>
            <p:cNvSpPr/>
            <p:nvPr/>
          </p:nvSpPr>
          <p:spPr>
            <a:xfrm>
              <a:off x="8502190" y="110146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3476" y="124780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10_1">
    <p:spTree>
      <p:nvGrpSpPr>
        <p:cNvPr id="1" name="Shape 246"/>
        <p:cNvGrpSpPr/>
        <p:nvPr/>
      </p:nvGrpSpPr>
      <p:grpSpPr>
        <a:xfrm>
          <a:off x="0" y="0"/>
          <a:ext cx="0" cy="0"/>
          <a:chOff x="0" y="0"/>
          <a:chExt cx="0" cy="0"/>
        </a:xfrm>
      </p:grpSpPr>
      <p:sp>
        <p:nvSpPr>
          <p:cNvPr id="247" name="Google Shape;247;p19"/>
          <p:cNvSpPr txBox="1">
            <a:spLocks noGrp="1"/>
          </p:cNvSpPr>
          <p:nvPr>
            <p:ph type="title"/>
          </p:nvPr>
        </p:nvSpPr>
        <p:spPr>
          <a:xfrm>
            <a:off x="713250" y="445025"/>
            <a:ext cx="4395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48" name="Google Shape;248;p19"/>
          <p:cNvSpPr txBox="1">
            <a:spLocks noGrp="1"/>
          </p:cNvSpPr>
          <p:nvPr>
            <p:ph type="body" idx="1"/>
          </p:nvPr>
        </p:nvSpPr>
        <p:spPr>
          <a:xfrm>
            <a:off x="713250" y="1257575"/>
            <a:ext cx="4395300" cy="2759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120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249" name="Google Shape;249;p19"/>
          <p:cNvGrpSpPr/>
          <p:nvPr/>
        </p:nvGrpSpPr>
        <p:grpSpPr>
          <a:xfrm rot="10106929" flipH="1">
            <a:off x="-325755" y="3980146"/>
            <a:ext cx="2142342" cy="1959208"/>
            <a:chOff x="1854725" y="35300"/>
            <a:chExt cx="1008675" cy="922450"/>
          </a:xfrm>
        </p:grpSpPr>
        <p:sp>
          <p:nvSpPr>
            <p:cNvPr id="250" name="Google Shape;250;p19"/>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19"/>
          <p:cNvSpPr/>
          <p:nvPr/>
        </p:nvSpPr>
        <p:spPr>
          <a:xfrm rot="-5664641">
            <a:off x="3628690" y="-1924187"/>
            <a:ext cx="2386673" cy="274360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78"/>
        <p:cNvGrpSpPr/>
        <p:nvPr/>
      </p:nvGrpSpPr>
      <p:grpSpPr>
        <a:xfrm>
          <a:off x="0" y="0"/>
          <a:ext cx="0" cy="0"/>
          <a:chOff x="0" y="0"/>
          <a:chExt cx="0" cy="0"/>
        </a:xfrm>
      </p:grpSpPr>
      <p:sp>
        <p:nvSpPr>
          <p:cNvPr id="279" name="Google Shape;27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80" name="Google Shape;280;p22"/>
          <p:cNvSpPr txBox="1">
            <a:spLocks noGrp="1"/>
          </p:cNvSpPr>
          <p:nvPr>
            <p:ph type="subTitle" idx="1"/>
          </p:nvPr>
        </p:nvSpPr>
        <p:spPr>
          <a:xfrm>
            <a:off x="7200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1" name="Google Shape;281;p22"/>
          <p:cNvSpPr txBox="1">
            <a:spLocks noGrp="1"/>
          </p:cNvSpPr>
          <p:nvPr>
            <p:ph type="subTitle" idx="2"/>
          </p:nvPr>
        </p:nvSpPr>
        <p:spPr>
          <a:xfrm>
            <a:off x="33525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2" name="Google Shape;282;p22"/>
          <p:cNvSpPr txBox="1">
            <a:spLocks noGrp="1"/>
          </p:cNvSpPr>
          <p:nvPr>
            <p:ph type="subTitle" idx="3"/>
          </p:nvPr>
        </p:nvSpPr>
        <p:spPr>
          <a:xfrm>
            <a:off x="5985000" y="3113226"/>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3" name="Google Shape;283;p22"/>
          <p:cNvSpPr txBox="1">
            <a:spLocks noGrp="1"/>
          </p:cNvSpPr>
          <p:nvPr>
            <p:ph type="subTitle" idx="4"/>
          </p:nvPr>
        </p:nvSpPr>
        <p:spPr>
          <a:xfrm>
            <a:off x="720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4" name="Google Shape;284;p22"/>
          <p:cNvSpPr txBox="1">
            <a:spLocks noGrp="1"/>
          </p:cNvSpPr>
          <p:nvPr>
            <p:ph type="subTitle" idx="5"/>
          </p:nvPr>
        </p:nvSpPr>
        <p:spPr>
          <a:xfrm>
            <a:off x="33525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5" name="Google Shape;285;p22"/>
          <p:cNvSpPr txBox="1">
            <a:spLocks noGrp="1"/>
          </p:cNvSpPr>
          <p:nvPr>
            <p:ph type="subTitle" idx="6"/>
          </p:nvPr>
        </p:nvSpPr>
        <p:spPr>
          <a:xfrm>
            <a:off x="5985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6" name="Google Shape;286;p22"/>
          <p:cNvSpPr/>
          <p:nvPr/>
        </p:nvSpPr>
        <p:spPr>
          <a:xfrm>
            <a:off x="8424000" y="-1647506"/>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2"/>
          <p:cNvSpPr/>
          <p:nvPr/>
        </p:nvSpPr>
        <p:spPr>
          <a:xfrm>
            <a:off x="7563318" y="4232626"/>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22"/>
          <p:cNvGrpSpPr/>
          <p:nvPr/>
        </p:nvGrpSpPr>
        <p:grpSpPr>
          <a:xfrm>
            <a:off x="-628897" y="4387098"/>
            <a:ext cx="1847400" cy="1780565"/>
            <a:chOff x="6743475" y="860775"/>
            <a:chExt cx="840300" cy="809900"/>
          </a:xfrm>
        </p:grpSpPr>
        <p:sp>
          <p:nvSpPr>
            <p:cNvPr id="289" name="Google Shape;289;p22"/>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a:off x="6781350" y="860775"/>
              <a:ext cx="573425" cy="542000"/>
            </a:xfrm>
            <a:custGeom>
              <a:avLst/>
              <a:gdLst/>
              <a:ahLst/>
              <a:cxnLst/>
              <a:rect l="l" t="t" r="r" b="b"/>
              <a:pathLst>
                <a:path w="22937" h="21680" extrusionOk="0">
                  <a:moveTo>
                    <a:pt x="10260" y="1"/>
                  </a:moveTo>
                  <a:cubicBezTo>
                    <a:pt x="8377" y="1"/>
                    <a:pt x="6530" y="188"/>
                    <a:pt x="4982" y="436"/>
                  </a:cubicBezTo>
                  <a:cubicBezTo>
                    <a:pt x="3666" y="647"/>
                    <a:pt x="2270" y="1010"/>
                    <a:pt x="1403" y="2023"/>
                  </a:cubicBezTo>
                  <a:cubicBezTo>
                    <a:pt x="630" y="2928"/>
                    <a:pt x="428" y="4180"/>
                    <a:pt x="341" y="5368"/>
                  </a:cubicBezTo>
                  <a:cubicBezTo>
                    <a:pt x="0" y="10009"/>
                    <a:pt x="984" y="14740"/>
                    <a:pt x="3147" y="18860"/>
                  </a:cubicBezTo>
                  <a:cubicBezTo>
                    <a:pt x="3505" y="19543"/>
                    <a:pt x="3907" y="20223"/>
                    <a:pt x="4499" y="20719"/>
                  </a:cubicBezTo>
                  <a:cubicBezTo>
                    <a:pt x="5380" y="21456"/>
                    <a:pt x="6550" y="21679"/>
                    <a:pt x="7720" y="21679"/>
                  </a:cubicBezTo>
                  <a:cubicBezTo>
                    <a:pt x="8069" y="21679"/>
                    <a:pt x="8417" y="21659"/>
                    <a:pt x="8758" y="21627"/>
                  </a:cubicBezTo>
                  <a:cubicBezTo>
                    <a:pt x="13798" y="21157"/>
                    <a:pt x="18592" y="18467"/>
                    <a:pt x="21622" y="14411"/>
                  </a:cubicBezTo>
                  <a:cubicBezTo>
                    <a:pt x="22137" y="13720"/>
                    <a:pt x="22613" y="12970"/>
                    <a:pt x="22781" y="12124"/>
                  </a:cubicBezTo>
                  <a:cubicBezTo>
                    <a:pt x="22937" y="11347"/>
                    <a:pt x="22821" y="10540"/>
                    <a:pt x="22634" y="9769"/>
                  </a:cubicBezTo>
                  <a:cubicBezTo>
                    <a:pt x="21995" y="7136"/>
                    <a:pt x="20484" y="3098"/>
                    <a:pt x="17989" y="1634"/>
                  </a:cubicBezTo>
                  <a:cubicBezTo>
                    <a:pt x="15900" y="409"/>
                    <a:pt x="13041" y="1"/>
                    <a:pt x="10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22"/>
          <p:cNvGrpSpPr/>
          <p:nvPr/>
        </p:nvGrpSpPr>
        <p:grpSpPr>
          <a:xfrm>
            <a:off x="-945407" y="-2"/>
            <a:ext cx="1783506" cy="2357113"/>
            <a:chOff x="4011150" y="1154025"/>
            <a:chExt cx="1139475" cy="1505950"/>
          </a:xfrm>
        </p:grpSpPr>
        <p:sp>
          <p:nvSpPr>
            <p:cNvPr id="293" name="Google Shape;293;p22"/>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22"/>
          <p:cNvSpPr/>
          <p:nvPr/>
        </p:nvSpPr>
        <p:spPr>
          <a:xfrm rot="-1754009">
            <a:off x="8761001" y="1255165"/>
            <a:ext cx="1616437" cy="2448711"/>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rot="3115330">
            <a:off x="2662616" y="-1350111"/>
            <a:ext cx="1616467" cy="244875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99"/>
        <p:cNvGrpSpPr/>
        <p:nvPr/>
      </p:nvGrpSpPr>
      <p:grpSpPr>
        <a:xfrm>
          <a:off x="0" y="0"/>
          <a:ext cx="0" cy="0"/>
          <a:chOff x="0" y="0"/>
          <a:chExt cx="0" cy="0"/>
        </a:xfrm>
      </p:grpSpPr>
      <p:sp>
        <p:nvSpPr>
          <p:cNvPr id="300" name="Google Shape;30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01" name="Google Shape;301;p23"/>
          <p:cNvSpPr txBox="1">
            <a:spLocks noGrp="1"/>
          </p:cNvSpPr>
          <p:nvPr>
            <p:ph type="subTitle" idx="1"/>
          </p:nvPr>
        </p:nvSpPr>
        <p:spPr>
          <a:xfrm>
            <a:off x="1154825" y="1850494"/>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2" name="Google Shape;302;p23"/>
          <p:cNvSpPr txBox="1">
            <a:spLocks noGrp="1"/>
          </p:cNvSpPr>
          <p:nvPr>
            <p:ph type="subTitle" idx="2"/>
          </p:nvPr>
        </p:nvSpPr>
        <p:spPr>
          <a:xfrm>
            <a:off x="4981376" y="1850491"/>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3" name="Google Shape;303;p23"/>
          <p:cNvSpPr txBox="1">
            <a:spLocks noGrp="1"/>
          </p:cNvSpPr>
          <p:nvPr>
            <p:ph type="subTitle" idx="3"/>
          </p:nvPr>
        </p:nvSpPr>
        <p:spPr>
          <a:xfrm>
            <a:off x="1154825" y="337816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4" name="Google Shape;304;p23"/>
          <p:cNvSpPr txBox="1">
            <a:spLocks noGrp="1"/>
          </p:cNvSpPr>
          <p:nvPr>
            <p:ph type="subTitle" idx="4"/>
          </p:nvPr>
        </p:nvSpPr>
        <p:spPr>
          <a:xfrm>
            <a:off x="4981375" y="337815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5" name="Google Shape;305;p23"/>
          <p:cNvSpPr txBox="1">
            <a:spLocks noGrp="1"/>
          </p:cNvSpPr>
          <p:nvPr>
            <p:ph type="subTitle" idx="5"/>
          </p:nvPr>
        </p:nvSpPr>
        <p:spPr>
          <a:xfrm>
            <a:off x="1154825"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6" name="Google Shape;306;p23"/>
          <p:cNvSpPr txBox="1">
            <a:spLocks noGrp="1"/>
          </p:cNvSpPr>
          <p:nvPr>
            <p:ph type="subTitle" idx="6"/>
          </p:nvPr>
        </p:nvSpPr>
        <p:spPr>
          <a:xfrm>
            <a:off x="1154825" y="2965819"/>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7" name="Google Shape;307;p23"/>
          <p:cNvSpPr txBox="1">
            <a:spLocks noGrp="1"/>
          </p:cNvSpPr>
          <p:nvPr>
            <p:ph type="subTitle" idx="7"/>
          </p:nvPr>
        </p:nvSpPr>
        <p:spPr>
          <a:xfrm>
            <a:off x="4981350"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8" name="Google Shape;308;p23"/>
          <p:cNvSpPr txBox="1">
            <a:spLocks noGrp="1"/>
          </p:cNvSpPr>
          <p:nvPr>
            <p:ph type="subTitle" idx="8"/>
          </p:nvPr>
        </p:nvSpPr>
        <p:spPr>
          <a:xfrm>
            <a:off x="4981350" y="2965802"/>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09" name="Google Shape;309;p23"/>
          <p:cNvGrpSpPr/>
          <p:nvPr/>
        </p:nvGrpSpPr>
        <p:grpSpPr>
          <a:xfrm flipH="1">
            <a:off x="-518125" y="2875209"/>
            <a:ext cx="1724556" cy="2392931"/>
            <a:chOff x="1305237" y="3311634"/>
            <a:chExt cx="1724556" cy="2392931"/>
          </a:xfrm>
        </p:grpSpPr>
        <p:sp>
          <p:nvSpPr>
            <p:cNvPr id="310" name="Google Shape;310;p23"/>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23"/>
          <p:cNvGrpSpPr/>
          <p:nvPr/>
        </p:nvGrpSpPr>
        <p:grpSpPr>
          <a:xfrm rot="5400000">
            <a:off x="7737941" y="-644792"/>
            <a:ext cx="2142325" cy="1959192"/>
            <a:chOff x="1854725" y="35300"/>
            <a:chExt cx="1008675" cy="922450"/>
          </a:xfrm>
        </p:grpSpPr>
        <p:sp>
          <p:nvSpPr>
            <p:cNvPr id="314" name="Google Shape;314;p2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23"/>
          <p:cNvSpPr/>
          <p:nvPr/>
        </p:nvSpPr>
        <p:spPr>
          <a:xfrm rot="3044023">
            <a:off x="7180191" y="4366616"/>
            <a:ext cx="2386665" cy="274359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23"/>
          <p:cNvGrpSpPr/>
          <p:nvPr/>
        </p:nvGrpSpPr>
        <p:grpSpPr>
          <a:xfrm>
            <a:off x="8218475" y="4094889"/>
            <a:ext cx="749169" cy="639824"/>
            <a:chOff x="1266425" y="3156525"/>
            <a:chExt cx="2118691" cy="1809456"/>
          </a:xfrm>
        </p:grpSpPr>
        <p:sp>
          <p:nvSpPr>
            <p:cNvPr id="318" name="Google Shape;318;p2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23"/>
          <p:cNvSpPr/>
          <p:nvPr/>
        </p:nvSpPr>
        <p:spPr>
          <a:xfrm rot="3704932">
            <a:off x="-587661" y="-794243"/>
            <a:ext cx="1970060" cy="2154418"/>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30"/>
        <p:cNvGrpSpPr/>
        <p:nvPr/>
      </p:nvGrpSpPr>
      <p:grpSpPr>
        <a:xfrm>
          <a:off x="0" y="0"/>
          <a:ext cx="0" cy="0"/>
          <a:chOff x="0" y="0"/>
          <a:chExt cx="0" cy="0"/>
        </a:xfrm>
      </p:grpSpPr>
      <p:sp>
        <p:nvSpPr>
          <p:cNvPr id="331" name="Google Shape;33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32" name="Google Shape;332;p24"/>
          <p:cNvSpPr txBox="1">
            <a:spLocks noGrp="1"/>
          </p:cNvSpPr>
          <p:nvPr>
            <p:ph type="subTitle" idx="1"/>
          </p:nvPr>
        </p:nvSpPr>
        <p:spPr>
          <a:xfrm>
            <a:off x="712900" y="1846725"/>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3" name="Google Shape;333;p24"/>
          <p:cNvSpPr txBox="1">
            <a:spLocks noGrp="1"/>
          </p:cNvSpPr>
          <p:nvPr>
            <p:ph type="subTitle" idx="2"/>
          </p:nvPr>
        </p:nvSpPr>
        <p:spPr>
          <a:xfrm>
            <a:off x="3370350" y="1846735"/>
            <a:ext cx="24033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4" name="Google Shape;334;p24"/>
          <p:cNvSpPr txBox="1">
            <a:spLocks noGrp="1"/>
          </p:cNvSpPr>
          <p:nvPr>
            <p:ph type="subTitle" idx="3"/>
          </p:nvPr>
        </p:nvSpPr>
        <p:spPr>
          <a:xfrm>
            <a:off x="712900" y="3370823"/>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5" name="Google Shape;335;p24"/>
          <p:cNvSpPr txBox="1">
            <a:spLocks noGrp="1"/>
          </p:cNvSpPr>
          <p:nvPr>
            <p:ph type="subTitle" idx="4"/>
          </p:nvPr>
        </p:nvSpPr>
        <p:spPr>
          <a:xfrm>
            <a:off x="3370350" y="3370825"/>
            <a:ext cx="24033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6" name="Google Shape;336;p24"/>
          <p:cNvSpPr txBox="1">
            <a:spLocks noGrp="1"/>
          </p:cNvSpPr>
          <p:nvPr>
            <p:ph type="subTitle" idx="5"/>
          </p:nvPr>
        </p:nvSpPr>
        <p:spPr>
          <a:xfrm>
            <a:off x="6123580" y="1846731"/>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7" name="Google Shape;337;p24"/>
          <p:cNvSpPr txBox="1">
            <a:spLocks noGrp="1"/>
          </p:cNvSpPr>
          <p:nvPr>
            <p:ph type="subTitle" idx="6"/>
          </p:nvPr>
        </p:nvSpPr>
        <p:spPr>
          <a:xfrm>
            <a:off x="6123598" y="3370823"/>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8" name="Google Shape;338;p24"/>
          <p:cNvSpPr txBox="1">
            <a:spLocks noGrp="1"/>
          </p:cNvSpPr>
          <p:nvPr>
            <p:ph type="subTitle" idx="7"/>
          </p:nvPr>
        </p:nvSpPr>
        <p:spPr>
          <a:xfrm>
            <a:off x="712900" y="1400050"/>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9" name="Google Shape;339;p24"/>
          <p:cNvSpPr txBox="1">
            <a:spLocks noGrp="1"/>
          </p:cNvSpPr>
          <p:nvPr>
            <p:ph type="subTitle" idx="8"/>
          </p:nvPr>
        </p:nvSpPr>
        <p:spPr>
          <a:xfrm>
            <a:off x="3371550" y="1400050"/>
            <a:ext cx="24009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0" name="Google Shape;340;p24"/>
          <p:cNvSpPr txBox="1">
            <a:spLocks noGrp="1"/>
          </p:cNvSpPr>
          <p:nvPr>
            <p:ph type="subTitle" idx="9"/>
          </p:nvPr>
        </p:nvSpPr>
        <p:spPr>
          <a:xfrm>
            <a:off x="6123577" y="1400050"/>
            <a:ext cx="22980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1" name="Google Shape;341;p24"/>
          <p:cNvSpPr txBox="1">
            <a:spLocks noGrp="1"/>
          </p:cNvSpPr>
          <p:nvPr>
            <p:ph type="subTitle" idx="13"/>
          </p:nvPr>
        </p:nvSpPr>
        <p:spPr>
          <a:xfrm>
            <a:off x="712900" y="2920471"/>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2" name="Google Shape;342;p24"/>
          <p:cNvSpPr txBox="1">
            <a:spLocks noGrp="1"/>
          </p:cNvSpPr>
          <p:nvPr>
            <p:ph type="subTitle" idx="14"/>
          </p:nvPr>
        </p:nvSpPr>
        <p:spPr>
          <a:xfrm>
            <a:off x="3371550" y="2920468"/>
            <a:ext cx="24009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3" name="Google Shape;343;p24"/>
          <p:cNvSpPr txBox="1">
            <a:spLocks noGrp="1"/>
          </p:cNvSpPr>
          <p:nvPr>
            <p:ph type="subTitle" idx="15"/>
          </p:nvPr>
        </p:nvSpPr>
        <p:spPr>
          <a:xfrm>
            <a:off x="6123577" y="2920464"/>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44" name="Google Shape;344;p24"/>
          <p:cNvGrpSpPr/>
          <p:nvPr/>
        </p:nvGrpSpPr>
        <p:grpSpPr>
          <a:xfrm>
            <a:off x="8302350" y="-98750"/>
            <a:ext cx="1260181" cy="2689430"/>
            <a:chOff x="392625" y="242900"/>
            <a:chExt cx="1260181" cy="2689430"/>
          </a:xfrm>
        </p:grpSpPr>
        <p:sp>
          <p:nvSpPr>
            <p:cNvPr id="345" name="Google Shape;345;p24"/>
            <p:cNvSpPr/>
            <p:nvPr/>
          </p:nvSpPr>
          <p:spPr>
            <a:xfrm>
              <a:off x="393431" y="1370558"/>
              <a:ext cx="359955" cy="511238"/>
            </a:xfrm>
            <a:custGeom>
              <a:avLst/>
              <a:gdLst/>
              <a:ahLst/>
              <a:cxnLst/>
              <a:rect l="l" t="t" r="r" b="b"/>
              <a:pathLst>
                <a:path w="8480" h="12044" extrusionOk="0">
                  <a:moveTo>
                    <a:pt x="1214" y="1"/>
                  </a:moveTo>
                  <a:cubicBezTo>
                    <a:pt x="1143" y="1"/>
                    <a:pt x="1071" y="4"/>
                    <a:pt x="999" y="9"/>
                  </a:cubicBezTo>
                  <a:cubicBezTo>
                    <a:pt x="854" y="19"/>
                    <a:pt x="699" y="46"/>
                    <a:pt x="596" y="148"/>
                  </a:cubicBezTo>
                  <a:cubicBezTo>
                    <a:pt x="506" y="238"/>
                    <a:pt x="474" y="370"/>
                    <a:pt x="448" y="495"/>
                  </a:cubicBezTo>
                  <a:cubicBezTo>
                    <a:pt x="0" y="2615"/>
                    <a:pt x="318" y="4837"/>
                    <a:pt x="991" y="6897"/>
                  </a:cubicBezTo>
                  <a:cubicBezTo>
                    <a:pt x="1632" y="8854"/>
                    <a:pt x="2731" y="10841"/>
                    <a:pt x="4616" y="11668"/>
                  </a:cubicBezTo>
                  <a:cubicBezTo>
                    <a:pt x="5208" y="11928"/>
                    <a:pt x="5698" y="12043"/>
                    <a:pt x="6104" y="12043"/>
                  </a:cubicBezTo>
                  <a:cubicBezTo>
                    <a:pt x="8480" y="12043"/>
                    <a:pt x="7960" y="8088"/>
                    <a:pt x="7857" y="5904"/>
                  </a:cubicBezTo>
                  <a:cubicBezTo>
                    <a:pt x="7845" y="5655"/>
                    <a:pt x="7830" y="5401"/>
                    <a:pt x="7736" y="5169"/>
                  </a:cubicBezTo>
                  <a:cubicBezTo>
                    <a:pt x="7633" y="4912"/>
                    <a:pt x="7440" y="4702"/>
                    <a:pt x="7251" y="4499"/>
                  </a:cubicBezTo>
                  <a:cubicBezTo>
                    <a:pt x="6495" y="3682"/>
                    <a:pt x="5738" y="2865"/>
                    <a:pt x="4950" y="2078"/>
                  </a:cubicBezTo>
                  <a:cubicBezTo>
                    <a:pt x="3914" y="1045"/>
                    <a:pt x="2656"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990750" y="1488137"/>
              <a:ext cx="559713" cy="823991"/>
            </a:xfrm>
            <a:custGeom>
              <a:avLst/>
              <a:gdLst/>
              <a:ahLst/>
              <a:cxnLst/>
              <a:rect l="l" t="t" r="r" b="b"/>
              <a:pathLst>
                <a:path w="13186" h="19412" extrusionOk="0">
                  <a:moveTo>
                    <a:pt x="8987" y="0"/>
                  </a:moveTo>
                  <a:cubicBezTo>
                    <a:pt x="8536" y="0"/>
                    <a:pt x="8080" y="86"/>
                    <a:pt x="7660" y="244"/>
                  </a:cubicBezTo>
                  <a:cubicBezTo>
                    <a:pt x="6591" y="648"/>
                    <a:pt x="5722" y="1456"/>
                    <a:pt x="4976" y="2325"/>
                  </a:cubicBezTo>
                  <a:cubicBezTo>
                    <a:pt x="1066" y="6876"/>
                    <a:pt x="1" y="13683"/>
                    <a:pt x="2330" y="19212"/>
                  </a:cubicBezTo>
                  <a:lnTo>
                    <a:pt x="3956" y="19411"/>
                  </a:lnTo>
                  <a:cubicBezTo>
                    <a:pt x="7450" y="15538"/>
                    <a:pt x="10417" y="11221"/>
                    <a:pt x="12780" y="6572"/>
                  </a:cubicBezTo>
                  <a:cubicBezTo>
                    <a:pt x="12973" y="6194"/>
                    <a:pt x="13165" y="5799"/>
                    <a:pt x="13175" y="5374"/>
                  </a:cubicBezTo>
                  <a:cubicBezTo>
                    <a:pt x="13186" y="4975"/>
                    <a:pt x="13034" y="4591"/>
                    <a:pt x="12879" y="4224"/>
                  </a:cubicBezTo>
                  <a:cubicBezTo>
                    <a:pt x="12587" y="3532"/>
                    <a:pt x="12274" y="2851"/>
                    <a:pt x="11941" y="2179"/>
                  </a:cubicBezTo>
                  <a:cubicBezTo>
                    <a:pt x="11665" y="1627"/>
                    <a:pt x="11368" y="1068"/>
                    <a:pt x="10902" y="663"/>
                  </a:cubicBezTo>
                  <a:cubicBezTo>
                    <a:pt x="10377" y="206"/>
                    <a:pt x="9687" y="0"/>
                    <a:pt x="8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a:off x="1106546" y="242900"/>
              <a:ext cx="491287" cy="894029"/>
            </a:xfrm>
            <a:custGeom>
              <a:avLst/>
              <a:gdLst/>
              <a:ahLst/>
              <a:cxnLst/>
              <a:rect l="l" t="t" r="r" b="b"/>
              <a:pathLst>
                <a:path w="11574" h="21062" extrusionOk="0">
                  <a:moveTo>
                    <a:pt x="4421" y="0"/>
                  </a:moveTo>
                  <a:cubicBezTo>
                    <a:pt x="814" y="0"/>
                    <a:pt x="324" y="8819"/>
                    <a:pt x="183" y="11441"/>
                  </a:cubicBezTo>
                  <a:cubicBezTo>
                    <a:pt x="25" y="14361"/>
                    <a:pt x="0" y="17359"/>
                    <a:pt x="955" y="20124"/>
                  </a:cubicBezTo>
                  <a:cubicBezTo>
                    <a:pt x="1099" y="20544"/>
                    <a:pt x="1351" y="21024"/>
                    <a:pt x="1794" y="21060"/>
                  </a:cubicBezTo>
                  <a:cubicBezTo>
                    <a:pt x="1810" y="21061"/>
                    <a:pt x="1827" y="21062"/>
                    <a:pt x="1843" y="21062"/>
                  </a:cubicBezTo>
                  <a:cubicBezTo>
                    <a:pt x="2080" y="21062"/>
                    <a:pt x="2302" y="20929"/>
                    <a:pt x="2495" y="20786"/>
                  </a:cubicBezTo>
                  <a:cubicBezTo>
                    <a:pt x="3285" y="20204"/>
                    <a:pt x="3886" y="19403"/>
                    <a:pt x="4434" y="18588"/>
                  </a:cubicBezTo>
                  <a:cubicBezTo>
                    <a:pt x="6971" y="14816"/>
                    <a:pt x="11574" y="5052"/>
                    <a:pt x="7032" y="1221"/>
                  </a:cubicBezTo>
                  <a:cubicBezTo>
                    <a:pt x="6017" y="365"/>
                    <a:pt x="5155" y="0"/>
                    <a:pt x="4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4"/>
            <p:cNvSpPr/>
            <p:nvPr/>
          </p:nvSpPr>
          <p:spPr>
            <a:xfrm>
              <a:off x="392625" y="549031"/>
              <a:ext cx="1260181" cy="2383300"/>
            </a:xfrm>
            <a:custGeom>
              <a:avLst/>
              <a:gdLst/>
              <a:ahLst/>
              <a:cxnLst/>
              <a:rect l="l" t="t" r="r" b="b"/>
              <a:pathLst>
                <a:path w="29688" h="56147" extrusionOk="0">
                  <a:moveTo>
                    <a:pt x="15496" y="4905"/>
                  </a:moveTo>
                  <a:cubicBezTo>
                    <a:pt x="15498" y="4940"/>
                    <a:pt x="15499" y="4975"/>
                    <a:pt x="15501" y="5010"/>
                  </a:cubicBezTo>
                  <a:cubicBezTo>
                    <a:pt x="15513" y="5207"/>
                    <a:pt x="15499" y="5388"/>
                    <a:pt x="15479" y="5583"/>
                  </a:cubicBezTo>
                  <a:cubicBezTo>
                    <a:pt x="15462" y="5742"/>
                    <a:pt x="15470" y="5901"/>
                    <a:pt x="15472" y="6060"/>
                  </a:cubicBezTo>
                  <a:cubicBezTo>
                    <a:pt x="15474" y="6262"/>
                    <a:pt x="15443" y="6452"/>
                    <a:pt x="15416" y="6651"/>
                  </a:cubicBezTo>
                  <a:cubicBezTo>
                    <a:pt x="15398" y="6778"/>
                    <a:pt x="15388" y="6904"/>
                    <a:pt x="15382" y="7031"/>
                  </a:cubicBezTo>
                  <a:cubicBezTo>
                    <a:pt x="15246" y="6846"/>
                    <a:pt x="15131" y="6647"/>
                    <a:pt x="14991" y="6467"/>
                  </a:cubicBezTo>
                  <a:cubicBezTo>
                    <a:pt x="14953" y="6419"/>
                    <a:pt x="14914" y="6371"/>
                    <a:pt x="14873" y="6324"/>
                  </a:cubicBezTo>
                  <a:cubicBezTo>
                    <a:pt x="14873" y="6305"/>
                    <a:pt x="14873" y="6286"/>
                    <a:pt x="14873" y="6267"/>
                  </a:cubicBezTo>
                  <a:cubicBezTo>
                    <a:pt x="14870" y="6142"/>
                    <a:pt x="14837" y="6026"/>
                    <a:pt x="14904" y="5915"/>
                  </a:cubicBezTo>
                  <a:cubicBezTo>
                    <a:pt x="14978" y="5789"/>
                    <a:pt x="15035" y="5661"/>
                    <a:pt x="15102" y="5531"/>
                  </a:cubicBezTo>
                  <a:cubicBezTo>
                    <a:pt x="15165" y="5408"/>
                    <a:pt x="15265" y="5321"/>
                    <a:pt x="15332" y="5202"/>
                  </a:cubicBezTo>
                  <a:cubicBezTo>
                    <a:pt x="15388" y="5104"/>
                    <a:pt x="15439" y="5003"/>
                    <a:pt x="15496" y="4905"/>
                  </a:cubicBezTo>
                  <a:close/>
                  <a:moveTo>
                    <a:pt x="12242" y="291"/>
                  </a:moveTo>
                  <a:cubicBezTo>
                    <a:pt x="12278" y="291"/>
                    <a:pt x="12316" y="295"/>
                    <a:pt x="12355" y="301"/>
                  </a:cubicBezTo>
                  <a:cubicBezTo>
                    <a:pt x="12655" y="352"/>
                    <a:pt x="12952" y="515"/>
                    <a:pt x="13213" y="663"/>
                  </a:cubicBezTo>
                  <a:cubicBezTo>
                    <a:pt x="13354" y="743"/>
                    <a:pt x="13486" y="839"/>
                    <a:pt x="13626" y="921"/>
                  </a:cubicBezTo>
                  <a:cubicBezTo>
                    <a:pt x="13767" y="1002"/>
                    <a:pt x="13884" y="1104"/>
                    <a:pt x="14017" y="1197"/>
                  </a:cubicBezTo>
                  <a:cubicBezTo>
                    <a:pt x="14298" y="1392"/>
                    <a:pt x="14534" y="1642"/>
                    <a:pt x="14753" y="1904"/>
                  </a:cubicBezTo>
                  <a:cubicBezTo>
                    <a:pt x="14962" y="2154"/>
                    <a:pt x="15196" y="2413"/>
                    <a:pt x="15366" y="2693"/>
                  </a:cubicBezTo>
                  <a:cubicBezTo>
                    <a:pt x="15444" y="2824"/>
                    <a:pt x="15499" y="2969"/>
                    <a:pt x="15562" y="3108"/>
                  </a:cubicBezTo>
                  <a:cubicBezTo>
                    <a:pt x="15625" y="3246"/>
                    <a:pt x="15531" y="3390"/>
                    <a:pt x="15529" y="3538"/>
                  </a:cubicBezTo>
                  <a:cubicBezTo>
                    <a:pt x="15526" y="3856"/>
                    <a:pt x="15554" y="4164"/>
                    <a:pt x="15516" y="4480"/>
                  </a:cubicBezTo>
                  <a:cubicBezTo>
                    <a:pt x="15475" y="4541"/>
                    <a:pt x="15434" y="4602"/>
                    <a:pt x="15392" y="4664"/>
                  </a:cubicBezTo>
                  <a:cubicBezTo>
                    <a:pt x="15319" y="4774"/>
                    <a:pt x="15243" y="4889"/>
                    <a:pt x="15186" y="5008"/>
                  </a:cubicBezTo>
                  <a:cubicBezTo>
                    <a:pt x="15126" y="5134"/>
                    <a:pt x="15031" y="5222"/>
                    <a:pt x="14961" y="5340"/>
                  </a:cubicBezTo>
                  <a:cubicBezTo>
                    <a:pt x="14889" y="5463"/>
                    <a:pt x="14847" y="5603"/>
                    <a:pt x="14771" y="5723"/>
                  </a:cubicBezTo>
                  <a:cubicBezTo>
                    <a:pt x="14701" y="5833"/>
                    <a:pt x="14643" y="5922"/>
                    <a:pt x="14643" y="6056"/>
                  </a:cubicBezTo>
                  <a:lnTo>
                    <a:pt x="14643" y="6072"/>
                  </a:lnTo>
                  <a:cubicBezTo>
                    <a:pt x="14581" y="6010"/>
                    <a:pt x="14519" y="5948"/>
                    <a:pt x="14454" y="5891"/>
                  </a:cubicBezTo>
                  <a:cubicBezTo>
                    <a:pt x="14241" y="5701"/>
                    <a:pt x="14020" y="5527"/>
                    <a:pt x="13816" y="5327"/>
                  </a:cubicBezTo>
                  <a:cubicBezTo>
                    <a:pt x="13773" y="5285"/>
                    <a:pt x="13731" y="5243"/>
                    <a:pt x="13686" y="5203"/>
                  </a:cubicBezTo>
                  <a:cubicBezTo>
                    <a:pt x="13634" y="5158"/>
                    <a:pt x="13570" y="5125"/>
                    <a:pt x="13520" y="5081"/>
                  </a:cubicBezTo>
                  <a:cubicBezTo>
                    <a:pt x="13429" y="5002"/>
                    <a:pt x="13381" y="4902"/>
                    <a:pt x="13279" y="4831"/>
                  </a:cubicBezTo>
                  <a:cubicBezTo>
                    <a:pt x="13054" y="4675"/>
                    <a:pt x="12787" y="4589"/>
                    <a:pt x="12545" y="4463"/>
                  </a:cubicBezTo>
                  <a:cubicBezTo>
                    <a:pt x="12324" y="4348"/>
                    <a:pt x="12145" y="4151"/>
                    <a:pt x="11958" y="3989"/>
                  </a:cubicBezTo>
                  <a:cubicBezTo>
                    <a:pt x="11864" y="3906"/>
                    <a:pt x="11770" y="3818"/>
                    <a:pt x="11692" y="3719"/>
                  </a:cubicBezTo>
                  <a:cubicBezTo>
                    <a:pt x="11624" y="3634"/>
                    <a:pt x="11586" y="3522"/>
                    <a:pt x="11507" y="3445"/>
                  </a:cubicBezTo>
                  <a:cubicBezTo>
                    <a:pt x="11459" y="3398"/>
                    <a:pt x="11406" y="3378"/>
                    <a:pt x="11355" y="3378"/>
                  </a:cubicBezTo>
                  <a:cubicBezTo>
                    <a:pt x="11265" y="3378"/>
                    <a:pt x="11178" y="3439"/>
                    <a:pt x="11124" y="3527"/>
                  </a:cubicBezTo>
                  <a:cubicBezTo>
                    <a:pt x="11045" y="3657"/>
                    <a:pt x="11007" y="3818"/>
                    <a:pt x="10966" y="3964"/>
                  </a:cubicBezTo>
                  <a:cubicBezTo>
                    <a:pt x="10885" y="4257"/>
                    <a:pt x="10877" y="4563"/>
                    <a:pt x="10824" y="4862"/>
                  </a:cubicBezTo>
                  <a:cubicBezTo>
                    <a:pt x="10776" y="5142"/>
                    <a:pt x="10710" y="5419"/>
                    <a:pt x="10671" y="5702"/>
                  </a:cubicBezTo>
                  <a:cubicBezTo>
                    <a:pt x="10629" y="6005"/>
                    <a:pt x="10583" y="6306"/>
                    <a:pt x="10530" y="6607"/>
                  </a:cubicBezTo>
                  <a:cubicBezTo>
                    <a:pt x="10480" y="6894"/>
                    <a:pt x="10425" y="7183"/>
                    <a:pt x="10392" y="7472"/>
                  </a:cubicBezTo>
                  <a:cubicBezTo>
                    <a:pt x="10357" y="7761"/>
                    <a:pt x="10362" y="8058"/>
                    <a:pt x="10336" y="8350"/>
                  </a:cubicBezTo>
                  <a:cubicBezTo>
                    <a:pt x="10311" y="8642"/>
                    <a:pt x="10320" y="8939"/>
                    <a:pt x="10320" y="9233"/>
                  </a:cubicBezTo>
                  <a:cubicBezTo>
                    <a:pt x="10320" y="9384"/>
                    <a:pt x="10318" y="9536"/>
                    <a:pt x="10317" y="9688"/>
                  </a:cubicBezTo>
                  <a:cubicBezTo>
                    <a:pt x="10237" y="9587"/>
                    <a:pt x="10156" y="9488"/>
                    <a:pt x="10087" y="9378"/>
                  </a:cubicBezTo>
                  <a:cubicBezTo>
                    <a:pt x="9985" y="9215"/>
                    <a:pt x="9835" y="9092"/>
                    <a:pt x="9727" y="8934"/>
                  </a:cubicBezTo>
                  <a:cubicBezTo>
                    <a:pt x="9501" y="8605"/>
                    <a:pt x="9277" y="8273"/>
                    <a:pt x="9050" y="7943"/>
                  </a:cubicBezTo>
                  <a:cubicBezTo>
                    <a:pt x="8940" y="7784"/>
                    <a:pt x="8828" y="7628"/>
                    <a:pt x="8708" y="7477"/>
                  </a:cubicBezTo>
                  <a:cubicBezTo>
                    <a:pt x="8585" y="7323"/>
                    <a:pt x="8445" y="7184"/>
                    <a:pt x="8323" y="7029"/>
                  </a:cubicBezTo>
                  <a:cubicBezTo>
                    <a:pt x="8096" y="6738"/>
                    <a:pt x="7852" y="6463"/>
                    <a:pt x="7619" y="6177"/>
                  </a:cubicBezTo>
                  <a:cubicBezTo>
                    <a:pt x="7574" y="6122"/>
                    <a:pt x="7529" y="6068"/>
                    <a:pt x="7483" y="6013"/>
                  </a:cubicBezTo>
                  <a:cubicBezTo>
                    <a:pt x="7431" y="5709"/>
                    <a:pt x="7564" y="5413"/>
                    <a:pt x="7686" y="5141"/>
                  </a:cubicBezTo>
                  <a:cubicBezTo>
                    <a:pt x="7828" y="4825"/>
                    <a:pt x="7997" y="4543"/>
                    <a:pt x="8201" y="4262"/>
                  </a:cubicBezTo>
                  <a:cubicBezTo>
                    <a:pt x="8406" y="3978"/>
                    <a:pt x="8655" y="3738"/>
                    <a:pt x="8883" y="3473"/>
                  </a:cubicBezTo>
                  <a:cubicBezTo>
                    <a:pt x="8992" y="3346"/>
                    <a:pt x="9098" y="3215"/>
                    <a:pt x="9202" y="3086"/>
                  </a:cubicBezTo>
                  <a:cubicBezTo>
                    <a:pt x="9315" y="2947"/>
                    <a:pt x="9442" y="2828"/>
                    <a:pt x="9566" y="2700"/>
                  </a:cubicBezTo>
                  <a:cubicBezTo>
                    <a:pt x="9671" y="2592"/>
                    <a:pt x="9780" y="2482"/>
                    <a:pt x="9878" y="2369"/>
                  </a:cubicBezTo>
                  <a:cubicBezTo>
                    <a:pt x="9983" y="2247"/>
                    <a:pt x="10063" y="2107"/>
                    <a:pt x="10167" y="1984"/>
                  </a:cubicBezTo>
                  <a:cubicBezTo>
                    <a:pt x="10382" y="1734"/>
                    <a:pt x="10617" y="1495"/>
                    <a:pt x="10884" y="1300"/>
                  </a:cubicBezTo>
                  <a:cubicBezTo>
                    <a:pt x="11141" y="1112"/>
                    <a:pt x="11365" y="896"/>
                    <a:pt x="11614" y="699"/>
                  </a:cubicBezTo>
                  <a:cubicBezTo>
                    <a:pt x="11722" y="612"/>
                    <a:pt x="11817" y="514"/>
                    <a:pt x="11919" y="421"/>
                  </a:cubicBezTo>
                  <a:cubicBezTo>
                    <a:pt x="12019" y="330"/>
                    <a:pt x="12122" y="291"/>
                    <a:pt x="12242" y="291"/>
                  </a:cubicBezTo>
                  <a:close/>
                  <a:moveTo>
                    <a:pt x="17543" y="705"/>
                  </a:moveTo>
                  <a:cubicBezTo>
                    <a:pt x="17564" y="757"/>
                    <a:pt x="17582" y="828"/>
                    <a:pt x="17590" y="853"/>
                  </a:cubicBezTo>
                  <a:cubicBezTo>
                    <a:pt x="17638" y="991"/>
                    <a:pt x="17653" y="1135"/>
                    <a:pt x="17687" y="1277"/>
                  </a:cubicBezTo>
                  <a:cubicBezTo>
                    <a:pt x="17717" y="1408"/>
                    <a:pt x="17757" y="1536"/>
                    <a:pt x="17781" y="1667"/>
                  </a:cubicBezTo>
                  <a:cubicBezTo>
                    <a:pt x="17803" y="1787"/>
                    <a:pt x="17857" y="1853"/>
                    <a:pt x="17923" y="1952"/>
                  </a:cubicBezTo>
                  <a:cubicBezTo>
                    <a:pt x="18077" y="2181"/>
                    <a:pt x="18109" y="2502"/>
                    <a:pt x="18151" y="2768"/>
                  </a:cubicBezTo>
                  <a:cubicBezTo>
                    <a:pt x="18174" y="2911"/>
                    <a:pt x="18173" y="3048"/>
                    <a:pt x="18186" y="3191"/>
                  </a:cubicBezTo>
                  <a:cubicBezTo>
                    <a:pt x="18191" y="3253"/>
                    <a:pt x="18211" y="3309"/>
                    <a:pt x="18225" y="3368"/>
                  </a:cubicBezTo>
                  <a:cubicBezTo>
                    <a:pt x="18248" y="3460"/>
                    <a:pt x="18249" y="3557"/>
                    <a:pt x="18261" y="3650"/>
                  </a:cubicBezTo>
                  <a:cubicBezTo>
                    <a:pt x="18277" y="3777"/>
                    <a:pt x="18275" y="3903"/>
                    <a:pt x="18303" y="4029"/>
                  </a:cubicBezTo>
                  <a:cubicBezTo>
                    <a:pt x="18334" y="4172"/>
                    <a:pt x="18321" y="4309"/>
                    <a:pt x="18325" y="4456"/>
                  </a:cubicBezTo>
                  <a:cubicBezTo>
                    <a:pt x="18334" y="4756"/>
                    <a:pt x="18278" y="5046"/>
                    <a:pt x="18278" y="5347"/>
                  </a:cubicBezTo>
                  <a:cubicBezTo>
                    <a:pt x="18278" y="5495"/>
                    <a:pt x="18284" y="5642"/>
                    <a:pt x="18270" y="5790"/>
                  </a:cubicBezTo>
                  <a:cubicBezTo>
                    <a:pt x="18255" y="5951"/>
                    <a:pt x="18219" y="6110"/>
                    <a:pt x="18189" y="6269"/>
                  </a:cubicBezTo>
                  <a:cubicBezTo>
                    <a:pt x="18131" y="6570"/>
                    <a:pt x="18132" y="6878"/>
                    <a:pt x="18060" y="7175"/>
                  </a:cubicBezTo>
                  <a:cubicBezTo>
                    <a:pt x="17984" y="7483"/>
                    <a:pt x="17912" y="7791"/>
                    <a:pt x="17843" y="8101"/>
                  </a:cubicBezTo>
                  <a:cubicBezTo>
                    <a:pt x="17777" y="8394"/>
                    <a:pt x="17673" y="8672"/>
                    <a:pt x="17584" y="8959"/>
                  </a:cubicBezTo>
                  <a:cubicBezTo>
                    <a:pt x="17490" y="9259"/>
                    <a:pt x="17431" y="9571"/>
                    <a:pt x="17327" y="9869"/>
                  </a:cubicBezTo>
                  <a:cubicBezTo>
                    <a:pt x="17255" y="10077"/>
                    <a:pt x="17143" y="10271"/>
                    <a:pt x="17058" y="10473"/>
                  </a:cubicBezTo>
                  <a:cubicBezTo>
                    <a:pt x="17039" y="10341"/>
                    <a:pt x="17003" y="10209"/>
                    <a:pt x="16968" y="10081"/>
                  </a:cubicBezTo>
                  <a:cubicBezTo>
                    <a:pt x="16930" y="9942"/>
                    <a:pt x="16898" y="9801"/>
                    <a:pt x="16843" y="9667"/>
                  </a:cubicBezTo>
                  <a:cubicBezTo>
                    <a:pt x="16791" y="9538"/>
                    <a:pt x="16736" y="9431"/>
                    <a:pt x="16708" y="9292"/>
                  </a:cubicBezTo>
                  <a:cubicBezTo>
                    <a:pt x="16652" y="9016"/>
                    <a:pt x="16491" y="8771"/>
                    <a:pt x="16367" y="8524"/>
                  </a:cubicBezTo>
                  <a:cubicBezTo>
                    <a:pt x="16308" y="8408"/>
                    <a:pt x="16271" y="8281"/>
                    <a:pt x="16210" y="8165"/>
                  </a:cubicBezTo>
                  <a:cubicBezTo>
                    <a:pt x="16142" y="8036"/>
                    <a:pt x="16057" y="7909"/>
                    <a:pt x="15979" y="7785"/>
                  </a:cubicBezTo>
                  <a:cubicBezTo>
                    <a:pt x="15870" y="7613"/>
                    <a:pt x="15738" y="7462"/>
                    <a:pt x="15606" y="7309"/>
                  </a:cubicBezTo>
                  <a:cubicBezTo>
                    <a:pt x="15605" y="7132"/>
                    <a:pt x="15615" y="6955"/>
                    <a:pt x="15635" y="6780"/>
                  </a:cubicBezTo>
                  <a:lnTo>
                    <a:pt x="15636" y="6780"/>
                  </a:lnTo>
                  <a:cubicBezTo>
                    <a:pt x="15660" y="6587"/>
                    <a:pt x="15704" y="6398"/>
                    <a:pt x="15712" y="6204"/>
                  </a:cubicBezTo>
                  <a:cubicBezTo>
                    <a:pt x="15717" y="6029"/>
                    <a:pt x="15704" y="5854"/>
                    <a:pt x="15715" y="5679"/>
                  </a:cubicBezTo>
                  <a:cubicBezTo>
                    <a:pt x="15726" y="5485"/>
                    <a:pt x="15761" y="5303"/>
                    <a:pt x="15752" y="5108"/>
                  </a:cubicBezTo>
                  <a:cubicBezTo>
                    <a:pt x="15745" y="4930"/>
                    <a:pt x="15727" y="4752"/>
                    <a:pt x="15754" y="4575"/>
                  </a:cubicBezTo>
                  <a:cubicBezTo>
                    <a:pt x="15757" y="4550"/>
                    <a:pt x="15760" y="4526"/>
                    <a:pt x="15763" y="4503"/>
                  </a:cubicBezTo>
                  <a:cubicBezTo>
                    <a:pt x="15767" y="4497"/>
                    <a:pt x="15770" y="4492"/>
                    <a:pt x="15773" y="4486"/>
                  </a:cubicBezTo>
                  <a:cubicBezTo>
                    <a:pt x="15842" y="4376"/>
                    <a:pt x="15920" y="4274"/>
                    <a:pt x="15953" y="4147"/>
                  </a:cubicBezTo>
                  <a:cubicBezTo>
                    <a:pt x="15996" y="3977"/>
                    <a:pt x="16061" y="3814"/>
                    <a:pt x="16148" y="3661"/>
                  </a:cubicBezTo>
                  <a:cubicBezTo>
                    <a:pt x="16223" y="3524"/>
                    <a:pt x="16275" y="3375"/>
                    <a:pt x="16362" y="3243"/>
                  </a:cubicBezTo>
                  <a:cubicBezTo>
                    <a:pt x="16457" y="3099"/>
                    <a:pt x="16551" y="2955"/>
                    <a:pt x="16626" y="2799"/>
                  </a:cubicBezTo>
                  <a:cubicBezTo>
                    <a:pt x="16664" y="2721"/>
                    <a:pt x="16688" y="2635"/>
                    <a:pt x="16734" y="2561"/>
                  </a:cubicBezTo>
                  <a:cubicBezTo>
                    <a:pt x="16776" y="2492"/>
                    <a:pt x="16828" y="2433"/>
                    <a:pt x="16863" y="2361"/>
                  </a:cubicBezTo>
                  <a:cubicBezTo>
                    <a:pt x="17018" y="2050"/>
                    <a:pt x="17101" y="1710"/>
                    <a:pt x="17268" y="1405"/>
                  </a:cubicBezTo>
                  <a:cubicBezTo>
                    <a:pt x="17342" y="1269"/>
                    <a:pt x="17429" y="1139"/>
                    <a:pt x="17477" y="989"/>
                  </a:cubicBezTo>
                  <a:cubicBezTo>
                    <a:pt x="17506" y="900"/>
                    <a:pt x="17507" y="793"/>
                    <a:pt x="17543" y="705"/>
                  </a:cubicBezTo>
                  <a:close/>
                  <a:moveTo>
                    <a:pt x="14879" y="6821"/>
                  </a:moveTo>
                  <a:lnTo>
                    <a:pt x="14882" y="6825"/>
                  </a:lnTo>
                  <a:cubicBezTo>
                    <a:pt x="15035" y="7042"/>
                    <a:pt x="15169" y="7263"/>
                    <a:pt x="15342" y="7466"/>
                  </a:cubicBezTo>
                  <a:cubicBezTo>
                    <a:pt x="15352" y="7477"/>
                    <a:pt x="15362" y="7489"/>
                    <a:pt x="15371" y="7500"/>
                  </a:cubicBezTo>
                  <a:lnTo>
                    <a:pt x="15371" y="7730"/>
                  </a:lnTo>
                  <a:cubicBezTo>
                    <a:pt x="15375" y="9223"/>
                    <a:pt x="15380" y="10718"/>
                    <a:pt x="15376" y="12213"/>
                  </a:cubicBezTo>
                  <a:cubicBezTo>
                    <a:pt x="15376" y="12207"/>
                    <a:pt x="15375" y="12202"/>
                    <a:pt x="15375" y="12195"/>
                  </a:cubicBezTo>
                  <a:cubicBezTo>
                    <a:pt x="15373" y="12042"/>
                    <a:pt x="15355" y="11903"/>
                    <a:pt x="15339" y="11752"/>
                  </a:cubicBezTo>
                  <a:cubicBezTo>
                    <a:pt x="15307" y="11457"/>
                    <a:pt x="15264" y="11157"/>
                    <a:pt x="15246" y="10862"/>
                  </a:cubicBezTo>
                  <a:cubicBezTo>
                    <a:pt x="15239" y="10721"/>
                    <a:pt x="15224" y="10581"/>
                    <a:pt x="15202" y="10442"/>
                  </a:cubicBezTo>
                  <a:cubicBezTo>
                    <a:pt x="15176" y="10283"/>
                    <a:pt x="15130" y="10127"/>
                    <a:pt x="15107" y="9968"/>
                  </a:cubicBezTo>
                  <a:cubicBezTo>
                    <a:pt x="15085" y="9813"/>
                    <a:pt x="15111" y="9656"/>
                    <a:pt x="15106" y="9499"/>
                  </a:cubicBezTo>
                  <a:cubicBezTo>
                    <a:pt x="15102" y="9348"/>
                    <a:pt x="15065" y="9202"/>
                    <a:pt x="15055" y="9052"/>
                  </a:cubicBezTo>
                  <a:cubicBezTo>
                    <a:pt x="15045" y="8909"/>
                    <a:pt x="15073" y="8773"/>
                    <a:pt x="15054" y="8631"/>
                  </a:cubicBezTo>
                  <a:cubicBezTo>
                    <a:pt x="15033" y="8479"/>
                    <a:pt x="14998" y="8329"/>
                    <a:pt x="14975" y="8178"/>
                  </a:cubicBezTo>
                  <a:cubicBezTo>
                    <a:pt x="14951" y="8021"/>
                    <a:pt x="14967" y="7855"/>
                    <a:pt x="14969" y="7697"/>
                  </a:cubicBezTo>
                  <a:cubicBezTo>
                    <a:pt x="14971" y="7547"/>
                    <a:pt x="14956" y="7397"/>
                    <a:pt x="14926" y="7252"/>
                  </a:cubicBezTo>
                  <a:cubicBezTo>
                    <a:pt x="14897" y="7109"/>
                    <a:pt x="14883" y="6966"/>
                    <a:pt x="14879" y="6821"/>
                  </a:cubicBezTo>
                  <a:close/>
                  <a:moveTo>
                    <a:pt x="4129" y="4715"/>
                  </a:moveTo>
                  <a:cubicBezTo>
                    <a:pt x="4225" y="4715"/>
                    <a:pt x="4321" y="4717"/>
                    <a:pt x="4417" y="4718"/>
                  </a:cubicBezTo>
                  <a:cubicBezTo>
                    <a:pt x="4617" y="4720"/>
                    <a:pt x="4820" y="4725"/>
                    <a:pt x="5016" y="4767"/>
                  </a:cubicBezTo>
                  <a:cubicBezTo>
                    <a:pt x="5195" y="4805"/>
                    <a:pt x="5361" y="4889"/>
                    <a:pt x="5531" y="4956"/>
                  </a:cubicBezTo>
                  <a:cubicBezTo>
                    <a:pt x="5719" y="5030"/>
                    <a:pt x="5898" y="5107"/>
                    <a:pt x="6068" y="5216"/>
                  </a:cubicBezTo>
                  <a:cubicBezTo>
                    <a:pt x="6242" y="5328"/>
                    <a:pt x="6410" y="5449"/>
                    <a:pt x="6578" y="5571"/>
                  </a:cubicBezTo>
                  <a:cubicBezTo>
                    <a:pt x="6733" y="5684"/>
                    <a:pt x="6897" y="5789"/>
                    <a:pt x="7041" y="5917"/>
                  </a:cubicBezTo>
                  <a:cubicBezTo>
                    <a:pt x="7097" y="5967"/>
                    <a:pt x="7151" y="6021"/>
                    <a:pt x="7202" y="6075"/>
                  </a:cubicBezTo>
                  <a:cubicBezTo>
                    <a:pt x="7216" y="6149"/>
                    <a:pt x="7235" y="6222"/>
                    <a:pt x="7258" y="6294"/>
                  </a:cubicBezTo>
                  <a:cubicBezTo>
                    <a:pt x="7309" y="6460"/>
                    <a:pt x="7336" y="6629"/>
                    <a:pt x="7398" y="6792"/>
                  </a:cubicBezTo>
                  <a:cubicBezTo>
                    <a:pt x="7516" y="7102"/>
                    <a:pt x="7606" y="7424"/>
                    <a:pt x="7664" y="7751"/>
                  </a:cubicBezTo>
                  <a:cubicBezTo>
                    <a:pt x="7695" y="7912"/>
                    <a:pt x="7722" y="8073"/>
                    <a:pt x="7766" y="8233"/>
                  </a:cubicBezTo>
                  <a:cubicBezTo>
                    <a:pt x="7813" y="8401"/>
                    <a:pt x="7851" y="8586"/>
                    <a:pt x="7924" y="8746"/>
                  </a:cubicBezTo>
                  <a:cubicBezTo>
                    <a:pt x="7990" y="8893"/>
                    <a:pt x="8011" y="9046"/>
                    <a:pt x="8064" y="9197"/>
                  </a:cubicBezTo>
                  <a:cubicBezTo>
                    <a:pt x="8126" y="9366"/>
                    <a:pt x="8200" y="9532"/>
                    <a:pt x="8256" y="9705"/>
                  </a:cubicBezTo>
                  <a:cubicBezTo>
                    <a:pt x="8368" y="10045"/>
                    <a:pt x="8559" y="10359"/>
                    <a:pt x="8690" y="10693"/>
                  </a:cubicBezTo>
                  <a:cubicBezTo>
                    <a:pt x="8822" y="11030"/>
                    <a:pt x="8975" y="11357"/>
                    <a:pt x="9109" y="11693"/>
                  </a:cubicBezTo>
                  <a:cubicBezTo>
                    <a:pt x="9171" y="11848"/>
                    <a:pt x="9234" y="12003"/>
                    <a:pt x="9311" y="12149"/>
                  </a:cubicBezTo>
                  <a:cubicBezTo>
                    <a:pt x="9395" y="12307"/>
                    <a:pt x="9505" y="12442"/>
                    <a:pt x="9607" y="12586"/>
                  </a:cubicBezTo>
                  <a:cubicBezTo>
                    <a:pt x="9700" y="12719"/>
                    <a:pt x="9767" y="12867"/>
                    <a:pt x="9843" y="13010"/>
                  </a:cubicBezTo>
                  <a:cubicBezTo>
                    <a:pt x="9921" y="13155"/>
                    <a:pt x="10019" y="13287"/>
                    <a:pt x="10099" y="13430"/>
                  </a:cubicBezTo>
                  <a:cubicBezTo>
                    <a:pt x="10180" y="13573"/>
                    <a:pt x="10257" y="13717"/>
                    <a:pt x="10346" y="13856"/>
                  </a:cubicBezTo>
                  <a:cubicBezTo>
                    <a:pt x="10425" y="13981"/>
                    <a:pt x="10482" y="14119"/>
                    <a:pt x="10560" y="14245"/>
                  </a:cubicBezTo>
                  <a:cubicBezTo>
                    <a:pt x="10484" y="14197"/>
                    <a:pt x="10407" y="14149"/>
                    <a:pt x="10345" y="14077"/>
                  </a:cubicBezTo>
                  <a:lnTo>
                    <a:pt x="10345" y="14076"/>
                  </a:lnTo>
                  <a:cubicBezTo>
                    <a:pt x="10225" y="13938"/>
                    <a:pt x="10072" y="13867"/>
                    <a:pt x="9938" y="13748"/>
                  </a:cubicBezTo>
                  <a:cubicBezTo>
                    <a:pt x="9793" y="13621"/>
                    <a:pt x="9683" y="13482"/>
                    <a:pt x="9518" y="13382"/>
                  </a:cubicBezTo>
                  <a:cubicBezTo>
                    <a:pt x="9362" y="13286"/>
                    <a:pt x="9254" y="13139"/>
                    <a:pt x="9110" y="13027"/>
                  </a:cubicBezTo>
                  <a:cubicBezTo>
                    <a:pt x="8804" y="12791"/>
                    <a:pt x="8504" y="12560"/>
                    <a:pt x="8223" y="12294"/>
                  </a:cubicBezTo>
                  <a:cubicBezTo>
                    <a:pt x="7953" y="12038"/>
                    <a:pt x="7673" y="11784"/>
                    <a:pt x="7433" y="11501"/>
                  </a:cubicBezTo>
                  <a:cubicBezTo>
                    <a:pt x="7170" y="11190"/>
                    <a:pt x="6906" y="10879"/>
                    <a:pt x="6642" y="10569"/>
                  </a:cubicBezTo>
                  <a:cubicBezTo>
                    <a:pt x="6511" y="10414"/>
                    <a:pt x="6377" y="10262"/>
                    <a:pt x="6243" y="10109"/>
                  </a:cubicBezTo>
                  <a:cubicBezTo>
                    <a:pt x="6118" y="9966"/>
                    <a:pt x="5972" y="9839"/>
                    <a:pt x="5847" y="9695"/>
                  </a:cubicBezTo>
                  <a:cubicBezTo>
                    <a:pt x="5732" y="9562"/>
                    <a:pt x="5601" y="9446"/>
                    <a:pt x="5487" y="9313"/>
                  </a:cubicBezTo>
                  <a:cubicBezTo>
                    <a:pt x="5369" y="9177"/>
                    <a:pt x="5272" y="9030"/>
                    <a:pt x="5143" y="8902"/>
                  </a:cubicBezTo>
                  <a:cubicBezTo>
                    <a:pt x="4864" y="8625"/>
                    <a:pt x="4585" y="8354"/>
                    <a:pt x="4294" y="8090"/>
                  </a:cubicBezTo>
                  <a:cubicBezTo>
                    <a:pt x="4003" y="7826"/>
                    <a:pt x="3724" y="7546"/>
                    <a:pt x="3418" y="7298"/>
                  </a:cubicBezTo>
                  <a:cubicBezTo>
                    <a:pt x="3293" y="7196"/>
                    <a:pt x="3160" y="7095"/>
                    <a:pt x="3062" y="6964"/>
                  </a:cubicBezTo>
                  <a:cubicBezTo>
                    <a:pt x="2954" y="6817"/>
                    <a:pt x="2869" y="6650"/>
                    <a:pt x="2764" y="6500"/>
                  </a:cubicBezTo>
                  <a:cubicBezTo>
                    <a:pt x="2664" y="6357"/>
                    <a:pt x="2549" y="6224"/>
                    <a:pt x="2423" y="6102"/>
                  </a:cubicBezTo>
                  <a:cubicBezTo>
                    <a:pt x="2296" y="5981"/>
                    <a:pt x="2216" y="5821"/>
                    <a:pt x="2096" y="5693"/>
                  </a:cubicBezTo>
                  <a:cubicBezTo>
                    <a:pt x="2086" y="5681"/>
                    <a:pt x="2030" y="5636"/>
                    <a:pt x="2031" y="5620"/>
                  </a:cubicBezTo>
                  <a:lnTo>
                    <a:pt x="2031" y="5620"/>
                  </a:lnTo>
                  <a:cubicBezTo>
                    <a:pt x="2031" y="5621"/>
                    <a:pt x="2031" y="5621"/>
                    <a:pt x="2032" y="5621"/>
                  </a:cubicBezTo>
                  <a:cubicBezTo>
                    <a:pt x="2041" y="5621"/>
                    <a:pt x="2099" y="5571"/>
                    <a:pt x="2105" y="5566"/>
                  </a:cubicBezTo>
                  <a:cubicBezTo>
                    <a:pt x="2175" y="5505"/>
                    <a:pt x="2246" y="5444"/>
                    <a:pt x="2317" y="5386"/>
                  </a:cubicBezTo>
                  <a:cubicBezTo>
                    <a:pt x="2462" y="5266"/>
                    <a:pt x="2614" y="5154"/>
                    <a:pt x="2778" y="5062"/>
                  </a:cubicBezTo>
                  <a:cubicBezTo>
                    <a:pt x="2941" y="4972"/>
                    <a:pt x="3110" y="4893"/>
                    <a:pt x="3283" y="4828"/>
                  </a:cubicBezTo>
                  <a:cubicBezTo>
                    <a:pt x="3450" y="4764"/>
                    <a:pt x="3653" y="4745"/>
                    <a:pt x="3828" y="4727"/>
                  </a:cubicBezTo>
                  <a:cubicBezTo>
                    <a:pt x="3928" y="4717"/>
                    <a:pt x="4029" y="4715"/>
                    <a:pt x="4129" y="4715"/>
                  </a:cubicBezTo>
                  <a:close/>
                  <a:moveTo>
                    <a:pt x="15604" y="7789"/>
                  </a:moveTo>
                  <a:cubicBezTo>
                    <a:pt x="15682" y="7894"/>
                    <a:pt x="15756" y="8002"/>
                    <a:pt x="15826" y="8118"/>
                  </a:cubicBezTo>
                  <a:cubicBezTo>
                    <a:pt x="15964" y="8346"/>
                    <a:pt x="16054" y="8592"/>
                    <a:pt x="16183" y="8825"/>
                  </a:cubicBezTo>
                  <a:cubicBezTo>
                    <a:pt x="16251" y="8946"/>
                    <a:pt x="16308" y="9073"/>
                    <a:pt x="16363" y="9200"/>
                  </a:cubicBezTo>
                  <a:cubicBezTo>
                    <a:pt x="16420" y="9331"/>
                    <a:pt x="16429" y="9473"/>
                    <a:pt x="16488" y="9603"/>
                  </a:cubicBezTo>
                  <a:cubicBezTo>
                    <a:pt x="16540" y="9718"/>
                    <a:pt x="16597" y="9825"/>
                    <a:pt x="16635" y="9948"/>
                  </a:cubicBezTo>
                  <a:cubicBezTo>
                    <a:pt x="16678" y="10091"/>
                    <a:pt x="16722" y="10237"/>
                    <a:pt x="16757" y="10384"/>
                  </a:cubicBezTo>
                  <a:cubicBezTo>
                    <a:pt x="16789" y="10518"/>
                    <a:pt x="16791" y="10645"/>
                    <a:pt x="16802" y="10781"/>
                  </a:cubicBezTo>
                  <a:cubicBezTo>
                    <a:pt x="16812" y="10878"/>
                    <a:pt x="16844" y="10964"/>
                    <a:pt x="16857" y="11059"/>
                  </a:cubicBezTo>
                  <a:cubicBezTo>
                    <a:pt x="16810" y="11190"/>
                    <a:pt x="16771" y="11324"/>
                    <a:pt x="16742" y="11461"/>
                  </a:cubicBezTo>
                  <a:cubicBezTo>
                    <a:pt x="16715" y="11595"/>
                    <a:pt x="16694" y="11730"/>
                    <a:pt x="16659" y="11863"/>
                  </a:cubicBezTo>
                  <a:cubicBezTo>
                    <a:pt x="16622" y="12005"/>
                    <a:pt x="16567" y="12140"/>
                    <a:pt x="16532" y="12281"/>
                  </a:cubicBezTo>
                  <a:cubicBezTo>
                    <a:pt x="16465" y="12552"/>
                    <a:pt x="16394" y="12837"/>
                    <a:pt x="16294" y="13098"/>
                  </a:cubicBezTo>
                  <a:cubicBezTo>
                    <a:pt x="16188" y="13372"/>
                    <a:pt x="16129" y="13658"/>
                    <a:pt x="16042" y="13938"/>
                  </a:cubicBezTo>
                  <a:cubicBezTo>
                    <a:pt x="15946" y="14244"/>
                    <a:pt x="15842" y="14554"/>
                    <a:pt x="15702" y="14843"/>
                  </a:cubicBezTo>
                  <a:cubicBezTo>
                    <a:pt x="15656" y="14941"/>
                    <a:pt x="15606" y="15037"/>
                    <a:pt x="15561" y="15137"/>
                  </a:cubicBezTo>
                  <a:cubicBezTo>
                    <a:pt x="15555" y="15102"/>
                    <a:pt x="15550" y="15068"/>
                    <a:pt x="15544" y="15033"/>
                  </a:cubicBezTo>
                  <a:cubicBezTo>
                    <a:pt x="15551" y="14948"/>
                    <a:pt x="15558" y="14864"/>
                    <a:pt x="15558" y="14778"/>
                  </a:cubicBezTo>
                  <a:cubicBezTo>
                    <a:pt x="15559" y="14585"/>
                    <a:pt x="15562" y="14392"/>
                    <a:pt x="15575" y="14199"/>
                  </a:cubicBezTo>
                  <a:cubicBezTo>
                    <a:pt x="15602" y="13822"/>
                    <a:pt x="15604" y="13447"/>
                    <a:pt x="15602" y="13069"/>
                  </a:cubicBezTo>
                  <a:cubicBezTo>
                    <a:pt x="15598" y="11541"/>
                    <a:pt x="15598" y="10013"/>
                    <a:pt x="15601" y="8484"/>
                  </a:cubicBezTo>
                  <a:lnTo>
                    <a:pt x="15602" y="8484"/>
                  </a:lnTo>
                  <a:cubicBezTo>
                    <a:pt x="15602" y="8252"/>
                    <a:pt x="15603" y="8021"/>
                    <a:pt x="15604" y="7789"/>
                  </a:cubicBezTo>
                  <a:close/>
                  <a:moveTo>
                    <a:pt x="10629" y="10545"/>
                  </a:moveTo>
                  <a:lnTo>
                    <a:pt x="10629" y="10545"/>
                  </a:lnTo>
                  <a:cubicBezTo>
                    <a:pt x="10675" y="10609"/>
                    <a:pt x="10718" y="10674"/>
                    <a:pt x="10760" y="10743"/>
                  </a:cubicBezTo>
                  <a:cubicBezTo>
                    <a:pt x="10848" y="10892"/>
                    <a:pt x="10967" y="11014"/>
                    <a:pt x="11081" y="11140"/>
                  </a:cubicBezTo>
                  <a:cubicBezTo>
                    <a:pt x="11204" y="11275"/>
                    <a:pt x="11296" y="11432"/>
                    <a:pt x="11410" y="11574"/>
                  </a:cubicBezTo>
                  <a:cubicBezTo>
                    <a:pt x="11537" y="11733"/>
                    <a:pt x="11665" y="11890"/>
                    <a:pt x="11784" y="12055"/>
                  </a:cubicBezTo>
                  <a:cubicBezTo>
                    <a:pt x="12007" y="12362"/>
                    <a:pt x="12258" y="12650"/>
                    <a:pt x="12454" y="12974"/>
                  </a:cubicBezTo>
                  <a:cubicBezTo>
                    <a:pt x="12549" y="13131"/>
                    <a:pt x="12634" y="13296"/>
                    <a:pt x="12728" y="13454"/>
                  </a:cubicBezTo>
                  <a:cubicBezTo>
                    <a:pt x="12823" y="13612"/>
                    <a:pt x="12935" y="13756"/>
                    <a:pt x="13044" y="13903"/>
                  </a:cubicBezTo>
                  <a:cubicBezTo>
                    <a:pt x="13156" y="14056"/>
                    <a:pt x="13252" y="14221"/>
                    <a:pt x="13360" y="14377"/>
                  </a:cubicBezTo>
                  <a:cubicBezTo>
                    <a:pt x="13474" y="14540"/>
                    <a:pt x="13580" y="14703"/>
                    <a:pt x="13671" y="14880"/>
                  </a:cubicBezTo>
                  <a:cubicBezTo>
                    <a:pt x="13759" y="15051"/>
                    <a:pt x="13844" y="15217"/>
                    <a:pt x="13953" y="15376"/>
                  </a:cubicBezTo>
                  <a:cubicBezTo>
                    <a:pt x="14054" y="15521"/>
                    <a:pt x="14097" y="15704"/>
                    <a:pt x="14171" y="15864"/>
                  </a:cubicBezTo>
                  <a:cubicBezTo>
                    <a:pt x="14243" y="16019"/>
                    <a:pt x="14312" y="16173"/>
                    <a:pt x="14341" y="16341"/>
                  </a:cubicBezTo>
                  <a:cubicBezTo>
                    <a:pt x="14202" y="16139"/>
                    <a:pt x="14025" y="15967"/>
                    <a:pt x="13883" y="15765"/>
                  </a:cubicBezTo>
                  <a:cubicBezTo>
                    <a:pt x="13726" y="15542"/>
                    <a:pt x="13593" y="15274"/>
                    <a:pt x="13391" y="15089"/>
                  </a:cubicBezTo>
                  <a:cubicBezTo>
                    <a:pt x="13303" y="15007"/>
                    <a:pt x="13201" y="14944"/>
                    <a:pt x="13109" y="14867"/>
                  </a:cubicBezTo>
                  <a:cubicBezTo>
                    <a:pt x="13002" y="14778"/>
                    <a:pt x="12907" y="14676"/>
                    <a:pt x="12808" y="14577"/>
                  </a:cubicBezTo>
                  <a:cubicBezTo>
                    <a:pt x="12614" y="14382"/>
                    <a:pt x="12404" y="14192"/>
                    <a:pt x="12263" y="13953"/>
                  </a:cubicBezTo>
                  <a:cubicBezTo>
                    <a:pt x="12199" y="13845"/>
                    <a:pt x="12160" y="13724"/>
                    <a:pt x="12096" y="13616"/>
                  </a:cubicBezTo>
                  <a:cubicBezTo>
                    <a:pt x="12026" y="13504"/>
                    <a:pt x="11938" y="13407"/>
                    <a:pt x="11865" y="13298"/>
                  </a:cubicBezTo>
                  <a:cubicBezTo>
                    <a:pt x="11718" y="13079"/>
                    <a:pt x="11564" y="12860"/>
                    <a:pt x="11449" y="12624"/>
                  </a:cubicBezTo>
                  <a:cubicBezTo>
                    <a:pt x="11321" y="12362"/>
                    <a:pt x="11220" y="12081"/>
                    <a:pt x="11113" y="11810"/>
                  </a:cubicBezTo>
                  <a:cubicBezTo>
                    <a:pt x="11013" y="11560"/>
                    <a:pt x="10864" y="11341"/>
                    <a:pt x="10776" y="11086"/>
                  </a:cubicBezTo>
                  <a:cubicBezTo>
                    <a:pt x="10714" y="10903"/>
                    <a:pt x="10662" y="10729"/>
                    <a:pt x="10629" y="10545"/>
                  </a:cubicBezTo>
                  <a:close/>
                  <a:moveTo>
                    <a:pt x="11348" y="3727"/>
                  </a:moveTo>
                  <a:cubicBezTo>
                    <a:pt x="11380" y="3781"/>
                    <a:pt x="11413" y="3834"/>
                    <a:pt x="11451" y="3884"/>
                  </a:cubicBezTo>
                  <a:cubicBezTo>
                    <a:pt x="11602" y="4081"/>
                    <a:pt x="11798" y="4228"/>
                    <a:pt x="11978" y="4394"/>
                  </a:cubicBezTo>
                  <a:cubicBezTo>
                    <a:pt x="12170" y="4571"/>
                    <a:pt x="12353" y="4702"/>
                    <a:pt x="12591" y="4811"/>
                  </a:cubicBezTo>
                  <a:cubicBezTo>
                    <a:pt x="12797" y="4906"/>
                    <a:pt x="13080" y="4996"/>
                    <a:pt x="13221" y="5181"/>
                  </a:cubicBezTo>
                  <a:cubicBezTo>
                    <a:pt x="13296" y="5282"/>
                    <a:pt x="13382" y="5333"/>
                    <a:pt x="13477" y="5414"/>
                  </a:cubicBezTo>
                  <a:cubicBezTo>
                    <a:pt x="13583" y="5506"/>
                    <a:pt x="13679" y="5613"/>
                    <a:pt x="13781" y="5710"/>
                  </a:cubicBezTo>
                  <a:cubicBezTo>
                    <a:pt x="13976" y="5895"/>
                    <a:pt x="14196" y="6051"/>
                    <a:pt x="14387" y="6241"/>
                  </a:cubicBezTo>
                  <a:cubicBezTo>
                    <a:pt x="14478" y="6331"/>
                    <a:pt x="14566" y="6425"/>
                    <a:pt x="14649" y="6522"/>
                  </a:cubicBezTo>
                  <a:cubicBezTo>
                    <a:pt x="14646" y="6669"/>
                    <a:pt x="14641" y="6816"/>
                    <a:pt x="14652" y="6960"/>
                  </a:cubicBezTo>
                  <a:cubicBezTo>
                    <a:pt x="14664" y="7110"/>
                    <a:pt x="14703" y="7254"/>
                    <a:pt x="14727" y="7401"/>
                  </a:cubicBezTo>
                  <a:cubicBezTo>
                    <a:pt x="14753" y="7559"/>
                    <a:pt x="14742" y="7722"/>
                    <a:pt x="14738" y="7883"/>
                  </a:cubicBezTo>
                  <a:cubicBezTo>
                    <a:pt x="14733" y="8032"/>
                    <a:pt x="14743" y="8181"/>
                    <a:pt x="14769" y="8328"/>
                  </a:cubicBezTo>
                  <a:cubicBezTo>
                    <a:pt x="14795" y="8480"/>
                    <a:pt x="14836" y="8637"/>
                    <a:pt x="14835" y="8791"/>
                  </a:cubicBezTo>
                  <a:cubicBezTo>
                    <a:pt x="14832" y="8938"/>
                    <a:pt x="14822" y="9070"/>
                    <a:pt x="14844" y="9216"/>
                  </a:cubicBezTo>
                  <a:cubicBezTo>
                    <a:pt x="14867" y="9370"/>
                    <a:pt x="14875" y="9526"/>
                    <a:pt x="14869" y="9682"/>
                  </a:cubicBezTo>
                  <a:cubicBezTo>
                    <a:pt x="14856" y="9989"/>
                    <a:pt x="14941" y="10271"/>
                    <a:pt x="14987" y="10572"/>
                  </a:cubicBezTo>
                  <a:cubicBezTo>
                    <a:pt x="15032" y="10873"/>
                    <a:pt x="15037" y="11184"/>
                    <a:pt x="15076" y="11487"/>
                  </a:cubicBezTo>
                  <a:cubicBezTo>
                    <a:pt x="15093" y="11624"/>
                    <a:pt x="15101" y="11762"/>
                    <a:pt x="15124" y="11898"/>
                  </a:cubicBezTo>
                  <a:cubicBezTo>
                    <a:pt x="15148" y="12050"/>
                    <a:pt x="15132" y="12203"/>
                    <a:pt x="15151" y="12356"/>
                  </a:cubicBezTo>
                  <a:cubicBezTo>
                    <a:pt x="15171" y="12508"/>
                    <a:pt x="15185" y="12658"/>
                    <a:pt x="15189" y="12813"/>
                  </a:cubicBezTo>
                  <a:cubicBezTo>
                    <a:pt x="15194" y="12968"/>
                    <a:pt x="15229" y="13115"/>
                    <a:pt x="15236" y="13268"/>
                  </a:cubicBezTo>
                  <a:cubicBezTo>
                    <a:pt x="15243" y="13418"/>
                    <a:pt x="15228" y="13567"/>
                    <a:pt x="15238" y="13717"/>
                  </a:cubicBezTo>
                  <a:cubicBezTo>
                    <a:pt x="15248" y="13867"/>
                    <a:pt x="15280" y="14013"/>
                    <a:pt x="15287" y="14162"/>
                  </a:cubicBezTo>
                  <a:cubicBezTo>
                    <a:pt x="15300" y="14448"/>
                    <a:pt x="15241" y="14741"/>
                    <a:pt x="15300" y="15024"/>
                  </a:cubicBezTo>
                  <a:cubicBezTo>
                    <a:pt x="15302" y="15033"/>
                    <a:pt x="15303" y="15041"/>
                    <a:pt x="15304" y="15050"/>
                  </a:cubicBezTo>
                  <a:cubicBezTo>
                    <a:pt x="15291" y="15201"/>
                    <a:pt x="15269" y="15351"/>
                    <a:pt x="15265" y="15504"/>
                  </a:cubicBezTo>
                  <a:cubicBezTo>
                    <a:pt x="15259" y="15719"/>
                    <a:pt x="15238" y="15938"/>
                    <a:pt x="15213" y="16156"/>
                  </a:cubicBezTo>
                  <a:cubicBezTo>
                    <a:pt x="15160" y="16312"/>
                    <a:pt x="15110" y="16469"/>
                    <a:pt x="15058" y="16625"/>
                  </a:cubicBezTo>
                  <a:cubicBezTo>
                    <a:pt x="15022" y="16699"/>
                    <a:pt x="14985" y="16774"/>
                    <a:pt x="14954" y="16850"/>
                  </a:cubicBezTo>
                  <a:cubicBezTo>
                    <a:pt x="14919" y="16934"/>
                    <a:pt x="14891" y="17020"/>
                    <a:pt x="14861" y="17106"/>
                  </a:cubicBezTo>
                  <a:lnTo>
                    <a:pt x="14860" y="17106"/>
                  </a:lnTo>
                  <a:cubicBezTo>
                    <a:pt x="14841" y="17079"/>
                    <a:pt x="14820" y="17055"/>
                    <a:pt x="14799" y="17030"/>
                  </a:cubicBezTo>
                  <a:cubicBezTo>
                    <a:pt x="14795" y="16993"/>
                    <a:pt x="14787" y="16955"/>
                    <a:pt x="14778" y="16918"/>
                  </a:cubicBezTo>
                  <a:cubicBezTo>
                    <a:pt x="14752" y="16826"/>
                    <a:pt x="14714" y="16737"/>
                    <a:pt x="14686" y="16645"/>
                  </a:cubicBezTo>
                  <a:cubicBezTo>
                    <a:pt x="14629" y="16459"/>
                    <a:pt x="14632" y="16265"/>
                    <a:pt x="14568" y="16082"/>
                  </a:cubicBezTo>
                  <a:cubicBezTo>
                    <a:pt x="14507" y="15902"/>
                    <a:pt x="14409" y="15738"/>
                    <a:pt x="14344" y="15560"/>
                  </a:cubicBezTo>
                  <a:cubicBezTo>
                    <a:pt x="14314" y="15479"/>
                    <a:pt x="14293" y="15397"/>
                    <a:pt x="14251" y="15320"/>
                  </a:cubicBezTo>
                  <a:cubicBezTo>
                    <a:pt x="14209" y="15242"/>
                    <a:pt x="14148" y="15173"/>
                    <a:pt x="14101" y="15098"/>
                  </a:cubicBezTo>
                  <a:cubicBezTo>
                    <a:pt x="13992" y="14922"/>
                    <a:pt x="13912" y="14728"/>
                    <a:pt x="13807" y="14550"/>
                  </a:cubicBezTo>
                  <a:cubicBezTo>
                    <a:pt x="13605" y="14212"/>
                    <a:pt x="13369" y="13888"/>
                    <a:pt x="13134" y="13572"/>
                  </a:cubicBezTo>
                  <a:cubicBezTo>
                    <a:pt x="12905" y="13264"/>
                    <a:pt x="12750" y="12910"/>
                    <a:pt x="12527" y="12598"/>
                  </a:cubicBezTo>
                  <a:cubicBezTo>
                    <a:pt x="12413" y="12438"/>
                    <a:pt x="12284" y="12288"/>
                    <a:pt x="12166" y="12129"/>
                  </a:cubicBezTo>
                  <a:cubicBezTo>
                    <a:pt x="12048" y="11971"/>
                    <a:pt x="11934" y="11808"/>
                    <a:pt x="11813" y="11653"/>
                  </a:cubicBezTo>
                  <a:cubicBezTo>
                    <a:pt x="11688" y="11494"/>
                    <a:pt x="11557" y="11344"/>
                    <a:pt x="11443" y="11177"/>
                  </a:cubicBezTo>
                  <a:cubicBezTo>
                    <a:pt x="11342" y="11029"/>
                    <a:pt x="11212" y="10907"/>
                    <a:pt x="11096" y="10771"/>
                  </a:cubicBezTo>
                  <a:cubicBezTo>
                    <a:pt x="10980" y="10636"/>
                    <a:pt x="10915" y="10470"/>
                    <a:pt x="10801" y="10332"/>
                  </a:cubicBezTo>
                  <a:cubicBezTo>
                    <a:pt x="10727" y="10242"/>
                    <a:pt x="10659" y="10149"/>
                    <a:pt x="10591" y="10055"/>
                  </a:cubicBezTo>
                  <a:cubicBezTo>
                    <a:pt x="10589" y="9869"/>
                    <a:pt x="10594" y="9683"/>
                    <a:pt x="10596" y="9496"/>
                  </a:cubicBezTo>
                  <a:cubicBezTo>
                    <a:pt x="10598" y="9209"/>
                    <a:pt x="10592" y="8922"/>
                    <a:pt x="10598" y="8635"/>
                  </a:cubicBezTo>
                  <a:cubicBezTo>
                    <a:pt x="10604" y="8352"/>
                    <a:pt x="10635" y="8068"/>
                    <a:pt x="10647" y="7785"/>
                  </a:cubicBezTo>
                  <a:cubicBezTo>
                    <a:pt x="10674" y="7206"/>
                    <a:pt x="10830" y="6639"/>
                    <a:pt x="10908" y="6066"/>
                  </a:cubicBezTo>
                  <a:cubicBezTo>
                    <a:pt x="10947" y="5782"/>
                    <a:pt x="10990" y="5500"/>
                    <a:pt x="11048" y="5218"/>
                  </a:cubicBezTo>
                  <a:cubicBezTo>
                    <a:pt x="11105" y="4936"/>
                    <a:pt x="11138" y="4656"/>
                    <a:pt x="11179" y="4373"/>
                  </a:cubicBezTo>
                  <a:cubicBezTo>
                    <a:pt x="11208" y="4172"/>
                    <a:pt x="11256" y="3975"/>
                    <a:pt x="11325" y="3784"/>
                  </a:cubicBezTo>
                  <a:cubicBezTo>
                    <a:pt x="11332" y="3766"/>
                    <a:pt x="11340" y="3746"/>
                    <a:pt x="11348" y="3727"/>
                  </a:cubicBezTo>
                  <a:close/>
                  <a:moveTo>
                    <a:pt x="7662" y="6621"/>
                  </a:moveTo>
                  <a:lnTo>
                    <a:pt x="7662" y="6621"/>
                  </a:lnTo>
                  <a:cubicBezTo>
                    <a:pt x="7681" y="6643"/>
                    <a:pt x="7700" y="6666"/>
                    <a:pt x="7719" y="6687"/>
                  </a:cubicBezTo>
                  <a:cubicBezTo>
                    <a:pt x="7964" y="6963"/>
                    <a:pt x="8190" y="7253"/>
                    <a:pt x="8430" y="7533"/>
                  </a:cubicBezTo>
                  <a:cubicBezTo>
                    <a:pt x="8685" y="7829"/>
                    <a:pt x="8888" y="8163"/>
                    <a:pt x="9118" y="8478"/>
                  </a:cubicBezTo>
                  <a:cubicBezTo>
                    <a:pt x="9343" y="8786"/>
                    <a:pt x="9528" y="9113"/>
                    <a:pt x="9786" y="9396"/>
                  </a:cubicBezTo>
                  <a:cubicBezTo>
                    <a:pt x="9847" y="9463"/>
                    <a:pt x="9887" y="9540"/>
                    <a:pt x="9936" y="9615"/>
                  </a:cubicBezTo>
                  <a:cubicBezTo>
                    <a:pt x="9986" y="9693"/>
                    <a:pt x="10051" y="9760"/>
                    <a:pt x="10111" y="9832"/>
                  </a:cubicBezTo>
                  <a:cubicBezTo>
                    <a:pt x="10186" y="9924"/>
                    <a:pt x="10254" y="10020"/>
                    <a:pt x="10323" y="10117"/>
                  </a:cubicBezTo>
                  <a:cubicBezTo>
                    <a:pt x="10338" y="10657"/>
                    <a:pt x="10472" y="11186"/>
                    <a:pt x="10749" y="11655"/>
                  </a:cubicBezTo>
                  <a:cubicBezTo>
                    <a:pt x="10901" y="11913"/>
                    <a:pt x="11002" y="12213"/>
                    <a:pt x="11114" y="12490"/>
                  </a:cubicBezTo>
                  <a:cubicBezTo>
                    <a:pt x="11216" y="12740"/>
                    <a:pt x="11343" y="12979"/>
                    <a:pt x="11492" y="13205"/>
                  </a:cubicBezTo>
                  <a:cubicBezTo>
                    <a:pt x="11638" y="13430"/>
                    <a:pt x="11823" y="13645"/>
                    <a:pt x="11934" y="13889"/>
                  </a:cubicBezTo>
                  <a:cubicBezTo>
                    <a:pt x="12050" y="14146"/>
                    <a:pt x="12209" y="14363"/>
                    <a:pt x="12400" y="14572"/>
                  </a:cubicBezTo>
                  <a:cubicBezTo>
                    <a:pt x="12583" y="14771"/>
                    <a:pt x="12766" y="14983"/>
                    <a:pt x="12977" y="15151"/>
                  </a:cubicBezTo>
                  <a:cubicBezTo>
                    <a:pt x="13077" y="15231"/>
                    <a:pt x="13179" y="15305"/>
                    <a:pt x="13255" y="15410"/>
                  </a:cubicBezTo>
                  <a:cubicBezTo>
                    <a:pt x="13345" y="15533"/>
                    <a:pt x="13422" y="15664"/>
                    <a:pt x="13503" y="15793"/>
                  </a:cubicBezTo>
                  <a:cubicBezTo>
                    <a:pt x="13656" y="16033"/>
                    <a:pt x="13841" y="16242"/>
                    <a:pt x="14006" y="16474"/>
                  </a:cubicBezTo>
                  <a:cubicBezTo>
                    <a:pt x="14158" y="16688"/>
                    <a:pt x="14267" y="16932"/>
                    <a:pt x="14428" y="17139"/>
                  </a:cubicBezTo>
                  <a:cubicBezTo>
                    <a:pt x="14450" y="17169"/>
                    <a:pt x="14474" y="17196"/>
                    <a:pt x="14497" y="17223"/>
                  </a:cubicBezTo>
                  <a:cubicBezTo>
                    <a:pt x="14479" y="17221"/>
                    <a:pt x="14462" y="17217"/>
                    <a:pt x="14444" y="17209"/>
                  </a:cubicBezTo>
                  <a:lnTo>
                    <a:pt x="14445" y="17209"/>
                  </a:lnTo>
                  <a:cubicBezTo>
                    <a:pt x="14386" y="17183"/>
                    <a:pt x="14334" y="17137"/>
                    <a:pt x="14282" y="17099"/>
                  </a:cubicBezTo>
                  <a:cubicBezTo>
                    <a:pt x="14213" y="17050"/>
                    <a:pt x="14144" y="17003"/>
                    <a:pt x="14064" y="16973"/>
                  </a:cubicBezTo>
                  <a:cubicBezTo>
                    <a:pt x="13985" y="16943"/>
                    <a:pt x="13904" y="16935"/>
                    <a:pt x="13829" y="16891"/>
                  </a:cubicBezTo>
                  <a:cubicBezTo>
                    <a:pt x="13712" y="16823"/>
                    <a:pt x="13612" y="16733"/>
                    <a:pt x="13503" y="16654"/>
                  </a:cubicBezTo>
                  <a:cubicBezTo>
                    <a:pt x="13381" y="16565"/>
                    <a:pt x="13240" y="16526"/>
                    <a:pt x="13114" y="16446"/>
                  </a:cubicBezTo>
                  <a:cubicBezTo>
                    <a:pt x="12832" y="16264"/>
                    <a:pt x="12607" y="16044"/>
                    <a:pt x="12370" y="15811"/>
                  </a:cubicBezTo>
                  <a:cubicBezTo>
                    <a:pt x="11873" y="15322"/>
                    <a:pt x="11368" y="14835"/>
                    <a:pt x="10949" y="14278"/>
                  </a:cubicBezTo>
                  <a:cubicBezTo>
                    <a:pt x="10859" y="14158"/>
                    <a:pt x="10779" y="14043"/>
                    <a:pt x="10710" y="13908"/>
                  </a:cubicBezTo>
                  <a:cubicBezTo>
                    <a:pt x="10635" y="13760"/>
                    <a:pt x="10539" y="13626"/>
                    <a:pt x="10460" y="13480"/>
                  </a:cubicBezTo>
                  <a:cubicBezTo>
                    <a:pt x="10303" y="13192"/>
                    <a:pt x="10130" y="12915"/>
                    <a:pt x="9976" y="12625"/>
                  </a:cubicBezTo>
                  <a:cubicBezTo>
                    <a:pt x="9900" y="12484"/>
                    <a:pt x="9802" y="12361"/>
                    <a:pt x="9709" y="12231"/>
                  </a:cubicBezTo>
                  <a:cubicBezTo>
                    <a:pt x="9601" y="12080"/>
                    <a:pt x="9518" y="11915"/>
                    <a:pt x="9447" y="11744"/>
                  </a:cubicBezTo>
                  <a:cubicBezTo>
                    <a:pt x="9313" y="11427"/>
                    <a:pt x="9172" y="11113"/>
                    <a:pt x="9045" y="10795"/>
                  </a:cubicBezTo>
                  <a:cubicBezTo>
                    <a:pt x="8917" y="10473"/>
                    <a:pt x="8780" y="10162"/>
                    <a:pt x="8632" y="9849"/>
                  </a:cubicBezTo>
                  <a:cubicBezTo>
                    <a:pt x="8558" y="9694"/>
                    <a:pt x="8517" y="9529"/>
                    <a:pt x="8452" y="9370"/>
                  </a:cubicBezTo>
                  <a:cubicBezTo>
                    <a:pt x="8390" y="9218"/>
                    <a:pt x="8330" y="9071"/>
                    <a:pt x="8295" y="8909"/>
                  </a:cubicBezTo>
                  <a:cubicBezTo>
                    <a:pt x="8263" y="8754"/>
                    <a:pt x="8185" y="8618"/>
                    <a:pt x="8142" y="8466"/>
                  </a:cubicBezTo>
                  <a:cubicBezTo>
                    <a:pt x="8092" y="8288"/>
                    <a:pt x="8034" y="8112"/>
                    <a:pt x="7997" y="7930"/>
                  </a:cubicBezTo>
                  <a:cubicBezTo>
                    <a:pt x="7933" y="7612"/>
                    <a:pt x="7893" y="7288"/>
                    <a:pt x="7788" y="6980"/>
                  </a:cubicBezTo>
                  <a:cubicBezTo>
                    <a:pt x="7747" y="6860"/>
                    <a:pt x="7704" y="6740"/>
                    <a:pt x="7662" y="6621"/>
                  </a:cubicBezTo>
                  <a:close/>
                  <a:moveTo>
                    <a:pt x="21256" y="10665"/>
                  </a:moveTo>
                  <a:cubicBezTo>
                    <a:pt x="21255" y="10781"/>
                    <a:pt x="21256" y="10897"/>
                    <a:pt x="21256" y="11015"/>
                  </a:cubicBezTo>
                  <a:cubicBezTo>
                    <a:pt x="21256" y="11172"/>
                    <a:pt x="21263" y="11330"/>
                    <a:pt x="21246" y="11487"/>
                  </a:cubicBezTo>
                  <a:cubicBezTo>
                    <a:pt x="21231" y="11636"/>
                    <a:pt x="21203" y="11783"/>
                    <a:pt x="21202" y="11934"/>
                  </a:cubicBezTo>
                  <a:cubicBezTo>
                    <a:pt x="21201" y="12080"/>
                    <a:pt x="21175" y="12220"/>
                    <a:pt x="21153" y="12364"/>
                  </a:cubicBezTo>
                  <a:cubicBezTo>
                    <a:pt x="21142" y="12438"/>
                    <a:pt x="21129" y="12512"/>
                    <a:pt x="21121" y="12586"/>
                  </a:cubicBezTo>
                  <a:cubicBezTo>
                    <a:pt x="21113" y="12658"/>
                    <a:pt x="21120" y="12729"/>
                    <a:pt x="21116" y="12800"/>
                  </a:cubicBezTo>
                  <a:cubicBezTo>
                    <a:pt x="21110" y="12952"/>
                    <a:pt x="21063" y="13109"/>
                    <a:pt x="21038" y="13259"/>
                  </a:cubicBezTo>
                  <a:cubicBezTo>
                    <a:pt x="21011" y="13415"/>
                    <a:pt x="20985" y="13572"/>
                    <a:pt x="20962" y="13728"/>
                  </a:cubicBezTo>
                  <a:cubicBezTo>
                    <a:pt x="20917" y="14040"/>
                    <a:pt x="20879" y="14352"/>
                    <a:pt x="20845" y="14664"/>
                  </a:cubicBezTo>
                  <a:cubicBezTo>
                    <a:pt x="20811" y="14974"/>
                    <a:pt x="20784" y="15285"/>
                    <a:pt x="20760" y="15596"/>
                  </a:cubicBezTo>
                  <a:cubicBezTo>
                    <a:pt x="20749" y="15750"/>
                    <a:pt x="20729" y="15903"/>
                    <a:pt x="20715" y="16058"/>
                  </a:cubicBezTo>
                  <a:cubicBezTo>
                    <a:pt x="20700" y="16215"/>
                    <a:pt x="20705" y="16372"/>
                    <a:pt x="20697" y="16529"/>
                  </a:cubicBezTo>
                  <a:cubicBezTo>
                    <a:pt x="20682" y="16842"/>
                    <a:pt x="20609" y="17157"/>
                    <a:pt x="20554" y="17465"/>
                  </a:cubicBezTo>
                  <a:cubicBezTo>
                    <a:pt x="20498" y="17772"/>
                    <a:pt x="20434" y="18078"/>
                    <a:pt x="20355" y="18381"/>
                  </a:cubicBezTo>
                  <a:cubicBezTo>
                    <a:pt x="20317" y="18526"/>
                    <a:pt x="20279" y="18672"/>
                    <a:pt x="20230" y="18814"/>
                  </a:cubicBezTo>
                  <a:cubicBezTo>
                    <a:pt x="20185" y="18944"/>
                    <a:pt x="20157" y="19081"/>
                    <a:pt x="20107" y="19208"/>
                  </a:cubicBezTo>
                  <a:cubicBezTo>
                    <a:pt x="20057" y="19335"/>
                    <a:pt x="19976" y="19453"/>
                    <a:pt x="19900" y="19566"/>
                  </a:cubicBezTo>
                  <a:cubicBezTo>
                    <a:pt x="19818" y="19689"/>
                    <a:pt x="19734" y="19809"/>
                    <a:pt x="19656" y="19934"/>
                  </a:cubicBezTo>
                  <a:cubicBezTo>
                    <a:pt x="19493" y="20192"/>
                    <a:pt x="19302" y="20423"/>
                    <a:pt x="19127" y="20669"/>
                  </a:cubicBezTo>
                  <a:cubicBezTo>
                    <a:pt x="19044" y="20788"/>
                    <a:pt x="18944" y="20893"/>
                    <a:pt x="18865" y="21013"/>
                  </a:cubicBezTo>
                  <a:cubicBezTo>
                    <a:pt x="18785" y="21134"/>
                    <a:pt x="18698" y="21246"/>
                    <a:pt x="18606" y="21359"/>
                  </a:cubicBezTo>
                  <a:cubicBezTo>
                    <a:pt x="18412" y="21599"/>
                    <a:pt x="18223" y="21845"/>
                    <a:pt x="18018" y="22076"/>
                  </a:cubicBezTo>
                  <a:cubicBezTo>
                    <a:pt x="17816" y="22301"/>
                    <a:pt x="17591" y="22495"/>
                    <a:pt x="17365" y="22694"/>
                  </a:cubicBezTo>
                  <a:cubicBezTo>
                    <a:pt x="17158" y="22876"/>
                    <a:pt x="16987" y="23097"/>
                    <a:pt x="16800" y="23299"/>
                  </a:cubicBezTo>
                  <a:lnTo>
                    <a:pt x="16792" y="23308"/>
                  </a:lnTo>
                  <a:cubicBezTo>
                    <a:pt x="16822" y="23230"/>
                    <a:pt x="16852" y="23154"/>
                    <a:pt x="16879" y="23075"/>
                  </a:cubicBezTo>
                  <a:cubicBezTo>
                    <a:pt x="16903" y="23010"/>
                    <a:pt x="16925" y="22944"/>
                    <a:pt x="16962" y="22885"/>
                  </a:cubicBezTo>
                  <a:cubicBezTo>
                    <a:pt x="16994" y="22830"/>
                    <a:pt x="17036" y="22783"/>
                    <a:pt x="17063" y="22725"/>
                  </a:cubicBezTo>
                  <a:cubicBezTo>
                    <a:pt x="17093" y="22664"/>
                    <a:pt x="17101" y="22601"/>
                    <a:pt x="17112" y="22535"/>
                  </a:cubicBezTo>
                  <a:cubicBezTo>
                    <a:pt x="17124" y="22465"/>
                    <a:pt x="17142" y="22396"/>
                    <a:pt x="17165" y="22329"/>
                  </a:cubicBezTo>
                  <a:cubicBezTo>
                    <a:pt x="17209" y="22194"/>
                    <a:pt x="17261" y="22060"/>
                    <a:pt x="17320" y="21930"/>
                  </a:cubicBezTo>
                  <a:cubicBezTo>
                    <a:pt x="17379" y="21799"/>
                    <a:pt x="17442" y="21673"/>
                    <a:pt x="17512" y="21549"/>
                  </a:cubicBezTo>
                  <a:cubicBezTo>
                    <a:pt x="17582" y="21422"/>
                    <a:pt x="17626" y="21287"/>
                    <a:pt x="17679" y="21151"/>
                  </a:cubicBezTo>
                  <a:cubicBezTo>
                    <a:pt x="17789" y="20874"/>
                    <a:pt x="17902" y="20596"/>
                    <a:pt x="17999" y="20313"/>
                  </a:cubicBezTo>
                  <a:cubicBezTo>
                    <a:pt x="18100" y="20024"/>
                    <a:pt x="18149" y="19725"/>
                    <a:pt x="18222" y="19429"/>
                  </a:cubicBezTo>
                  <a:cubicBezTo>
                    <a:pt x="18293" y="19135"/>
                    <a:pt x="18413" y="18857"/>
                    <a:pt x="18497" y="18566"/>
                  </a:cubicBezTo>
                  <a:cubicBezTo>
                    <a:pt x="18576" y="18287"/>
                    <a:pt x="18642" y="18011"/>
                    <a:pt x="18755" y="17741"/>
                  </a:cubicBezTo>
                  <a:cubicBezTo>
                    <a:pt x="18867" y="17471"/>
                    <a:pt x="18904" y="17171"/>
                    <a:pt x="18971" y="16889"/>
                  </a:cubicBezTo>
                  <a:cubicBezTo>
                    <a:pt x="19042" y="16595"/>
                    <a:pt x="19124" y="16307"/>
                    <a:pt x="19206" y="16017"/>
                  </a:cubicBezTo>
                  <a:cubicBezTo>
                    <a:pt x="19288" y="15726"/>
                    <a:pt x="19353" y="15428"/>
                    <a:pt x="19439" y="15138"/>
                  </a:cubicBezTo>
                  <a:cubicBezTo>
                    <a:pt x="19524" y="14854"/>
                    <a:pt x="19641" y="14580"/>
                    <a:pt x="19707" y="14291"/>
                  </a:cubicBezTo>
                  <a:cubicBezTo>
                    <a:pt x="19772" y="14006"/>
                    <a:pt x="19876" y="13735"/>
                    <a:pt x="19971" y="13459"/>
                  </a:cubicBezTo>
                  <a:cubicBezTo>
                    <a:pt x="20054" y="13219"/>
                    <a:pt x="20235" y="13030"/>
                    <a:pt x="20336" y="12798"/>
                  </a:cubicBezTo>
                  <a:cubicBezTo>
                    <a:pt x="20359" y="12746"/>
                    <a:pt x="20377" y="12691"/>
                    <a:pt x="20407" y="12642"/>
                  </a:cubicBezTo>
                  <a:cubicBezTo>
                    <a:pt x="20439" y="12589"/>
                    <a:pt x="20480" y="12543"/>
                    <a:pt x="20516" y="12493"/>
                  </a:cubicBezTo>
                  <a:cubicBezTo>
                    <a:pt x="20595" y="12382"/>
                    <a:pt x="20647" y="12256"/>
                    <a:pt x="20707" y="12134"/>
                  </a:cubicBezTo>
                  <a:cubicBezTo>
                    <a:pt x="20768" y="12009"/>
                    <a:pt x="20835" y="11891"/>
                    <a:pt x="20875" y="11756"/>
                  </a:cubicBezTo>
                  <a:cubicBezTo>
                    <a:pt x="20914" y="11625"/>
                    <a:pt x="20933" y="11491"/>
                    <a:pt x="20954" y="11357"/>
                  </a:cubicBezTo>
                  <a:cubicBezTo>
                    <a:pt x="20976" y="11220"/>
                    <a:pt x="21021" y="11088"/>
                    <a:pt x="21085" y="10964"/>
                  </a:cubicBezTo>
                  <a:cubicBezTo>
                    <a:pt x="21136" y="10861"/>
                    <a:pt x="21199" y="10765"/>
                    <a:pt x="21256" y="10665"/>
                  </a:cubicBezTo>
                  <a:close/>
                  <a:moveTo>
                    <a:pt x="21117" y="10322"/>
                  </a:moveTo>
                  <a:lnTo>
                    <a:pt x="21117" y="10322"/>
                  </a:lnTo>
                  <a:cubicBezTo>
                    <a:pt x="21105" y="10362"/>
                    <a:pt x="21090" y="10399"/>
                    <a:pt x="21074" y="10437"/>
                  </a:cubicBezTo>
                  <a:cubicBezTo>
                    <a:pt x="20960" y="10689"/>
                    <a:pt x="20797" y="10909"/>
                    <a:pt x="20733" y="11182"/>
                  </a:cubicBezTo>
                  <a:cubicBezTo>
                    <a:pt x="20702" y="11311"/>
                    <a:pt x="20697" y="11444"/>
                    <a:pt x="20670" y="11574"/>
                  </a:cubicBezTo>
                  <a:cubicBezTo>
                    <a:pt x="20644" y="11702"/>
                    <a:pt x="20600" y="11826"/>
                    <a:pt x="20540" y="11941"/>
                  </a:cubicBezTo>
                  <a:cubicBezTo>
                    <a:pt x="20478" y="12062"/>
                    <a:pt x="20430" y="12191"/>
                    <a:pt x="20362" y="12309"/>
                  </a:cubicBezTo>
                  <a:cubicBezTo>
                    <a:pt x="20303" y="12409"/>
                    <a:pt x="20223" y="12494"/>
                    <a:pt x="20175" y="12602"/>
                  </a:cubicBezTo>
                  <a:cubicBezTo>
                    <a:pt x="20123" y="12719"/>
                    <a:pt x="20075" y="12833"/>
                    <a:pt x="20007" y="12944"/>
                  </a:cubicBezTo>
                  <a:cubicBezTo>
                    <a:pt x="19944" y="13047"/>
                    <a:pt x="19876" y="13148"/>
                    <a:pt x="19828" y="13260"/>
                  </a:cubicBezTo>
                  <a:cubicBezTo>
                    <a:pt x="19775" y="13383"/>
                    <a:pt x="19742" y="13513"/>
                    <a:pt x="19701" y="13640"/>
                  </a:cubicBezTo>
                  <a:cubicBezTo>
                    <a:pt x="19657" y="13778"/>
                    <a:pt x="19607" y="13914"/>
                    <a:pt x="19570" y="14054"/>
                  </a:cubicBezTo>
                  <a:cubicBezTo>
                    <a:pt x="19533" y="14193"/>
                    <a:pt x="19508" y="14333"/>
                    <a:pt x="19467" y="14470"/>
                  </a:cubicBezTo>
                  <a:cubicBezTo>
                    <a:pt x="19424" y="14612"/>
                    <a:pt x="19375" y="14751"/>
                    <a:pt x="19328" y="14892"/>
                  </a:cubicBezTo>
                  <a:cubicBezTo>
                    <a:pt x="19237" y="15168"/>
                    <a:pt x="19175" y="15453"/>
                    <a:pt x="19101" y="15736"/>
                  </a:cubicBezTo>
                  <a:cubicBezTo>
                    <a:pt x="19027" y="16023"/>
                    <a:pt x="18937" y="16305"/>
                    <a:pt x="18864" y="16593"/>
                  </a:cubicBezTo>
                  <a:cubicBezTo>
                    <a:pt x="18791" y="16880"/>
                    <a:pt x="18728" y="17170"/>
                    <a:pt x="18661" y="17459"/>
                  </a:cubicBezTo>
                  <a:cubicBezTo>
                    <a:pt x="18632" y="17589"/>
                    <a:pt x="18577" y="17706"/>
                    <a:pt x="18527" y="17829"/>
                  </a:cubicBezTo>
                  <a:cubicBezTo>
                    <a:pt x="18475" y="17960"/>
                    <a:pt x="18438" y="18096"/>
                    <a:pt x="18402" y="18232"/>
                  </a:cubicBezTo>
                  <a:cubicBezTo>
                    <a:pt x="18328" y="18518"/>
                    <a:pt x="18234" y="18795"/>
                    <a:pt x="18139" y="19076"/>
                  </a:cubicBezTo>
                  <a:cubicBezTo>
                    <a:pt x="18045" y="19361"/>
                    <a:pt x="17993" y="19653"/>
                    <a:pt x="17916" y="19943"/>
                  </a:cubicBezTo>
                  <a:cubicBezTo>
                    <a:pt x="17841" y="20227"/>
                    <a:pt x="17726" y="20502"/>
                    <a:pt x="17616" y="20774"/>
                  </a:cubicBezTo>
                  <a:cubicBezTo>
                    <a:pt x="17561" y="20910"/>
                    <a:pt x="17502" y="21045"/>
                    <a:pt x="17450" y="21181"/>
                  </a:cubicBezTo>
                  <a:cubicBezTo>
                    <a:pt x="17397" y="21317"/>
                    <a:pt x="17333" y="21435"/>
                    <a:pt x="17261" y="21562"/>
                  </a:cubicBezTo>
                  <a:cubicBezTo>
                    <a:pt x="17126" y="21804"/>
                    <a:pt x="17016" y="22060"/>
                    <a:pt x="16934" y="22325"/>
                  </a:cubicBezTo>
                  <a:cubicBezTo>
                    <a:pt x="16895" y="22451"/>
                    <a:pt x="16895" y="22585"/>
                    <a:pt x="16816" y="22695"/>
                  </a:cubicBezTo>
                  <a:cubicBezTo>
                    <a:pt x="16737" y="22805"/>
                    <a:pt x="16690" y="22926"/>
                    <a:pt x="16644" y="23054"/>
                  </a:cubicBezTo>
                  <a:cubicBezTo>
                    <a:pt x="16596" y="23187"/>
                    <a:pt x="16542" y="23318"/>
                    <a:pt x="16487" y="23449"/>
                  </a:cubicBezTo>
                  <a:cubicBezTo>
                    <a:pt x="16431" y="23585"/>
                    <a:pt x="16363" y="23708"/>
                    <a:pt x="16296" y="23837"/>
                  </a:cubicBezTo>
                  <a:cubicBezTo>
                    <a:pt x="16252" y="23922"/>
                    <a:pt x="16219" y="24011"/>
                    <a:pt x="16183" y="24099"/>
                  </a:cubicBezTo>
                  <a:cubicBezTo>
                    <a:pt x="16135" y="24178"/>
                    <a:pt x="16087" y="24255"/>
                    <a:pt x="16042" y="24335"/>
                  </a:cubicBezTo>
                  <a:cubicBezTo>
                    <a:pt x="15978" y="24449"/>
                    <a:pt x="15922" y="24573"/>
                    <a:pt x="15837" y="24673"/>
                  </a:cubicBezTo>
                  <a:cubicBezTo>
                    <a:pt x="15756" y="24770"/>
                    <a:pt x="15670" y="24857"/>
                    <a:pt x="15624" y="24977"/>
                  </a:cubicBezTo>
                  <a:cubicBezTo>
                    <a:pt x="15612" y="25011"/>
                    <a:pt x="15603" y="25044"/>
                    <a:pt x="15596" y="25079"/>
                  </a:cubicBezTo>
                  <a:cubicBezTo>
                    <a:pt x="15592" y="25081"/>
                    <a:pt x="15590" y="25084"/>
                    <a:pt x="15587" y="25086"/>
                  </a:cubicBezTo>
                  <a:cubicBezTo>
                    <a:pt x="15583" y="25053"/>
                    <a:pt x="15579" y="25021"/>
                    <a:pt x="15573" y="24989"/>
                  </a:cubicBezTo>
                  <a:cubicBezTo>
                    <a:pt x="15577" y="24948"/>
                    <a:pt x="15582" y="24908"/>
                    <a:pt x="15584" y="24867"/>
                  </a:cubicBezTo>
                  <a:cubicBezTo>
                    <a:pt x="15589" y="24782"/>
                    <a:pt x="15581" y="24699"/>
                    <a:pt x="15588" y="24615"/>
                  </a:cubicBezTo>
                  <a:cubicBezTo>
                    <a:pt x="15594" y="24539"/>
                    <a:pt x="15610" y="24464"/>
                    <a:pt x="15608" y="24387"/>
                  </a:cubicBezTo>
                  <a:cubicBezTo>
                    <a:pt x="15607" y="24297"/>
                    <a:pt x="15601" y="24212"/>
                    <a:pt x="15610" y="24122"/>
                  </a:cubicBezTo>
                  <a:cubicBezTo>
                    <a:pt x="15618" y="24032"/>
                    <a:pt x="15627" y="23945"/>
                    <a:pt x="15623" y="23855"/>
                  </a:cubicBezTo>
                  <a:cubicBezTo>
                    <a:pt x="15621" y="23828"/>
                    <a:pt x="15601" y="23814"/>
                    <a:pt x="15579" y="23814"/>
                  </a:cubicBezTo>
                  <a:cubicBezTo>
                    <a:pt x="15558" y="23814"/>
                    <a:pt x="15537" y="23828"/>
                    <a:pt x="15536" y="23855"/>
                  </a:cubicBezTo>
                  <a:cubicBezTo>
                    <a:pt x="15533" y="23903"/>
                    <a:pt x="15527" y="23951"/>
                    <a:pt x="15519" y="23999"/>
                  </a:cubicBezTo>
                  <a:cubicBezTo>
                    <a:pt x="15505" y="23988"/>
                    <a:pt x="15488" y="23981"/>
                    <a:pt x="15471" y="23977"/>
                  </a:cubicBezTo>
                  <a:cubicBezTo>
                    <a:pt x="15471" y="23976"/>
                    <a:pt x="15471" y="23976"/>
                    <a:pt x="15471" y="23976"/>
                  </a:cubicBezTo>
                  <a:cubicBezTo>
                    <a:pt x="15473" y="23971"/>
                    <a:pt x="15473" y="23967"/>
                    <a:pt x="15475" y="23962"/>
                  </a:cubicBezTo>
                  <a:cubicBezTo>
                    <a:pt x="15517" y="23819"/>
                    <a:pt x="15572" y="23681"/>
                    <a:pt x="15628" y="23543"/>
                  </a:cubicBezTo>
                  <a:cubicBezTo>
                    <a:pt x="15736" y="23270"/>
                    <a:pt x="15830" y="22998"/>
                    <a:pt x="15868" y="22705"/>
                  </a:cubicBezTo>
                  <a:cubicBezTo>
                    <a:pt x="15888" y="22562"/>
                    <a:pt x="15893" y="22421"/>
                    <a:pt x="15926" y="22279"/>
                  </a:cubicBezTo>
                  <a:cubicBezTo>
                    <a:pt x="15960" y="22142"/>
                    <a:pt x="15977" y="22003"/>
                    <a:pt x="16001" y="21864"/>
                  </a:cubicBezTo>
                  <a:cubicBezTo>
                    <a:pt x="16026" y="21722"/>
                    <a:pt x="16057" y="21582"/>
                    <a:pt x="16095" y="21444"/>
                  </a:cubicBezTo>
                  <a:cubicBezTo>
                    <a:pt x="16135" y="21301"/>
                    <a:pt x="16192" y="21163"/>
                    <a:pt x="16230" y="21019"/>
                  </a:cubicBezTo>
                  <a:cubicBezTo>
                    <a:pt x="16265" y="20888"/>
                    <a:pt x="16289" y="20753"/>
                    <a:pt x="16324" y="20621"/>
                  </a:cubicBezTo>
                  <a:cubicBezTo>
                    <a:pt x="16362" y="20478"/>
                    <a:pt x="16370" y="20329"/>
                    <a:pt x="16404" y="20184"/>
                  </a:cubicBezTo>
                  <a:cubicBezTo>
                    <a:pt x="16438" y="20046"/>
                    <a:pt x="16471" y="19907"/>
                    <a:pt x="16502" y="19767"/>
                  </a:cubicBezTo>
                  <a:cubicBezTo>
                    <a:pt x="16532" y="19627"/>
                    <a:pt x="16577" y="19499"/>
                    <a:pt x="16620" y="19364"/>
                  </a:cubicBezTo>
                  <a:cubicBezTo>
                    <a:pt x="16662" y="19233"/>
                    <a:pt x="16680" y="19096"/>
                    <a:pt x="16721" y="18965"/>
                  </a:cubicBezTo>
                  <a:cubicBezTo>
                    <a:pt x="16763" y="18834"/>
                    <a:pt x="16798" y="18699"/>
                    <a:pt x="16829" y="18563"/>
                  </a:cubicBezTo>
                  <a:cubicBezTo>
                    <a:pt x="16890" y="18280"/>
                    <a:pt x="16968" y="17999"/>
                    <a:pt x="17041" y="17718"/>
                  </a:cubicBezTo>
                  <a:cubicBezTo>
                    <a:pt x="17112" y="17444"/>
                    <a:pt x="17194" y="17159"/>
                    <a:pt x="17317" y="16903"/>
                  </a:cubicBezTo>
                  <a:cubicBezTo>
                    <a:pt x="17440" y="16648"/>
                    <a:pt x="17500" y="16372"/>
                    <a:pt x="17582" y="16104"/>
                  </a:cubicBezTo>
                  <a:cubicBezTo>
                    <a:pt x="17623" y="15970"/>
                    <a:pt x="17678" y="15849"/>
                    <a:pt x="17735" y="15723"/>
                  </a:cubicBezTo>
                  <a:cubicBezTo>
                    <a:pt x="17789" y="15601"/>
                    <a:pt x="17823" y="15483"/>
                    <a:pt x="17895" y="15370"/>
                  </a:cubicBezTo>
                  <a:cubicBezTo>
                    <a:pt x="17971" y="15252"/>
                    <a:pt x="18043" y="15137"/>
                    <a:pt x="18099" y="15007"/>
                  </a:cubicBezTo>
                  <a:cubicBezTo>
                    <a:pt x="18151" y="14884"/>
                    <a:pt x="18193" y="14754"/>
                    <a:pt x="18265" y="14641"/>
                  </a:cubicBezTo>
                  <a:cubicBezTo>
                    <a:pt x="18336" y="14528"/>
                    <a:pt x="18413" y="14426"/>
                    <a:pt x="18477" y="14310"/>
                  </a:cubicBezTo>
                  <a:cubicBezTo>
                    <a:pt x="18546" y="14182"/>
                    <a:pt x="18620" y="14058"/>
                    <a:pt x="18687" y="13929"/>
                  </a:cubicBezTo>
                  <a:cubicBezTo>
                    <a:pt x="18750" y="13806"/>
                    <a:pt x="18810" y="13681"/>
                    <a:pt x="18878" y="13561"/>
                  </a:cubicBezTo>
                  <a:cubicBezTo>
                    <a:pt x="18949" y="13435"/>
                    <a:pt x="19033" y="13318"/>
                    <a:pt x="19112" y="13197"/>
                  </a:cubicBezTo>
                  <a:cubicBezTo>
                    <a:pt x="19268" y="12960"/>
                    <a:pt x="19416" y="12720"/>
                    <a:pt x="19544" y="12468"/>
                  </a:cubicBezTo>
                  <a:cubicBezTo>
                    <a:pt x="19665" y="12226"/>
                    <a:pt x="19823" y="12008"/>
                    <a:pt x="19941" y="11765"/>
                  </a:cubicBezTo>
                  <a:cubicBezTo>
                    <a:pt x="20058" y="11522"/>
                    <a:pt x="20241" y="11331"/>
                    <a:pt x="20424" y="11136"/>
                  </a:cubicBezTo>
                  <a:cubicBezTo>
                    <a:pt x="20513" y="11041"/>
                    <a:pt x="20602" y="10945"/>
                    <a:pt x="20685" y="10844"/>
                  </a:cubicBezTo>
                  <a:cubicBezTo>
                    <a:pt x="20768" y="10741"/>
                    <a:pt x="20842" y="10629"/>
                    <a:pt x="20928" y="10527"/>
                  </a:cubicBezTo>
                  <a:cubicBezTo>
                    <a:pt x="20989" y="10456"/>
                    <a:pt x="21056" y="10391"/>
                    <a:pt x="21117" y="10322"/>
                  </a:cubicBezTo>
                  <a:close/>
                  <a:moveTo>
                    <a:pt x="249" y="19618"/>
                  </a:moveTo>
                  <a:cubicBezTo>
                    <a:pt x="249" y="19627"/>
                    <a:pt x="250" y="19635"/>
                    <a:pt x="250" y="19644"/>
                  </a:cubicBezTo>
                  <a:cubicBezTo>
                    <a:pt x="252" y="19729"/>
                    <a:pt x="301" y="19777"/>
                    <a:pt x="332" y="19850"/>
                  </a:cubicBezTo>
                  <a:cubicBezTo>
                    <a:pt x="368" y="19931"/>
                    <a:pt x="361" y="20037"/>
                    <a:pt x="367" y="20121"/>
                  </a:cubicBezTo>
                  <a:cubicBezTo>
                    <a:pt x="381" y="20310"/>
                    <a:pt x="431" y="20488"/>
                    <a:pt x="480" y="20670"/>
                  </a:cubicBezTo>
                  <a:cubicBezTo>
                    <a:pt x="533" y="20871"/>
                    <a:pt x="573" y="21074"/>
                    <a:pt x="603" y="21279"/>
                  </a:cubicBezTo>
                  <a:cubicBezTo>
                    <a:pt x="663" y="21673"/>
                    <a:pt x="701" y="22072"/>
                    <a:pt x="818" y="22455"/>
                  </a:cubicBezTo>
                  <a:cubicBezTo>
                    <a:pt x="933" y="22833"/>
                    <a:pt x="1096" y="23200"/>
                    <a:pt x="1269" y="23555"/>
                  </a:cubicBezTo>
                  <a:cubicBezTo>
                    <a:pt x="1358" y="23737"/>
                    <a:pt x="1452" y="23918"/>
                    <a:pt x="1548" y="24096"/>
                  </a:cubicBezTo>
                  <a:cubicBezTo>
                    <a:pt x="1641" y="24270"/>
                    <a:pt x="1747" y="24440"/>
                    <a:pt x="1825" y="24620"/>
                  </a:cubicBezTo>
                  <a:cubicBezTo>
                    <a:pt x="1897" y="24788"/>
                    <a:pt x="1958" y="24960"/>
                    <a:pt x="2057" y="25115"/>
                  </a:cubicBezTo>
                  <a:cubicBezTo>
                    <a:pt x="2163" y="25281"/>
                    <a:pt x="2255" y="25454"/>
                    <a:pt x="2334" y="25632"/>
                  </a:cubicBezTo>
                  <a:cubicBezTo>
                    <a:pt x="2410" y="25805"/>
                    <a:pt x="2455" y="25984"/>
                    <a:pt x="2562" y="26142"/>
                  </a:cubicBezTo>
                  <a:cubicBezTo>
                    <a:pt x="2661" y="26290"/>
                    <a:pt x="2728" y="26449"/>
                    <a:pt x="2812" y="26605"/>
                  </a:cubicBezTo>
                  <a:cubicBezTo>
                    <a:pt x="2906" y="26783"/>
                    <a:pt x="3040" y="26940"/>
                    <a:pt x="3152" y="27106"/>
                  </a:cubicBezTo>
                  <a:cubicBezTo>
                    <a:pt x="3257" y="27260"/>
                    <a:pt x="3366" y="27409"/>
                    <a:pt x="3485" y="27553"/>
                  </a:cubicBezTo>
                  <a:cubicBezTo>
                    <a:pt x="3745" y="27865"/>
                    <a:pt x="3945" y="28226"/>
                    <a:pt x="4158" y="28572"/>
                  </a:cubicBezTo>
                  <a:cubicBezTo>
                    <a:pt x="4368" y="28915"/>
                    <a:pt x="4568" y="29261"/>
                    <a:pt x="4811" y="29581"/>
                  </a:cubicBezTo>
                  <a:cubicBezTo>
                    <a:pt x="5012" y="29845"/>
                    <a:pt x="5221" y="30103"/>
                    <a:pt x="5422" y="30367"/>
                  </a:cubicBezTo>
                  <a:cubicBezTo>
                    <a:pt x="5356" y="30294"/>
                    <a:pt x="5298" y="30213"/>
                    <a:pt x="5235" y="30135"/>
                  </a:cubicBezTo>
                  <a:cubicBezTo>
                    <a:pt x="5141" y="30016"/>
                    <a:pt x="5034" y="29908"/>
                    <a:pt x="4936" y="29793"/>
                  </a:cubicBezTo>
                  <a:cubicBezTo>
                    <a:pt x="4754" y="29579"/>
                    <a:pt x="4557" y="29379"/>
                    <a:pt x="4381" y="29162"/>
                  </a:cubicBezTo>
                  <a:cubicBezTo>
                    <a:pt x="4204" y="28945"/>
                    <a:pt x="4004" y="28748"/>
                    <a:pt x="3840" y="28525"/>
                  </a:cubicBezTo>
                  <a:cubicBezTo>
                    <a:pt x="3761" y="28418"/>
                    <a:pt x="3700" y="28302"/>
                    <a:pt x="3617" y="28198"/>
                  </a:cubicBezTo>
                  <a:cubicBezTo>
                    <a:pt x="3533" y="28090"/>
                    <a:pt x="3434" y="27996"/>
                    <a:pt x="3359" y="27881"/>
                  </a:cubicBezTo>
                  <a:cubicBezTo>
                    <a:pt x="3199" y="27637"/>
                    <a:pt x="3059" y="27381"/>
                    <a:pt x="2906" y="27134"/>
                  </a:cubicBezTo>
                  <a:cubicBezTo>
                    <a:pt x="2847" y="27041"/>
                    <a:pt x="2782" y="26953"/>
                    <a:pt x="2712" y="26869"/>
                  </a:cubicBezTo>
                  <a:cubicBezTo>
                    <a:pt x="2630" y="26769"/>
                    <a:pt x="2580" y="26648"/>
                    <a:pt x="2506" y="26543"/>
                  </a:cubicBezTo>
                  <a:cubicBezTo>
                    <a:pt x="2430" y="26438"/>
                    <a:pt x="2345" y="26339"/>
                    <a:pt x="2270" y="26235"/>
                  </a:cubicBezTo>
                  <a:cubicBezTo>
                    <a:pt x="2189" y="26120"/>
                    <a:pt x="2095" y="26019"/>
                    <a:pt x="2009" y="25909"/>
                  </a:cubicBezTo>
                  <a:cubicBezTo>
                    <a:pt x="1842" y="25694"/>
                    <a:pt x="1743" y="25436"/>
                    <a:pt x="1578" y="25219"/>
                  </a:cubicBezTo>
                  <a:cubicBezTo>
                    <a:pt x="1497" y="25112"/>
                    <a:pt x="1452" y="25003"/>
                    <a:pt x="1392" y="24885"/>
                  </a:cubicBezTo>
                  <a:cubicBezTo>
                    <a:pt x="1333" y="24765"/>
                    <a:pt x="1250" y="24670"/>
                    <a:pt x="1213" y="24540"/>
                  </a:cubicBezTo>
                  <a:cubicBezTo>
                    <a:pt x="1131" y="24259"/>
                    <a:pt x="1042" y="23977"/>
                    <a:pt x="937" y="23704"/>
                  </a:cubicBezTo>
                  <a:cubicBezTo>
                    <a:pt x="838" y="23445"/>
                    <a:pt x="762" y="23178"/>
                    <a:pt x="671" y="22916"/>
                  </a:cubicBezTo>
                  <a:cubicBezTo>
                    <a:pt x="619" y="22766"/>
                    <a:pt x="555" y="22619"/>
                    <a:pt x="504" y="22469"/>
                  </a:cubicBezTo>
                  <a:cubicBezTo>
                    <a:pt x="449" y="22303"/>
                    <a:pt x="476" y="22148"/>
                    <a:pt x="463" y="21979"/>
                  </a:cubicBezTo>
                  <a:cubicBezTo>
                    <a:pt x="452" y="21827"/>
                    <a:pt x="416" y="21668"/>
                    <a:pt x="376" y="21520"/>
                  </a:cubicBezTo>
                  <a:cubicBezTo>
                    <a:pt x="359" y="21455"/>
                    <a:pt x="340" y="21393"/>
                    <a:pt x="335" y="21325"/>
                  </a:cubicBezTo>
                  <a:cubicBezTo>
                    <a:pt x="330" y="21249"/>
                    <a:pt x="329" y="21173"/>
                    <a:pt x="320" y="21098"/>
                  </a:cubicBezTo>
                  <a:cubicBezTo>
                    <a:pt x="299" y="20938"/>
                    <a:pt x="265" y="20779"/>
                    <a:pt x="249" y="20619"/>
                  </a:cubicBezTo>
                  <a:cubicBezTo>
                    <a:pt x="232" y="20454"/>
                    <a:pt x="237" y="20287"/>
                    <a:pt x="237" y="20120"/>
                  </a:cubicBezTo>
                  <a:cubicBezTo>
                    <a:pt x="237" y="19963"/>
                    <a:pt x="225" y="19802"/>
                    <a:pt x="245" y="19646"/>
                  </a:cubicBezTo>
                  <a:cubicBezTo>
                    <a:pt x="247" y="19638"/>
                    <a:pt x="248" y="19629"/>
                    <a:pt x="249" y="19618"/>
                  </a:cubicBezTo>
                  <a:close/>
                  <a:moveTo>
                    <a:pt x="412" y="19290"/>
                  </a:moveTo>
                  <a:lnTo>
                    <a:pt x="412" y="19290"/>
                  </a:lnTo>
                  <a:cubicBezTo>
                    <a:pt x="450" y="19317"/>
                    <a:pt x="485" y="19347"/>
                    <a:pt x="512" y="19366"/>
                  </a:cubicBezTo>
                  <a:cubicBezTo>
                    <a:pt x="601" y="19431"/>
                    <a:pt x="699" y="19481"/>
                    <a:pt x="790" y="19544"/>
                  </a:cubicBezTo>
                  <a:cubicBezTo>
                    <a:pt x="900" y="19619"/>
                    <a:pt x="996" y="19715"/>
                    <a:pt x="1101" y="19797"/>
                  </a:cubicBezTo>
                  <a:cubicBezTo>
                    <a:pt x="1206" y="19878"/>
                    <a:pt x="1317" y="19958"/>
                    <a:pt x="1427" y="20037"/>
                  </a:cubicBezTo>
                  <a:cubicBezTo>
                    <a:pt x="1541" y="20116"/>
                    <a:pt x="1650" y="20200"/>
                    <a:pt x="1761" y="20284"/>
                  </a:cubicBezTo>
                  <a:cubicBezTo>
                    <a:pt x="1879" y="20374"/>
                    <a:pt x="2009" y="20455"/>
                    <a:pt x="2118" y="20555"/>
                  </a:cubicBezTo>
                  <a:cubicBezTo>
                    <a:pt x="2307" y="20730"/>
                    <a:pt x="2441" y="20947"/>
                    <a:pt x="2645" y="21106"/>
                  </a:cubicBezTo>
                  <a:cubicBezTo>
                    <a:pt x="2865" y="21276"/>
                    <a:pt x="3075" y="21449"/>
                    <a:pt x="3269" y="21650"/>
                  </a:cubicBezTo>
                  <a:cubicBezTo>
                    <a:pt x="3461" y="21851"/>
                    <a:pt x="3644" y="22066"/>
                    <a:pt x="3819" y="22284"/>
                  </a:cubicBezTo>
                  <a:cubicBezTo>
                    <a:pt x="3907" y="22394"/>
                    <a:pt x="4002" y="22503"/>
                    <a:pt x="4076" y="22622"/>
                  </a:cubicBezTo>
                  <a:cubicBezTo>
                    <a:pt x="4146" y="22731"/>
                    <a:pt x="4198" y="22849"/>
                    <a:pt x="4283" y="22946"/>
                  </a:cubicBezTo>
                  <a:cubicBezTo>
                    <a:pt x="4321" y="22990"/>
                    <a:pt x="4368" y="23027"/>
                    <a:pt x="4403" y="23073"/>
                  </a:cubicBezTo>
                  <a:cubicBezTo>
                    <a:pt x="4443" y="23124"/>
                    <a:pt x="4468" y="23186"/>
                    <a:pt x="4499" y="23243"/>
                  </a:cubicBezTo>
                  <a:cubicBezTo>
                    <a:pt x="4566" y="23369"/>
                    <a:pt x="4661" y="23481"/>
                    <a:pt x="4747" y="23595"/>
                  </a:cubicBezTo>
                  <a:cubicBezTo>
                    <a:pt x="4909" y="23812"/>
                    <a:pt x="5059" y="24038"/>
                    <a:pt x="5195" y="24273"/>
                  </a:cubicBezTo>
                  <a:cubicBezTo>
                    <a:pt x="5345" y="24525"/>
                    <a:pt x="5502" y="24774"/>
                    <a:pt x="5638" y="25035"/>
                  </a:cubicBezTo>
                  <a:cubicBezTo>
                    <a:pt x="5767" y="25281"/>
                    <a:pt x="5871" y="25540"/>
                    <a:pt x="5989" y="25792"/>
                  </a:cubicBezTo>
                  <a:cubicBezTo>
                    <a:pt x="6103" y="26040"/>
                    <a:pt x="6232" y="26282"/>
                    <a:pt x="6324" y="26539"/>
                  </a:cubicBezTo>
                  <a:cubicBezTo>
                    <a:pt x="6426" y="26821"/>
                    <a:pt x="6507" y="27112"/>
                    <a:pt x="6594" y="27398"/>
                  </a:cubicBezTo>
                  <a:cubicBezTo>
                    <a:pt x="6678" y="27673"/>
                    <a:pt x="6774" y="27946"/>
                    <a:pt x="6850" y="28223"/>
                  </a:cubicBezTo>
                  <a:cubicBezTo>
                    <a:pt x="6887" y="28357"/>
                    <a:pt x="6891" y="28489"/>
                    <a:pt x="6907" y="28627"/>
                  </a:cubicBezTo>
                  <a:cubicBezTo>
                    <a:pt x="6925" y="28773"/>
                    <a:pt x="6953" y="28919"/>
                    <a:pt x="6986" y="29064"/>
                  </a:cubicBezTo>
                  <a:cubicBezTo>
                    <a:pt x="7047" y="29332"/>
                    <a:pt x="7085" y="29602"/>
                    <a:pt x="7137" y="29873"/>
                  </a:cubicBezTo>
                  <a:cubicBezTo>
                    <a:pt x="7169" y="30033"/>
                    <a:pt x="7225" y="30185"/>
                    <a:pt x="7268" y="30341"/>
                  </a:cubicBezTo>
                  <a:cubicBezTo>
                    <a:pt x="7309" y="30487"/>
                    <a:pt x="7343" y="30633"/>
                    <a:pt x="7371" y="30782"/>
                  </a:cubicBezTo>
                  <a:cubicBezTo>
                    <a:pt x="7400" y="30937"/>
                    <a:pt x="7418" y="31098"/>
                    <a:pt x="7466" y="31249"/>
                  </a:cubicBezTo>
                  <a:cubicBezTo>
                    <a:pt x="7514" y="31400"/>
                    <a:pt x="7560" y="31552"/>
                    <a:pt x="7609" y="31703"/>
                  </a:cubicBezTo>
                  <a:cubicBezTo>
                    <a:pt x="7655" y="31845"/>
                    <a:pt x="7699" y="31984"/>
                    <a:pt x="7724" y="32131"/>
                  </a:cubicBezTo>
                  <a:cubicBezTo>
                    <a:pt x="7750" y="32284"/>
                    <a:pt x="7778" y="32436"/>
                    <a:pt x="7814" y="32587"/>
                  </a:cubicBezTo>
                  <a:cubicBezTo>
                    <a:pt x="7838" y="32687"/>
                    <a:pt x="7866" y="32787"/>
                    <a:pt x="7897" y="32886"/>
                  </a:cubicBezTo>
                  <a:cubicBezTo>
                    <a:pt x="7848" y="32831"/>
                    <a:pt x="7795" y="32778"/>
                    <a:pt x="7740" y="32728"/>
                  </a:cubicBezTo>
                  <a:cubicBezTo>
                    <a:pt x="7641" y="32640"/>
                    <a:pt x="7540" y="32555"/>
                    <a:pt x="7442" y="32465"/>
                  </a:cubicBezTo>
                  <a:cubicBezTo>
                    <a:pt x="7336" y="32366"/>
                    <a:pt x="7242" y="32255"/>
                    <a:pt x="7137" y="32157"/>
                  </a:cubicBezTo>
                  <a:cubicBezTo>
                    <a:pt x="7041" y="32065"/>
                    <a:pt x="6939" y="31980"/>
                    <a:pt x="6847" y="31883"/>
                  </a:cubicBezTo>
                  <a:cubicBezTo>
                    <a:pt x="6816" y="31852"/>
                    <a:pt x="6787" y="31822"/>
                    <a:pt x="6757" y="31790"/>
                  </a:cubicBezTo>
                  <a:cubicBezTo>
                    <a:pt x="6660" y="31649"/>
                    <a:pt x="6548" y="31518"/>
                    <a:pt x="6445" y="31382"/>
                  </a:cubicBezTo>
                  <a:cubicBezTo>
                    <a:pt x="6321" y="31217"/>
                    <a:pt x="6199" y="31050"/>
                    <a:pt x="6078" y="30885"/>
                  </a:cubicBezTo>
                  <a:cubicBezTo>
                    <a:pt x="5842" y="30561"/>
                    <a:pt x="5609" y="30235"/>
                    <a:pt x="5362" y="29921"/>
                  </a:cubicBezTo>
                  <a:cubicBezTo>
                    <a:pt x="5122" y="29616"/>
                    <a:pt x="4876" y="29315"/>
                    <a:pt x="4674" y="28982"/>
                  </a:cubicBezTo>
                  <a:cubicBezTo>
                    <a:pt x="4461" y="28632"/>
                    <a:pt x="4250" y="28280"/>
                    <a:pt x="4034" y="27932"/>
                  </a:cubicBezTo>
                  <a:cubicBezTo>
                    <a:pt x="3933" y="27770"/>
                    <a:pt x="3833" y="27610"/>
                    <a:pt x="3712" y="27460"/>
                  </a:cubicBezTo>
                  <a:cubicBezTo>
                    <a:pt x="3593" y="27316"/>
                    <a:pt x="3479" y="27171"/>
                    <a:pt x="3373" y="27016"/>
                  </a:cubicBezTo>
                  <a:cubicBezTo>
                    <a:pt x="3265" y="26859"/>
                    <a:pt x="3141" y="26707"/>
                    <a:pt x="3044" y="26544"/>
                  </a:cubicBezTo>
                  <a:cubicBezTo>
                    <a:pt x="2954" y="26391"/>
                    <a:pt x="2895" y="26222"/>
                    <a:pt x="2796" y="26074"/>
                  </a:cubicBezTo>
                  <a:cubicBezTo>
                    <a:pt x="2749" y="26003"/>
                    <a:pt x="2700" y="25934"/>
                    <a:pt x="2666" y="25854"/>
                  </a:cubicBezTo>
                  <a:cubicBezTo>
                    <a:pt x="2629" y="25767"/>
                    <a:pt x="2603" y="25676"/>
                    <a:pt x="2566" y="25588"/>
                  </a:cubicBezTo>
                  <a:cubicBezTo>
                    <a:pt x="2493" y="25408"/>
                    <a:pt x="2404" y="25233"/>
                    <a:pt x="2301" y="25067"/>
                  </a:cubicBezTo>
                  <a:cubicBezTo>
                    <a:pt x="2206" y="24910"/>
                    <a:pt x="2123" y="24746"/>
                    <a:pt x="2055" y="24576"/>
                  </a:cubicBezTo>
                  <a:cubicBezTo>
                    <a:pt x="1982" y="24400"/>
                    <a:pt x="1888" y="24237"/>
                    <a:pt x="1797" y="24071"/>
                  </a:cubicBezTo>
                  <a:cubicBezTo>
                    <a:pt x="1419" y="23376"/>
                    <a:pt x="1057" y="22656"/>
                    <a:pt x="920" y="21870"/>
                  </a:cubicBezTo>
                  <a:cubicBezTo>
                    <a:pt x="853" y="21484"/>
                    <a:pt x="818" y="21092"/>
                    <a:pt x="721" y="20710"/>
                  </a:cubicBezTo>
                  <a:cubicBezTo>
                    <a:pt x="674" y="20526"/>
                    <a:pt x="606" y="20344"/>
                    <a:pt x="589" y="20152"/>
                  </a:cubicBezTo>
                  <a:cubicBezTo>
                    <a:pt x="582" y="20070"/>
                    <a:pt x="579" y="19987"/>
                    <a:pt x="566" y="19904"/>
                  </a:cubicBezTo>
                  <a:cubicBezTo>
                    <a:pt x="562" y="19866"/>
                    <a:pt x="554" y="19827"/>
                    <a:pt x="541" y="19789"/>
                  </a:cubicBezTo>
                  <a:cubicBezTo>
                    <a:pt x="526" y="19746"/>
                    <a:pt x="498" y="19716"/>
                    <a:pt x="479" y="19676"/>
                  </a:cubicBezTo>
                  <a:cubicBezTo>
                    <a:pt x="463" y="19641"/>
                    <a:pt x="470" y="19615"/>
                    <a:pt x="469" y="19579"/>
                  </a:cubicBezTo>
                  <a:cubicBezTo>
                    <a:pt x="466" y="19539"/>
                    <a:pt x="458" y="19499"/>
                    <a:pt x="447" y="19460"/>
                  </a:cubicBezTo>
                  <a:cubicBezTo>
                    <a:pt x="432" y="19405"/>
                    <a:pt x="420" y="19348"/>
                    <a:pt x="412" y="19290"/>
                  </a:cubicBezTo>
                  <a:close/>
                  <a:moveTo>
                    <a:pt x="23408" y="27731"/>
                  </a:moveTo>
                  <a:lnTo>
                    <a:pt x="23408" y="27731"/>
                  </a:lnTo>
                  <a:cubicBezTo>
                    <a:pt x="23417" y="27861"/>
                    <a:pt x="23385" y="27993"/>
                    <a:pt x="23364" y="28120"/>
                  </a:cubicBezTo>
                  <a:cubicBezTo>
                    <a:pt x="23340" y="28266"/>
                    <a:pt x="23338" y="28414"/>
                    <a:pt x="23316" y="28561"/>
                  </a:cubicBezTo>
                  <a:cubicBezTo>
                    <a:pt x="23292" y="28723"/>
                    <a:pt x="23289" y="28882"/>
                    <a:pt x="23289" y="29046"/>
                  </a:cubicBezTo>
                  <a:cubicBezTo>
                    <a:pt x="23288" y="29375"/>
                    <a:pt x="23285" y="29703"/>
                    <a:pt x="23283" y="30032"/>
                  </a:cubicBezTo>
                  <a:cubicBezTo>
                    <a:pt x="23282" y="30192"/>
                    <a:pt x="23283" y="30351"/>
                    <a:pt x="23288" y="30512"/>
                  </a:cubicBezTo>
                  <a:cubicBezTo>
                    <a:pt x="23292" y="30658"/>
                    <a:pt x="23257" y="30799"/>
                    <a:pt x="23243" y="30945"/>
                  </a:cubicBezTo>
                  <a:cubicBezTo>
                    <a:pt x="23231" y="31079"/>
                    <a:pt x="23235" y="31212"/>
                    <a:pt x="23213" y="31346"/>
                  </a:cubicBezTo>
                  <a:cubicBezTo>
                    <a:pt x="23191" y="31486"/>
                    <a:pt x="23159" y="31624"/>
                    <a:pt x="23117" y="31760"/>
                  </a:cubicBezTo>
                  <a:cubicBezTo>
                    <a:pt x="23075" y="31896"/>
                    <a:pt x="23015" y="32023"/>
                    <a:pt x="22952" y="32151"/>
                  </a:cubicBezTo>
                  <a:cubicBezTo>
                    <a:pt x="22882" y="32291"/>
                    <a:pt x="22817" y="32435"/>
                    <a:pt x="22744" y="32574"/>
                  </a:cubicBezTo>
                  <a:cubicBezTo>
                    <a:pt x="22717" y="32621"/>
                    <a:pt x="22679" y="32654"/>
                    <a:pt x="22644" y="32694"/>
                  </a:cubicBezTo>
                  <a:cubicBezTo>
                    <a:pt x="22596" y="32752"/>
                    <a:pt x="22566" y="32822"/>
                    <a:pt x="22558" y="32898"/>
                  </a:cubicBezTo>
                  <a:cubicBezTo>
                    <a:pt x="22552" y="32945"/>
                    <a:pt x="22537" y="32944"/>
                    <a:pt x="22497" y="32971"/>
                  </a:cubicBezTo>
                  <a:cubicBezTo>
                    <a:pt x="22442" y="33009"/>
                    <a:pt x="22395" y="33057"/>
                    <a:pt x="22359" y="33114"/>
                  </a:cubicBezTo>
                  <a:cubicBezTo>
                    <a:pt x="22190" y="33369"/>
                    <a:pt x="22055" y="33651"/>
                    <a:pt x="21899" y="33914"/>
                  </a:cubicBezTo>
                  <a:cubicBezTo>
                    <a:pt x="21735" y="34195"/>
                    <a:pt x="21549" y="34462"/>
                    <a:pt x="21365" y="34729"/>
                  </a:cubicBezTo>
                  <a:cubicBezTo>
                    <a:pt x="21186" y="34987"/>
                    <a:pt x="21019" y="35252"/>
                    <a:pt x="20847" y="35514"/>
                  </a:cubicBezTo>
                  <a:cubicBezTo>
                    <a:pt x="20763" y="35642"/>
                    <a:pt x="20670" y="35763"/>
                    <a:pt x="20584" y="35888"/>
                  </a:cubicBezTo>
                  <a:cubicBezTo>
                    <a:pt x="20501" y="36013"/>
                    <a:pt x="20428" y="36143"/>
                    <a:pt x="20365" y="36278"/>
                  </a:cubicBezTo>
                  <a:cubicBezTo>
                    <a:pt x="20300" y="36412"/>
                    <a:pt x="20240" y="36549"/>
                    <a:pt x="20175" y="36684"/>
                  </a:cubicBezTo>
                  <a:cubicBezTo>
                    <a:pt x="20119" y="36801"/>
                    <a:pt x="20053" y="36912"/>
                    <a:pt x="19998" y="37029"/>
                  </a:cubicBezTo>
                  <a:cubicBezTo>
                    <a:pt x="19926" y="37125"/>
                    <a:pt x="19859" y="37223"/>
                    <a:pt x="19810" y="37333"/>
                  </a:cubicBezTo>
                  <a:cubicBezTo>
                    <a:pt x="19734" y="37498"/>
                    <a:pt x="19655" y="37663"/>
                    <a:pt x="19583" y="37831"/>
                  </a:cubicBezTo>
                  <a:cubicBezTo>
                    <a:pt x="19514" y="37994"/>
                    <a:pt x="19461" y="38165"/>
                    <a:pt x="19404" y="38334"/>
                  </a:cubicBezTo>
                  <a:cubicBezTo>
                    <a:pt x="19346" y="38509"/>
                    <a:pt x="19278" y="38671"/>
                    <a:pt x="19253" y="38856"/>
                  </a:cubicBezTo>
                  <a:cubicBezTo>
                    <a:pt x="19242" y="38941"/>
                    <a:pt x="19225" y="39023"/>
                    <a:pt x="19206" y="39106"/>
                  </a:cubicBezTo>
                  <a:cubicBezTo>
                    <a:pt x="19183" y="39165"/>
                    <a:pt x="19158" y="39224"/>
                    <a:pt x="19132" y="39282"/>
                  </a:cubicBezTo>
                  <a:cubicBezTo>
                    <a:pt x="19071" y="39421"/>
                    <a:pt x="19033" y="39566"/>
                    <a:pt x="18989" y="39711"/>
                  </a:cubicBezTo>
                  <a:cubicBezTo>
                    <a:pt x="18943" y="39859"/>
                    <a:pt x="18877" y="39998"/>
                    <a:pt x="18832" y="40146"/>
                  </a:cubicBezTo>
                  <a:cubicBezTo>
                    <a:pt x="18786" y="40293"/>
                    <a:pt x="18751" y="40447"/>
                    <a:pt x="18720" y="40600"/>
                  </a:cubicBezTo>
                  <a:cubicBezTo>
                    <a:pt x="18654" y="40911"/>
                    <a:pt x="18567" y="41218"/>
                    <a:pt x="18516" y="41531"/>
                  </a:cubicBezTo>
                  <a:cubicBezTo>
                    <a:pt x="18508" y="41578"/>
                    <a:pt x="18503" y="41624"/>
                    <a:pt x="18498" y="41671"/>
                  </a:cubicBezTo>
                  <a:cubicBezTo>
                    <a:pt x="18495" y="41625"/>
                    <a:pt x="18493" y="41580"/>
                    <a:pt x="18494" y="41531"/>
                  </a:cubicBezTo>
                  <a:cubicBezTo>
                    <a:pt x="18495" y="41395"/>
                    <a:pt x="18484" y="41255"/>
                    <a:pt x="18505" y="41121"/>
                  </a:cubicBezTo>
                  <a:lnTo>
                    <a:pt x="18505" y="41122"/>
                  </a:lnTo>
                  <a:cubicBezTo>
                    <a:pt x="18526" y="40984"/>
                    <a:pt x="18561" y="40849"/>
                    <a:pt x="18582" y="40712"/>
                  </a:cubicBezTo>
                  <a:cubicBezTo>
                    <a:pt x="18626" y="40414"/>
                    <a:pt x="18690" y="40118"/>
                    <a:pt x="18743" y="39822"/>
                  </a:cubicBezTo>
                  <a:cubicBezTo>
                    <a:pt x="18795" y="39530"/>
                    <a:pt x="18844" y="39236"/>
                    <a:pt x="18886" y="38942"/>
                  </a:cubicBezTo>
                  <a:cubicBezTo>
                    <a:pt x="18926" y="38657"/>
                    <a:pt x="18953" y="38379"/>
                    <a:pt x="19045" y="38106"/>
                  </a:cubicBezTo>
                  <a:cubicBezTo>
                    <a:pt x="19090" y="37974"/>
                    <a:pt x="19138" y="37844"/>
                    <a:pt x="19175" y="37709"/>
                  </a:cubicBezTo>
                  <a:cubicBezTo>
                    <a:pt x="19210" y="37575"/>
                    <a:pt x="19270" y="37453"/>
                    <a:pt x="19328" y="37327"/>
                  </a:cubicBezTo>
                  <a:cubicBezTo>
                    <a:pt x="19382" y="37209"/>
                    <a:pt x="19432" y="37088"/>
                    <a:pt x="19488" y="36971"/>
                  </a:cubicBezTo>
                  <a:cubicBezTo>
                    <a:pt x="19549" y="36842"/>
                    <a:pt x="19573" y="36714"/>
                    <a:pt x="19610" y="36579"/>
                  </a:cubicBezTo>
                  <a:cubicBezTo>
                    <a:pt x="19677" y="36328"/>
                    <a:pt x="19738" y="36081"/>
                    <a:pt x="19791" y="35828"/>
                  </a:cubicBezTo>
                  <a:cubicBezTo>
                    <a:pt x="19844" y="35574"/>
                    <a:pt x="19900" y="35313"/>
                    <a:pt x="20007" y="35075"/>
                  </a:cubicBezTo>
                  <a:cubicBezTo>
                    <a:pt x="20059" y="34956"/>
                    <a:pt x="20115" y="34848"/>
                    <a:pt x="20148" y="34721"/>
                  </a:cubicBezTo>
                  <a:cubicBezTo>
                    <a:pt x="20185" y="34586"/>
                    <a:pt x="20242" y="34466"/>
                    <a:pt x="20304" y="34342"/>
                  </a:cubicBezTo>
                  <a:cubicBezTo>
                    <a:pt x="20428" y="34094"/>
                    <a:pt x="20519" y="33831"/>
                    <a:pt x="20640" y="33582"/>
                  </a:cubicBezTo>
                  <a:cubicBezTo>
                    <a:pt x="20762" y="33327"/>
                    <a:pt x="20916" y="33084"/>
                    <a:pt x="21025" y="32822"/>
                  </a:cubicBezTo>
                  <a:cubicBezTo>
                    <a:pt x="21078" y="32696"/>
                    <a:pt x="21131" y="32575"/>
                    <a:pt x="21205" y="32458"/>
                  </a:cubicBezTo>
                  <a:cubicBezTo>
                    <a:pt x="21276" y="32350"/>
                    <a:pt x="21337" y="32243"/>
                    <a:pt x="21385" y="32122"/>
                  </a:cubicBezTo>
                  <a:cubicBezTo>
                    <a:pt x="21436" y="31995"/>
                    <a:pt x="21483" y="31867"/>
                    <a:pt x="21542" y="31743"/>
                  </a:cubicBezTo>
                  <a:cubicBezTo>
                    <a:pt x="21599" y="31618"/>
                    <a:pt x="21634" y="31485"/>
                    <a:pt x="21686" y="31358"/>
                  </a:cubicBezTo>
                  <a:cubicBezTo>
                    <a:pt x="21733" y="31247"/>
                    <a:pt x="21812" y="31155"/>
                    <a:pt x="21865" y="31047"/>
                  </a:cubicBezTo>
                  <a:cubicBezTo>
                    <a:pt x="21925" y="30922"/>
                    <a:pt x="21988" y="30798"/>
                    <a:pt x="22058" y="30676"/>
                  </a:cubicBezTo>
                  <a:cubicBezTo>
                    <a:pt x="22200" y="30433"/>
                    <a:pt x="22339" y="30192"/>
                    <a:pt x="22467" y="29941"/>
                  </a:cubicBezTo>
                  <a:cubicBezTo>
                    <a:pt x="22533" y="29810"/>
                    <a:pt x="22601" y="29679"/>
                    <a:pt x="22668" y="29548"/>
                  </a:cubicBezTo>
                  <a:cubicBezTo>
                    <a:pt x="22734" y="29421"/>
                    <a:pt x="22808" y="29296"/>
                    <a:pt x="22859" y="29163"/>
                  </a:cubicBezTo>
                  <a:cubicBezTo>
                    <a:pt x="22904" y="29045"/>
                    <a:pt x="22934" y="28931"/>
                    <a:pt x="22999" y="28820"/>
                  </a:cubicBezTo>
                  <a:cubicBezTo>
                    <a:pt x="23031" y="28768"/>
                    <a:pt x="23059" y="28714"/>
                    <a:pt x="23083" y="28658"/>
                  </a:cubicBezTo>
                  <a:cubicBezTo>
                    <a:pt x="23108" y="28599"/>
                    <a:pt x="23103" y="28542"/>
                    <a:pt x="23121" y="28483"/>
                  </a:cubicBezTo>
                  <a:cubicBezTo>
                    <a:pt x="23138" y="28428"/>
                    <a:pt x="23173" y="28375"/>
                    <a:pt x="23193" y="28319"/>
                  </a:cubicBezTo>
                  <a:cubicBezTo>
                    <a:pt x="23217" y="28251"/>
                    <a:pt x="23240" y="28182"/>
                    <a:pt x="23263" y="28114"/>
                  </a:cubicBezTo>
                  <a:cubicBezTo>
                    <a:pt x="23304" y="27994"/>
                    <a:pt x="23328" y="27858"/>
                    <a:pt x="23396" y="27749"/>
                  </a:cubicBezTo>
                  <a:cubicBezTo>
                    <a:pt x="23400" y="27742"/>
                    <a:pt x="23404" y="27737"/>
                    <a:pt x="23408" y="27731"/>
                  </a:cubicBezTo>
                  <a:close/>
                  <a:moveTo>
                    <a:pt x="10587" y="29260"/>
                  </a:moveTo>
                  <a:cubicBezTo>
                    <a:pt x="10723" y="29260"/>
                    <a:pt x="10859" y="29277"/>
                    <a:pt x="10992" y="29310"/>
                  </a:cubicBezTo>
                  <a:cubicBezTo>
                    <a:pt x="11402" y="29409"/>
                    <a:pt x="11809" y="29518"/>
                    <a:pt x="12219" y="29617"/>
                  </a:cubicBezTo>
                  <a:cubicBezTo>
                    <a:pt x="12632" y="29715"/>
                    <a:pt x="13034" y="29854"/>
                    <a:pt x="13427" y="30014"/>
                  </a:cubicBezTo>
                  <a:cubicBezTo>
                    <a:pt x="13619" y="30091"/>
                    <a:pt x="13807" y="30178"/>
                    <a:pt x="13989" y="30276"/>
                  </a:cubicBezTo>
                  <a:cubicBezTo>
                    <a:pt x="14169" y="30376"/>
                    <a:pt x="14358" y="30480"/>
                    <a:pt x="14530" y="30594"/>
                  </a:cubicBezTo>
                  <a:cubicBezTo>
                    <a:pt x="14599" y="30640"/>
                    <a:pt x="14660" y="30696"/>
                    <a:pt x="14729" y="30742"/>
                  </a:cubicBezTo>
                  <a:cubicBezTo>
                    <a:pt x="14813" y="30798"/>
                    <a:pt x="14902" y="30846"/>
                    <a:pt x="14983" y="30905"/>
                  </a:cubicBezTo>
                  <a:cubicBezTo>
                    <a:pt x="15136" y="31015"/>
                    <a:pt x="15274" y="31142"/>
                    <a:pt x="15434" y="31241"/>
                  </a:cubicBezTo>
                  <a:cubicBezTo>
                    <a:pt x="15603" y="31345"/>
                    <a:pt x="15708" y="31471"/>
                    <a:pt x="15815" y="31637"/>
                  </a:cubicBezTo>
                  <a:cubicBezTo>
                    <a:pt x="15878" y="31735"/>
                    <a:pt x="15951" y="31842"/>
                    <a:pt x="16009" y="31952"/>
                  </a:cubicBezTo>
                  <a:cubicBezTo>
                    <a:pt x="16012" y="31964"/>
                    <a:pt x="16017" y="31978"/>
                    <a:pt x="16019" y="31990"/>
                  </a:cubicBezTo>
                  <a:cubicBezTo>
                    <a:pt x="16025" y="32030"/>
                    <a:pt x="16015" y="32072"/>
                    <a:pt x="16014" y="32111"/>
                  </a:cubicBezTo>
                  <a:cubicBezTo>
                    <a:pt x="16013" y="32158"/>
                    <a:pt x="16018" y="32205"/>
                    <a:pt x="16026" y="32251"/>
                  </a:cubicBezTo>
                  <a:cubicBezTo>
                    <a:pt x="16039" y="32329"/>
                    <a:pt x="16057" y="32404"/>
                    <a:pt x="16084" y="32479"/>
                  </a:cubicBezTo>
                  <a:cubicBezTo>
                    <a:pt x="16099" y="32524"/>
                    <a:pt x="16115" y="32570"/>
                    <a:pt x="16132" y="32615"/>
                  </a:cubicBezTo>
                  <a:cubicBezTo>
                    <a:pt x="16130" y="32657"/>
                    <a:pt x="16128" y="32698"/>
                    <a:pt x="16128" y="32738"/>
                  </a:cubicBezTo>
                  <a:cubicBezTo>
                    <a:pt x="16128" y="32753"/>
                    <a:pt x="16132" y="32769"/>
                    <a:pt x="16139" y="32781"/>
                  </a:cubicBezTo>
                  <a:cubicBezTo>
                    <a:pt x="16138" y="32802"/>
                    <a:pt x="16136" y="32822"/>
                    <a:pt x="16136" y="32843"/>
                  </a:cubicBezTo>
                  <a:cubicBezTo>
                    <a:pt x="16136" y="33011"/>
                    <a:pt x="16124" y="33184"/>
                    <a:pt x="16141" y="33349"/>
                  </a:cubicBezTo>
                  <a:cubicBezTo>
                    <a:pt x="16157" y="33512"/>
                    <a:pt x="16186" y="33667"/>
                    <a:pt x="16184" y="33831"/>
                  </a:cubicBezTo>
                  <a:cubicBezTo>
                    <a:pt x="16181" y="33996"/>
                    <a:pt x="16178" y="34152"/>
                    <a:pt x="16201" y="34314"/>
                  </a:cubicBezTo>
                  <a:cubicBezTo>
                    <a:pt x="16223" y="34470"/>
                    <a:pt x="16225" y="34625"/>
                    <a:pt x="16247" y="34780"/>
                  </a:cubicBezTo>
                  <a:cubicBezTo>
                    <a:pt x="16269" y="34944"/>
                    <a:pt x="16294" y="35108"/>
                    <a:pt x="16320" y="35271"/>
                  </a:cubicBezTo>
                  <a:cubicBezTo>
                    <a:pt x="16347" y="35436"/>
                    <a:pt x="16391" y="35591"/>
                    <a:pt x="16422" y="35752"/>
                  </a:cubicBezTo>
                  <a:cubicBezTo>
                    <a:pt x="16455" y="35912"/>
                    <a:pt x="16451" y="36081"/>
                    <a:pt x="16481" y="36244"/>
                  </a:cubicBezTo>
                  <a:cubicBezTo>
                    <a:pt x="16539" y="36573"/>
                    <a:pt x="16569" y="36906"/>
                    <a:pt x="16646" y="37232"/>
                  </a:cubicBezTo>
                  <a:cubicBezTo>
                    <a:pt x="16684" y="37390"/>
                    <a:pt x="16714" y="37550"/>
                    <a:pt x="16754" y="37708"/>
                  </a:cubicBezTo>
                  <a:cubicBezTo>
                    <a:pt x="16772" y="37777"/>
                    <a:pt x="16795" y="37845"/>
                    <a:pt x="16803" y="37915"/>
                  </a:cubicBezTo>
                  <a:cubicBezTo>
                    <a:pt x="16815" y="38002"/>
                    <a:pt x="16820" y="38088"/>
                    <a:pt x="16837" y="38174"/>
                  </a:cubicBezTo>
                  <a:cubicBezTo>
                    <a:pt x="16899" y="38493"/>
                    <a:pt x="17016" y="38798"/>
                    <a:pt x="17097" y="39114"/>
                  </a:cubicBezTo>
                  <a:cubicBezTo>
                    <a:pt x="17138" y="39273"/>
                    <a:pt x="17136" y="39433"/>
                    <a:pt x="17194" y="39588"/>
                  </a:cubicBezTo>
                  <a:cubicBezTo>
                    <a:pt x="17218" y="39651"/>
                    <a:pt x="17234" y="39716"/>
                    <a:pt x="17244" y="39783"/>
                  </a:cubicBezTo>
                  <a:cubicBezTo>
                    <a:pt x="17254" y="39864"/>
                    <a:pt x="17283" y="39934"/>
                    <a:pt x="17302" y="40013"/>
                  </a:cubicBezTo>
                  <a:cubicBezTo>
                    <a:pt x="17338" y="40167"/>
                    <a:pt x="17355" y="40324"/>
                    <a:pt x="17395" y="40478"/>
                  </a:cubicBezTo>
                  <a:cubicBezTo>
                    <a:pt x="17436" y="40632"/>
                    <a:pt x="17479" y="40786"/>
                    <a:pt x="17530" y="40938"/>
                  </a:cubicBezTo>
                  <a:cubicBezTo>
                    <a:pt x="17576" y="41078"/>
                    <a:pt x="17595" y="41214"/>
                    <a:pt x="17616" y="41360"/>
                  </a:cubicBezTo>
                  <a:cubicBezTo>
                    <a:pt x="17632" y="41476"/>
                    <a:pt x="17668" y="41591"/>
                    <a:pt x="17704" y="41703"/>
                  </a:cubicBezTo>
                  <a:cubicBezTo>
                    <a:pt x="17574" y="41589"/>
                    <a:pt x="17425" y="41496"/>
                    <a:pt x="17280" y="41402"/>
                  </a:cubicBezTo>
                  <a:cubicBezTo>
                    <a:pt x="17256" y="41385"/>
                    <a:pt x="17233" y="41369"/>
                    <a:pt x="17209" y="41352"/>
                  </a:cubicBezTo>
                  <a:cubicBezTo>
                    <a:pt x="17161" y="41283"/>
                    <a:pt x="17104" y="41219"/>
                    <a:pt x="17042" y="41162"/>
                  </a:cubicBezTo>
                  <a:cubicBezTo>
                    <a:pt x="16907" y="41045"/>
                    <a:pt x="16763" y="40960"/>
                    <a:pt x="16653" y="40815"/>
                  </a:cubicBezTo>
                  <a:cubicBezTo>
                    <a:pt x="16544" y="40673"/>
                    <a:pt x="16385" y="40583"/>
                    <a:pt x="16263" y="40451"/>
                  </a:cubicBezTo>
                  <a:cubicBezTo>
                    <a:pt x="16130" y="40305"/>
                    <a:pt x="15978" y="40177"/>
                    <a:pt x="15812" y="40069"/>
                  </a:cubicBezTo>
                  <a:cubicBezTo>
                    <a:pt x="15653" y="39967"/>
                    <a:pt x="15475" y="39900"/>
                    <a:pt x="15336" y="39766"/>
                  </a:cubicBezTo>
                  <a:cubicBezTo>
                    <a:pt x="15209" y="39643"/>
                    <a:pt x="15085" y="39520"/>
                    <a:pt x="14951" y="39403"/>
                  </a:cubicBezTo>
                  <a:cubicBezTo>
                    <a:pt x="14803" y="39275"/>
                    <a:pt x="14637" y="39183"/>
                    <a:pt x="14482" y="39065"/>
                  </a:cubicBezTo>
                  <a:cubicBezTo>
                    <a:pt x="14330" y="38948"/>
                    <a:pt x="14193" y="38795"/>
                    <a:pt x="14055" y="38657"/>
                  </a:cubicBezTo>
                  <a:cubicBezTo>
                    <a:pt x="13911" y="38512"/>
                    <a:pt x="13775" y="38361"/>
                    <a:pt x="13644" y="38204"/>
                  </a:cubicBezTo>
                  <a:cubicBezTo>
                    <a:pt x="13521" y="38054"/>
                    <a:pt x="13405" y="37897"/>
                    <a:pt x="13311" y="37727"/>
                  </a:cubicBezTo>
                  <a:cubicBezTo>
                    <a:pt x="13268" y="37649"/>
                    <a:pt x="13225" y="37571"/>
                    <a:pt x="13185" y="37491"/>
                  </a:cubicBezTo>
                  <a:lnTo>
                    <a:pt x="13185" y="37493"/>
                  </a:lnTo>
                  <a:cubicBezTo>
                    <a:pt x="13142" y="37406"/>
                    <a:pt x="13131" y="37307"/>
                    <a:pt x="13095" y="37217"/>
                  </a:cubicBezTo>
                  <a:cubicBezTo>
                    <a:pt x="13020" y="37028"/>
                    <a:pt x="12966" y="36824"/>
                    <a:pt x="12875" y="36643"/>
                  </a:cubicBezTo>
                  <a:cubicBezTo>
                    <a:pt x="12838" y="36571"/>
                    <a:pt x="12783" y="36515"/>
                    <a:pt x="12744" y="36446"/>
                  </a:cubicBezTo>
                  <a:cubicBezTo>
                    <a:pt x="12698" y="36367"/>
                    <a:pt x="12689" y="36273"/>
                    <a:pt x="12648" y="36190"/>
                  </a:cubicBezTo>
                  <a:cubicBezTo>
                    <a:pt x="12610" y="36113"/>
                    <a:pt x="12550" y="36050"/>
                    <a:pt x="12508" y="35975"/>
                  </a:cubicBezTo>
                  <a:cubicBezTo>
                    <a:pt x="12461" y="35895"/>
                    <a:pt x="12437" y="35802"/>
                    <a:pt x="12397" y="35717"/>
                  </a:cubicBezTo>
                  <a:cubicBezTo>
                    <a:pt x="12303" y="35513"/>
                    <a:pt x="12195" y="35314"/>
                    <a:pt x="12093" y="35113"/>
                  </a:cubicBezTo>
                  <a:cubicBezTo>
                    <a:pt x="11999" y="34927"/>
                    <a:pt x="11896" y="34748"/>
                    <a:pt x="11798" y="34567"/>
                  </a:cubicBezTo>
                  <a:cubicBezTo>
                    <a:pt x="11699" y="34388"/>
                    <a:pt x="11636" y="34193"/>
                    <a:pt x="11556" y="34005"/>
                  </a:cubicBezTo>
                  <a:cubicBezTo>
                    <a:pt x="11390" y="33612"/>
                    <a:pt x="11209" y="33225"/>
                    <a:pt x="11039" y="32834"/>
                  </a:cubicBezTo>
                  <a:cubicBezTo>
                    <a:pt x="10951" y="32633"/>
                    <a:pt x="10876" y="32426"/>
                    <a:pt x="10794" y="32223"/>
                  </a:cubicBezTo>
                  <a:cubicBezTo>
                    <a:pt x="10714" y="32025"/>
                    <a:pt x="10622" y="31832"/>
                    <a:pt x="10537" y="31636"/>
                  </a:cubicBezTo>
                  <a:cubicBezTo>
                    <a:pt x="10369" y="31244"/>
                    <a:pt x="10237" y="30839"/>
                    <a:pt x="10085" y="30441"/>
                  </a:cubicBezTo>
                  <a:cubicBezTo>
                    <a:pt x="10015" y="30257"/>
                    <a:pt x="9937" y="30074"/>
                    <a:pt x="9897" y="29881"/>
                  </a:cubicBezTo>
                  <a:cubicBezTo>
                    <a:pt x="9872" y="29759"/>
                    <a:pt x="9824" y="29540"/>
                    <a:pt x="9911" y="29436"/>
                  </a:cubicBezTo>
                  <a:cubicBezTo>
                    <a:pt x="10013" y="29310"/>
                    <a:pt x="10228" y="29291"/>
                    <a:pt x="10376" y="29273"/>
                  </a:cubicBezTo>
                  <a:cubicBezTo>
                    <a:pt x="10446" y="29264"/>
                    <a:pt x="10516" y="29260"/>
                    <a:pt x="10587" y="29260"/>
                  </a:cubicBezTo>
                  <a:close/>
                  <a:moveTo>
                    <a:pt x="18960" y="40449"/>
                  </a:moveTo>
                  <a:cubicBezTo>
                    <a:pt x="18960" y="40475"/>
                    <a:pt x="18961" y="40501"/>
                    <a:pt x="18960" y="40528"/>
                  </a:cubicBezTo>
                  <a:cubicBezTo>
                    <a:pt x="18958" y="40727"/>
                    <a:pt x="18896" y="40932"/>
                    <a:pt x="18850" y="41125"/>
                  </a:cubicBezTo>
                  <a:cubicBezTo>
                    <a:pt x="18798" y="41344"/>
                    <a:pt x="18725" y="41561"/>
                    <a:pt x="18674" y="41781"/>
                  </a:cubicBezTo>
                  <a:cubicBezTo>
                    <a:pt x="18684" y="41659"/>
                    <a:pt x="18702" y="41537"/>
                    <a:pt x="18727" y="41417"/>
                  </a:cubicBezTo>
                  <a:cubicBezTo>
                    <a:pt x="18796" y="41104"/>
                    <a:pt x="18875" y="40792"/>
                    <a:pt x="18952" y="40481"/>
                  </a:cubicBezTo>
                  <a:cubicBezTo>
                    <a:pt x="18955" y="40469"/>
                    <a:pt x="18958" y="40459"/>
                    <a:pt x="18960" y="40449"/>
                  </a:cubicBezTo>
                  <a:close/>
                  <a:moveTo>
                    <a:pt x="24351" y="34871"/>
                  </a:moveTo>
                  <a:cubicBezTo>
                    <a:pt x="24408" y="34871"/>
                    <a:pt x="24464" y="34871"/>
                    <a:pt x="24521" y="34874"/>
                  </a:cubicBezTo>
                  <a:cubicBezTo>
                    <a:pt x="24721" y="34882"/>
                    <a:pt x="24917" y="34938"/>
                    <a:pt x="25112" y="34982"/>
                  </a:cubicBezTo>
                  <a:cubicBezTo>
                    <a:pt x="25300" y="35025"/>
                    <a:pt x="25496" y="35046"/>
                    <a:pt x="25683" y="35096"/>
                  </a:cubicBezTo>
                  <a:cubicBezTo>
                    <a:pt x="25764" y="35118"/>
                    <a:pt x="25843" y="35143"/>
                    <a:pt x="25927" y="35154"/>
                  </a:cubicBezTo>
                  <a:cubicBezTo>
                    <a:pt x="26010" y="35165"/>
                    <a:pt x="26097" y="35160"/>
                    <a:pt x="26182" y="35175"/>
                  </a:cubicBezTo>
                  <a:cubicBezTo>
                    <a:pt x="26346" y="35203"/>
                    <a:pt x="26499" y="35273"/>
                    <a:pt x="26640" y="35363"/>
                  </a:cubicBezTo>
                  <a:cubicBezTo>
                    <a:pt x="26936" y="35553"/>
                    <a:pt x="27172" y="35795"/>
                    <a:pt x="27379" y="36076"/>
                  </a:cubicBezTo>
                  <a:cubicBezTo>
                    <a:pt x="27487" y="36223"/>
                    <a:pt x="27613" y="36323"/>
                    <a:pt x="27747" y="36442"/>
                  </a:cubicBezTo>
                  <a:cubicBezTo>
                    <a:pt x="27880" y="36558"/>
                    <a:pt x="27951" y="36717"/>
                    <a:pt x="28019" y="36877"/>
                  </a:cubicBezTo>
                  <a:cubicBezTo>
                    <a:pt x="28148" y="37187"/>
                    <a:pt x="28352" y="37446"/>
                    <a:pt x="28452" y="37768"/>
                  </a:cubicBezTo>
                  <a:cubicBezTo>
                    <a:pt x="28504" y="37932"/>
                    <a:pt x="28545" y="38098"/>
                    <a:pt x="28593" y="38263"/>
                  </a:cubicBezTo>
                  <a:cubicBezTo>
                    <a:pt x="28644" y="38440"/>
                    <a:pt x="28671" y="38619"/>
                    <a:pt x="28753" y="38787"/>
                  </a:cubicBezTo>
                  <a:cubicBezTo>
                    <a:pt x="28832" y="38948"/>
                    <a:pt x="28895" y="39115"/>
                    <a:pt x="28978" y="39274"/>
                  </a:cubicBezTo>
                  <a:cubicBezTo>
                    <a:pt x="29068" y="39446"/>
                    <a:pt x="29149" y="39619"/>
                    <a:pt x="29229" y="39796"/>
                  </a:cubicBezTo>
                  <a:cubicBezTo>
                    <a:pt x="29263" y="39874"/>
                    <a:pt x="29305" y="39950"/>
                    <a:pt x="29339" y="40028"/>
                  </a:cubicBezTo>
                  <a:cubicBezTo>
                    <a:pt x="29316" y="40029"/>
                    <a:pt x="29290" y="40035"/>
                    <a:pt x="29269" y="40035"/>
                  </a:cubicBezTo>
                  <a:cubicBezTo>
                    <a:pt x="29250" y="40035"/>
                    <a:pt x="29232" y="40035"/>
                    <a:pt x="29214" y="40035"/>
                  </a:cubicBezTo>
                  <a:cubicBezTo>
                    <a:pt x="29038" y="40035"/>
                    <a:pt x="28864" y="40021"/>
                    <a:pt x="28690" y="39996"/>
                  </a:cubicBezTo>
                  <a:cubicBezTo>
                    <a:pt x="28617" y="39985"/>
                    <a:pt x="28544" y="39982"/>
                    <a:pt x="28471" y="39982"/>
                  </a:cubicBezTo>
                  <a:cubicBezTo>
                    <a:pt x="28376" y="39982"/>
                    <a:pt x="28282" y="39987"/>
                    <a:pt x="28187" y="39987"/>
                  </a:cubicBezTo>
                  <a:cubicBezTo>
                    <a:pt x="28167" y="39987"/>
                    <a:pt x="28146" y="39987"/>
                    <a:pt x="28125" y="39986"/>
                  </a:cubicBezTo>
                  <a:cubicBezTo>
                    <a:pt x="27927" y="39980"/>
                    <a:pt x="27728" y="39936"/>
                    <a:pt x="27532" y="39909"/>
                  </a:cubicBezTo>
                  <a:cubicBezTo>
                    <a:pt x="27132" y="39853"/>
                    <a:pt x="26733" y="39787"/>
                    <a:pt x="26331" y="39738"/>
                  </a:cubicBezTo>
                  <a:cubicBezTo>
                    <a:pt x="25527" y="39640"/>
                    <a:pt x="24724" y="39513"/>
                    <a:pt x="23916" y="39444"/>
                  </a:cubicBezTo>
                  <a:cubicBezTo>
                    <a:pt x="23825" y="39435"/>
                    <a:pt x="23737" y="39414"/>
                    <a:pt x="23647" y="39403"/>
                  </a:cubicBezTo>
                  <a:cubicBezTo>
                    <a:pt x="23604" y="39397"/>
                    <a:pt x="23562" y="39395"/>
                    <a:pt x="23519" y="39395"/>
                  </a:cubicBezTo>
                  <a:cubicBezTo>
                    <a:pt x="23462" y="39395"/>
                    <a:pt x="23404" y="39398"/>
                    <a:pt x="23346" y="39400"/>
                  </a:cubicBezTo>
                  <a:cubicBezTo>
                    <a:pt x="23339" y="39400"/>
                    <a:pt x="23332" y="39400"/>
                    <a:pt x="23326" y="39400"/>
                  </a:cubicBezTo>
                  <a:cubicBezTo>
                    <a:pt x="23147" y="39400"/>
                    <a:pt x="22973" y="39350"/>
                    <a:pt x="22793" y="39350"/>
                  </a:cubicBezTo>
                  <a:cubicBezTo>
                    <a:pt x="22790" y="39350"/>
                    <a:pt x="22786" y="39350"/>
                    <a:pt x="22782" y="39350"/>
                  </a:cubicBezTo>
                  <a:cubicBezTo>
                    <a:pt x="22751" y="39351"/>
                    <a:pt x="22719" y="39351"/>
                    <a:pt x="22687" y="39351"/>
                  </a:cubicBezTo>
                  <a:cubicBezTo>
                    <a:pt x="22529" y="39351"/>
                    <a:pt x="22371" y="39343"/>
                    <a:pt x="22213" y="39326"/>
                  </a:cubicBezTo>
                  <a:cubicBezTo>
                    <a:pt x="22026" y="39305"/>
                    <a:pt x="21841" y="39302"/>
                    <a:pt x="21655" y="39268"/>
                  </a:cubicBezTo>
                  <a:cubicBezTo>
                    <a:pt x="21532" y="39244"/>
                    <a:pt x="21410" y="39224"/>
                    <a:pt x="21287" y="39224"/>
                  </a:cubicBezTo>
                  <a:cubicBezTo>
                    <a:pt x="21234" y="39224"/>
                    <a:pt x="21181" y="39227"/>
                    <a:pt x="21128" y="39236"/>
                  </a:cubicBezTo>
                  <a:cubicBezTo>
                    <a:pt x="20955" y="39265"/>
                    <a:pt x="20765" y="39282"/>
                    <a:pt x="20602" y="39348"/>
                  </a:cubicBezTo>
                  <a:cubicBezTo>
                    <a:pt x="20427" y="39420"/>
                    <a:pt x="20268" y="39532"/>
                    <a:pt x="20118" y="39646"/>
                  </a:cubicBezTo>
                  <a:cubicBezTo>
                    <a:pt x="19979" y="39751"/>
                    <a:pt x="19842" y="39855"/>
                    <a:pt x="19736" y="39993"/>
                  </a:cubicBezTo>
                  <a:cubicBezTo>
                    <a:pt x="19541" y="40247"/>
                    <a:pt x="19468" y="40557"/>
                    <a:pt x="19407" y="40867"/>
                  </a:cubicBezTo>
                  <a:cubicBezTo>
                    <a:pt x="19370" y="41057"/>
                    <a:pt x="19307" y="41239"/>
                    <a:pt x="19204" y="41405"/>
                  </a:cubicBezTo>
                  <a:cubicBezTo>
                    <a:pt x="19116" y="41548"/>
                    <a:pt x="19004" y="41676"/>
                    <a:pt x="18939" y="41832"/>
                  </a:cubicBezTo>
                  <a:cubicBezTo>
                    <a:pt x="18936" y="41841"/>
                    <a:pt x="18932" y="41851"/>
                    <a:pt x="18928" y="41860"/>
                  </a:cubicBezTo>
                  <a:cubicBezTo>
                    <a:pt x="19002" y="41493"/>
                    <a:pt x="19110" y="41136"/>
                    <a:pt x="19177" y="40767"/>
                  </a:cubicBezTo>
                  <a:cubicBezTo>
                    <a:pt x="19210" y="40578"/>
                    <a:pt x="19187" y="40397"/>
                    <a:pt x="19184" y="40208"/>
                  </a:cubicBezTo>
                  <a:cubicBezTo>
                    <a:pt x="19180" y="40024"/>
                    <a:pt x="19239" y="39840"/>
                    <a:pt x="19286" y="39664"/>
                  </a:cubicBezTo>
                  <a:cubicBezTo>
                    <a:pt x="19327" y="39510"/>
                    <a:pt x="19375" y="39357"/>
                    <a:pt x="19408" y="39199"/>
                  </a:cubicBezTo>
                  <a:cubicBezTo>
                    <a:pt x="19414" y="39187"/>
                    <a:pt x="19419" y="39174"/>
                    <a:pt x="19424" y="39162"/>
                  </a:cubicBezTo>
                  <a:cubicBezTo>
                    <a:pt x="19482" y="39018"/>
                    <a:pt x="19519" y="38868"/>
                    <a:pt x="19565" y="38720"/>
                  </a:cubicBezTo>
                  <a:cubicBezTo>
                    <a:pt x="19659" y="38406"/>
                    <a:pt x="19776" y="38100"/>
                    <a:pt x="19917" y="37805"/>
                  </a:cubicBezTo>
                  <a:cubicBezTo>
                    <a:pt x="19986" y="37656"/>
                    <a:pt x="20060" y="37509"/>
                    <a:pt x="20123" y="37356"/>
                  </a:cubicBezTo>
                  <a:cubicBezTo>
                    <a:pt x="20182" y="37213"/>
                    <a:pt x="20238" y="37077"/>
                    <a:pt x="20313" y="36939"/>
                  </a:cubicBezTo>
                  <a:cubicBezTo>
                    <a:pt x="20329" y="36908"/>
                    <a:pt x="20346" y="36875"/>
                    <a:pt x="20363" y="36843"/>
                  </a:cubicBezTo>
                  <a:cubicBezTo>
                    <a:pt x="20431" y="36759"/>
                    <a:pt x="20501" y="36674"/>
                    <a:pt x="20570" y="36589"/>
                  </a:cubicBezTo>
                  <a:cubicBezTo>
                    <a:pt x="20780" y="36328"/>
                    <a:pt x="20973" y="36050"/>
                    <a:pt x="21224" y="35825"/>
                  </a:cubicBezTo>
                  <a:cubicBezTo>
                    <a:pt x="21366" y="35701"/>
                    <a:pt x="21528" y="35603"/>
                    <a:pt x="21688" y="35505"/>
                  </a:cubicBezTo>
                  <a:cubicBezTo>
                    <a:pt x="21852" y="35402"/>
                    <a:pt x="22021" y="35308"/>
                    <a:pt x="22194" y="35223"/>
                  </a:cubicBezTo>
                  <a:cubicBezTo>
                    <a:pt x="22561" y="35048"/>
                    <a:pt x="22957" y="34998"/>
                    <a:pt x="23352" y="34918"/>
                  </a:cubicBezTo>
                  <a:cubicBezTo>
                    <a:pt x="23532" y="34882"/>
                    <a:pt x="23707" y="34871"/>
                    <a:pt x="23887" y="34871"/>
                  </a:cubicBezTo>
                  <a:cubicBezTo>
                    <a:pt x="23913" y="34871"/>
                    <a:pt x="23938" y="34871"/>
                    <a:pt x="23963" y="34872"/>
                  </a:cubicBezTo>
                  <a:cubicBezTo>
                    <a:pt x="23997" y="34873"/>
                    <a:pt x="24030" y="34873"/>
                    <a:pt x="24063" y="34873"/>
                  </a:cubicBezTo>
                  <a:cubicBezTo>
                    <a:pt x="24159" y="34873"/>
                    <a:pt x="24255" y="34871"/>
                    <a:pt x="24351" y="34871"/>
                  </a:cubicBezTo>
                  <a:close/>
                  <a:moveTo>
                    <a:pt x="23177" y="27696"/>
                  </a:moveTo>
                  <a:lnTo>
                    <a:pt x="23177" y="27696"/>
                  </a:lnTo>
                  <a:cubicBezTo>
                    <a:pt x="23170" y="27711"/>
                    <a:pt x="23163" y="27727"/>
                    <a:pt x="23157" y="27742"/>
                  </a:cubicBezTo>
                  <a:cubicBezTo>
                    <a:pt x="23105" y="27866"/>
                    <a:pt x="23074" y="27997"/>
                    <a:pt x="23031" y="28124"/>
                  </a:cubicBezTo>
                  <a:cubicBezTo>
                    <a:pt x="23011" y="28181"/>
                    <a:pt x="22994" y="28241"/>
                    <a:pt x="22970" y="28298"/>
                  </a:cubicBezTo>
                  <a:cubicBezTo>
                    <a:pt x="22944" y="28358"/>
                    <a:pt x="22908" y="28412"/>
                    <a:pt x="22900" y="28479"/>
                  </a:cubicBezTo>
                  <a:cubicBezTo>
                    <a:pt x="22892" y="28538"/>
                    <a:pt x="22887" y="28575"/>
                    <a:pt x="22858" y="28629"/>
                  </a:cubicBezTo>
                  <a:cubicBezTo>
                    <a:pt x="22828" y="28686"/>
                    <a:pt x="22793" y="28741"/>
                    <a:pt x="22763" y="28800"/>
                  </a:cubicBezTo>
                  <a:cubicBezTo>
                    <a:pt x="22703" y="28917"/>
                    <a:pt x="22681" y="29050"/>
                    <a:pt x="22621" y="29167"/>
                  </a:cubicBezTo>
                  <a:cubicBezTo>
                    <a:pt x="22557" y="29294"/>
                    <a:pt x="22492" y="29421"/>
                    <a:pt x="22427" y="29547"/>
                  </a:cubicBezTo>
                  <a:cubicBezTo>
                    <a:pt x="22295" y="29806"/>
                    <a:pt x="22171" y="30068"/>
                    <a:pt x="22024" y="30318"/>
                  </a:cubicBezTo>
                  <a:cubicBezTo>
                    <a:pt x="21955" y="30435"/>
                    <a:pt x="21884" y="30552"/>
                    <a:pt x="21818" y="30670"/>
                  </a:cubicBezTo>
                  <a:cubicBezTo>
                    <a:pt x="21752" y="30789"/>
                    <a:pt x="21702" y="30917"/>
                    <a:pt x="21632" y="31034"/>
                  </a:cubicBezTo>
                  <a:cubicBezTo>
                    <a:pt x="21566" y="31144"/>
                    <a:pt x="21501" y="31245"/>
                    <a:pt x="21462" y="31368"/>
                  </a:cubicBezTo>
                  <a:cubicBezTo>
                    <a:pt x="21418" y="31495"/>
                    <a:pt x="21368" y="31618"/>
                    <a:pt x="21310" y="31740"/>
                  </a:cubicBezTo>
                  <a:cubicBezTo>
                    <a:pt x="21254" y="31864"/>
                    <a:pt x="21217" y="31996"/>
                    <a:pt x="21160" y="32119"/>
                  </a:cubicBezTo>
                  <a:cubicBezTo>
                    <a:pt x="21107" y="32239"/>
                    <a:pt x="21025" y="32342"/>
                    <a:pt x="20961" y="32457"/>
                  </a:cubicBezTo>
                  <a:cubicBezTo>
                    <a:pt x="20895" y="32573"/>
                    <a:pt x="20857" y="32701"/>
                    <a:pt x="20799" y="32821"/>
                  </a:cubicBezTo>
                  <a:cubicBezTo>
                    <a:pt x="20738" y="32949"/>
                    <a:pt x="20664" y="33072"/>
                    <a:pt x="20599" y="33198"/>
                  </a:cubicBezTo>
                  <a:cubicBezTo>
                    <a:pt x="20472" y="33447"/>
                    <a:pt x="20351" y="33699"/>
                    <a:pt x="20250" y="33960"/>
                  </a:cubicBezTo>
                  <a:cubicBezTo>
                    <a:pt x="20198" y="34090"/>
                    <a:pt x="20136" y="34214"/>
                    <a:pt x="20074" y="34340"/>
                  </a:cubicBezTo>
                  <a:cubicBezTo>
                    <a:pt x="20015" y="34461"/>
                    <a:pt x="19968" y="34588"/>
                    <a:pt x="19933" y="34719"/>
                  </a:cubicBezTo>
                  <a:cubicBezTo>
                    <a:pt x="19899" y="34841"/>
                    <a:pt x="19832" y="34952"/>
                    <a:pt x="19785" y="35069"/>
                  </a:cubicBezTo>
                  <a:cubicBezTo>
                    <a:pt x="19737" y="35189"/>
                    <a:pt x="19698" y="35314"/>
                    <a:pt x="19666" y="35441"/>
                  </a:cubicBezTo>
                  <a:cubicBezTo>
                    <a:pt x="19601" y="35691"/>
                    <a:pt x="19559" y="35946"/>
                    <a:pt x="19500" y="36197"/>
                  </a:cubicBezTo>
                  <a:cubicBezTo>
                    <a:pt x="19469" y="36326"/>
                    <a:pt x="19424" y="36451"/>
                    <a:pt x="19396" y="36580"/>
                  </a:cubicBezTo>
                  <a:cubicBezTo>
                    <a:pt x="19381" y="36645"/>
                    <a:pt x="19370" y="36711"/>
                    <a:pt x="19348" y="36775"/>
                  </a:cubicBezTo>
                  <a:cubicBezTo>
                    <a:pt x="19326" y="36840"/>
                    <a:pt x="19291" y="36903"/>
                    <a:pt x="19262" y="36965"/>
                  </a:cubicBezTo>
                  <a:cubicBezTo>
                    <a:pt x="19147" y="37208"/>
                    <a:pt x="19034" y="37453"/>
                    <a:pt x="18959" y="37709"/>
                  </a:cubicBezTo>
                  <a:cubicBezTo>
                    <a:pt x="18880" y="37979"/>
                    <a:pt x="18769" y="38231"/>
                    <a:pt x="18736" y="38511"/>
                  </a:cubicBezTo>
                  <a:cubicBezTo>
                    <a:pt x="18699" y="38808"/>
                    <a:pt x="18656" y="39103"/>
                    <a:pt x="18607" y="39398"/>
                  </a:cubicBezTo>
                  <a:cubicBezTo>
                    <a:pt x="18558" y="39690"/>
                    <a:pt x="18504" y="39981"/>
                    <a:pt x="18450" y="40274"/>
                  </a:cubicBezTo>
                  <a:cubicBezTo>
                    <a:pt x="18422" y="40421"/>
                    <a:pt x="18394" y="40567"/>
                    <a:pt x="18371" y="40715"/>
                  </a:cubicBezTo>
                  <a:cubicBezTo>
                    <a:pt x="18350" y="40855"/>
                    <a:pt x="18309" y="40992"/>
                    <a:pt x="18292" y="41134"/>
                  </a:cubicBezTo>
                  <a:cubicBezTo>
                    <a:pt x="18277" y="41265"/>
                    <a:pt x="18283" y="41398"/>
                    <a:pt x="18281" y="41530"/>
                  </a:cubicBezTo>
                  <a:cubicBezTo>
                    <a:pt x="18279" y="41670"/>
                    <a:pt x="18290" y="41811"/>
                    <a:pt x="18314" y="41948"/>
                  </a:cubicBezTo>
                  <a:cubicBezTo>
                    <a:pt x="18325" y="42015"/>
                    <a:pt x="18331" y="42083"/>
                    <a:pt x="18334" y="42150"/>
                  </a:cubicBezTo>
                  <a:cubicBezTo>
                    <a:pt x="18281" y="42106"/>
                    <a:pt x="18226" y="42063"/>
                    <a:pt x="18172" y="42020"/>
                  </a:cubicBezTo>
                  <a:cubicBezTo>
                    <a:pt x="18126" y="41987"/>
                    <a:pt x="18078" y="41955"/>
                    <a:pt x="18027" y="41927"/>
                  </a:cubicBezTo>
                  <a:cubicBezTo>
                    <a:pt x="18003" y="41858"/>
                    <a:pt x="17982" y="41788"/>
                    <a:pt x="17962" y="41717"/>
                  </a:cubicBezTo>
                  <a:cubicBezTo>
                    <a:pt x="17919" y="41574"/>
                    <a:pt x="17864" y="41429"/>
                    <a:pt x="17846" y="41279"/>
                  </a:cubicBezTo>
                  <a:cubicBezTo>
                    <a:pt x="17830" y="41133"/>
                    <a:pt x="17798" y="40988"/>
                    <a:pt x="17752" y="40848"/>
                  </a:cubicBezTo>
                  <a:cubicBezTo>
                    <a:pt x="17704" y="40701"/>
                    <a:pt x="17663" y="40550"/>
                    <a:pt x="17624" y="40400"/>
                  </a:cubicBezTo>
                  <a:cubicBezTo>
                    <a:pt x="17584" y="40250"/>
                    <a:pt x="17568" y="40099"/>
                    <a:pt x="17533" y="39949"/>
                  </a:cubicBezTo>
                  <a:cubicBezTo>
                    <a:pt x="17516" y="39878"/>
                    <a:pt x="17488" y="39814"/>
                    <a:pt x="17477" y="39741"/>
                  </a:cubicBezTo>
                  <a:cubicBezTo>
                    <a:pt x="17468" y="39668"/>
                    <a:pt x="17450" y="39596"/>
                    <a:pt x="17425" y="39525"/>
                  </a:cubicBezTo>
                  <a:cubicBezTo>
                    <a:pt x="17368" y="39374"/>
                    <a:pt x="17369" y="39219"/>
                    <a:pt x="17332" y="39064"/>
                  </a:cubicBezTo>
                  <a:cubicBezTo>
                    <a:pt x="17255" y="38754"/>
                    <a:pt x="17141" y="38453"/>
                    <a:pt x="17077" y="38139"/>
                  </a:cubicBezTo>
                  <a:cubicBezTo>
                    <a:pt x="17047" y="37987"/>
                    <a:pt x="17040" y="37836"/>
                    <a:pt x="17002" y="37686"/>
                  </a:cubicBezTo>
                  <a:cubicBezTo>
                    <a:pt x="16962" y="37533"/>
                    <a:pt x="16932" y="37378"/>
                    <a:pt x="16897" y="37224"/>
                  </a:cubicBezTo>
                  <a:cubicBezTo>
                    <a:pt x="16823" y="36903"/>
                    <a:pt x="16786" y="36579"/>
                    <a:pt x="16733" y="36254"/>
                  </a:cubicBezTo>
                  <a:cubicBezTo>
                    <a:pt x="16721" y="36174"/>
                    <a:pt x="16703" y="36096"/>
                    <a:pt x="16696" y="36016"/>
                  </a:cubicBezTo>
                  <a:cubicBezTo>
                    <a:pt x="16689" y="35935"/>
                    <a:pt x="16687" y="35858"/>
                    <a:pt x="16677" y="35778"/>
                  </a:cubicBezTo>
                  <a:cubicBezTo>
                    <a:pt x="16657" y="35616"/>
                    <a:pt x="16606" y="35459"/>
                    <a:pt x="16576" y="35297"/>
                  </a:cubicBezTo>
                  <a:cubicBezTo>
                    <a:pt x="16545" y="35137"/>
                    <a:pt x="16526" y="34976"/>
                    <a:pt x="16500" y="34814"/>
                  </a:cubicBezTo>
                  <a:cubicBezTo>
                    <a:pt x="16475" y="34664"/>
                    <a:pt x="16477" y="34514"/>
                    <a:pt x="16456" y="34363"/>
                  </a:cubicBezTo>
                  <a:cubicBezTo>
                    <a:pt x="16434" y="34207"/>
                    <a:pt x="16425" y="34050"/>
                    <a:pt x="16428" y="33893"/>
                  </a:cubicBezTo>
                  <a:cubicBezTo>
                    <a:pt x="16431" y="33734"/>
                    <a:pt x="16420" y="33575"/>
                    <a:pt x="16395" y="33417"/>
                  </a:cubicBezTo>
                  <a:cubicBezTo>
                    <a:pt x="16378" y="33307"/>
                    <a:pt x="16378" y="33195"/>
                    <a:pt x="16380" y="33084"/>
                  </a:cubicBezTo>
                  <a:cubicBezTo>
                    <a:pt x="16449" y="33074"/>
                    <a:pt x="16500" y="33014"/>
                    <a:pt x="16497" y="32944"/>
                  </a:cubicBezTo>
                  <a:cubicBezTo>
                    <a:pt x="16497" y="32916"/>
                    <a:pt x="16496" y="32888"/>
                    <a:pt x="16493" y="32860"/>
                  </a:cubicBezTo>
                  <a:cubicBezTo>
                    <a:pt x="16486" y="32751"/>
                    <a:pt x="16467" y="32646"/>
                    <a:pt x="16451" y="32537"/>
                  </a:cubicBezTo>
                  <a:cubicBezTo>
                    <a:pt x="16452" y="32535"/>
                    <a:pt x="16453" y="32533"/>
                    <a:pt x="16455" y="32530"/>
                  </a:cubicBezTo>
                  <a:cubicBezTo>
                    <a:pt x="16507" y="32408"/>
                    <a:pt x="16534" y="32276"/>
                    <a:pt x="16600" y="32160"/>
                  </a:cubicBezTo>
                  <a:cubicBezTo>
                    <a:pt x="16667" y="32045"/>
                    <a:pt x="16751" y="31934"/>
                    <a:pt x="16825" y="31824"/>
                  </a:cubicBezTo>
                  <a:cubicBezTo>
                    <a:pt x="16904" y="31707"/>
                    <a:pt x="17028" y="31642"/>
                    <a:pt x="17126" y="31545"/>
                  </a:cubicBezTo>
                  <a:cubicBezTo>
                    <a:pt x="17236" y="31437"/>
                    <a:pt x="17353" y="31335"/>
                    <a:pt x="17475" y="31240"/>
                  </a:cubicBezTo>
                  <a:cubicBezTo>
                    <a:pt x="17719" y="31048"/>
                    <a:pt x="17967" y="30860"/>
                    <a:pt x="18207" y="30661"/>
                  </a:cubicBezTo>
                  <a:cubicBezTo>
                    <a:pt x="18444" y="30465"/>
                    <a:pt x="18690" y="30271"/>
                    <a:pt x="18944" y="30096"/>
                  </a:cubicBezTo>
                  <a:cubicBezTo>
                    <a:pt x="19065" y="30013"/>
                    <a:pt x="19186" y="29944"/>
                    <a:pt x="19292" y="29841"/>
                  </a:cubicBezTo>
                  <a:cubicBezTo>
                    <a:pt x="19394" y="29745"/>
                    <a:pt x="19487" y="29650"/>
                    <a:pt x="19611" y="29582"/>
                  </a:cubicBezTo>
                  <a:cubicBezTo>
                    <a:pt x="19740" y="29510"/>
                    <a:pt x="19873" y="29455"/>
                    <a:pt x="19995" y="29372"/>
                  </a:cubicBezTo>
                  <a:cubicBezTo>
                    <a:pt x="20126" y="29283"/>
                    <a:pt x="20264" y="29211"/>
                    <a:pt x="20402" y="29136"/>
                  </a:cubicBezTo>
                  <a:cubicBezTo>
                    <a:pt x="20543" y="29059"/>
                    <a:pt x="20688" y="28988"/>
                    <a:pt x="20822" y="28899"/>
                  </a:cubicBezTo>
                  <a:cubicBezTo>
                    <a:pt x="20945" y="28820"/>
                    <a:pt x="21092" y="28801"/>
                    <a:pt x="21221" y="28732"/>
                  </a:cubicBezTo>
                  <a:cubicBezTo>
                    <a:pt x="21496" y="28585"/>
                    <a:pt x="21752" y="28410"/>
                    <a:pt x="22025" y="28261"/>
                  </a:cubicBezTo>
                  <a:cubicBezTo>
                    <a:pt x="22289" y="28116"/>
                    <a:pt x="22549" y="27961"/>
                    <a:pt x="22831" y="27854"/>
                  </a:cubicBezTo>
                  <a:cubicBezTo>
                    <a:pt x="22924" y="27819"/>
                    <a:pt x="23014" y="27788"/>
                    <a:pt x="23101" y="27739"/>
                  </a:cubicBezTo>
                  <a:cubicBezTo>
                    <a:pt x="23126" y="27726"/>
                    <a:pt x="23151" y="27711"/>
                    <a:pt x="23177" y="27696"/>
                  </a:cubicBezTo>
                  <a:close/>
                  <a:moveTo>
                    <a:pt x="18237" y="42384"/>
                  </a:moveTo>
                  <a:lnTo>
                    <a:pt x="18237" y="42384"/>
                  </a:lnTo>
                  <a:cubicBezTo>
                    <a:pt x="18279" y="42423"/>
                    <a:pt x="18321" y="42462"/>
                    <a:pt x="18362" y="42504"/>
                  </a:cubicBezTo>
                  <a:cubicBezTo>
                    <a:pt x="18367" y="42552"/>
                    <a:pt x="18373" y="42598"/>
                    <a:pt x="18378" y="42645"/>
                  </a:cubicBezTo>
                  <a:cubicBezTo>
                    <a:pt x="18345" y="42603"/>
                    <a:pt x="18310" y="42560"/>
                    <a:pt x="18278" y="42517"/>
                  </a:cubicBezTo>
                  <a:lnTo>
                    <a:pt x="18278" y="42518"/>
                  </a:lnTo>
                  <a:cubicBezTo>
                    <a:pt x="18263" y="42473"/>
                    <a:pt x="18252" y="42428"/>
                    <a:pt x="18237" y="42384"/>
                  </a:cubicBezTo>
                  <a:close/>
                  <a:moveTo>
                    <a:pt x="13296" y="38360"/>
                  </a:moveTo>
                  <a:cubicBezTo>
                    <a:pt x="13340" y="38360"/>
                    <a:pt x="13383" y="38363"/>
                    <a:pt x="13422" y="38372"/>
                  </a:cubicBezTo>
                  <a:cubicBezTo>
                    <a:pt x="13461" y="38382"/>
                    <a:pt x="13496" y="38404"/>
                    <a:pt x="13524" y="38435"/>
                  </a:cubicBezTo>
                  <a:cubicBezTo>
                    <a:pt x="13567" y="38487"/>
                    <a:pt x="13611" y="38538"/>
                    <a:pt x="13657" y="38590"/>
                  </a:cubicBezTo>
                  <a:cubicBezTo>
                    <a:pt x="13763" y="38708"/>
                    <a:pt x="13874" y="38821"/>
                    <a:pt x="13985" y="38933"/>
                  </a:cubicBezTo>
                  <a:cubicBezTo>
                    <a:pt x="14035" y="38997"/>
                    <a:pt x="14085" y="39060"/>
                    <a:pt x="14139" y="39121"/>
                  </a:cubicBezTo>
                  <a:cubicBezTo>
                    <a:pt x="14261" y="39262"/>
                    <a:pt x="14394" y="39393"/>
                    <a:pt x="14538" y="39513"/>
                  </a:cubicBezTo>
                  <a:cubicBezTo>
                    <a:pt x="14685" y="39633"/>
                    <a:pt x="14836" y="39744"/>
                    <a:pt x="14976" y="39873"/>
                  </a:cubicBezTo>
                  <a:cubicBezTo>
                    <a:pt x="15115" y="40001"/>
                    <a:pt x="15250" y="40138"/>
                    <a:pt x="15384" y="40275"/>
                  </a:cubicBezTo>
                  <a:cubicBezTo>
                    <a:pt x="15503" y="40396"/>
                    <a:pt x="15637" y="40504"/>
                    <a:pt x="15782" y="40595"/>
                  </a:cubicBezTo>
                  <a:cubicBezTo>
                    <a:pt x="15939" y="40694"/>
                    <a:pt x="16111" y="40772"/>
                    <a:pt x="16262" y="40881"/>
                  </a:cubicBezTo>
                  <a:cubicBezTo>
                    <a:pt x="16407" y="40986"/>
                    <a:pt x="16534" y="41117"/>
                    <a:pt x="16672" y="41231"/>
                  </a:cubicBezTo>
                  <a:cubicBezTo>
                    <a:pt x="16768" y="41310"/>
                    <a:pt x="16863" y="41387"/>
                    <a:pt x="16961" y="41461"/>
                  </a:cubicBezTo>
                  <a:cubicBezTo>
                    <a:pt x="17022" y="41537"/>
                    <a:pt x="17079" y="41618"/>
                    <a:pt x="17144" y="41698"/>
                  </a:cubicBezTo>
                  <a:cubicBezTo>
                    <a:pt x="17402" y="42009"/>
                    <a:pt x="17735" y="42247"/>
                    <a:pt x="17984" y="42564"/>
                  </a:cubicBezTo>
                  <a:cubicBezTo>
                    <a:pt x="18017" y="42605"/>
                    <a:pt x="18049" y="42647"/>
                    <a:pt x="18082" y="42688"/>
                  </a:cubicBezTo>
                  <a:cubicBezTo>
                    <a:pt x="18094" y="42725"/>
                    <a:pt x="18110" y="42760"/>
                    <a:pt x="18131" y="42795"/>
                  </a:cubicBezTo>
                  <a:cubicBezTo>
                    <a:pt x="18072" y="42795"/>
                    <a:pt x="18013" y="42795"/>
                    <a:pt x="17954" y="42795"/>
                  </a:cubicBezTo>
                  <a:cubicBezTo>
                    <a:pt x="17895" y="42795"/>
                    <a:pt x="17836" y="42795"/>
                    <a:pt x="17777" y="42794"/>
                  </a:cubicBezTo>
                  <a:cubicBezTo>
                    <a:pt x="17767" y="42793"/>
                    <a:pt x="17758" y="42793"/>
                    <a:pt x="17748" y="42793"/>
                  </a:cubicBezTo>
                  <a:cubicBezTo>
                    <a:pt x="17653" y="42793"/>
                    <a:pt x="17574" y="42807"/>
                    <a:pt x="17479" y="42830"/>
                  </a:cubicBezTo>
                  <a:cubicBezTo>
                    <a:pt x="17420" y="42844"/>
                    <a:pt x="17358" y="42848"/>
                    <a:pt x="17295" y="42848"/>
                  </a:cubicBezTo>
                  <a:cubicBezTo>
                    <a:pt x="17251" y="42848"/>
                    <a:pt x="17207" y="42846"/>
                    <a:pt x="17165" y="42845"/>
                  </a:cubicBezTo>
                  <a:cubicBezTo>
                    <a:pt x="16930" y="42837"/>
                    <a:pt x="16694" y="42837"/>
                    <a:pt x="16460" y="42825"/>
                  </a:cubicBezTo>
                  <a:cubicBezTo>
                    <a:pt x="16218" y="42813"/>
                    <a:pt x="15982" y="42759"/>
                    <a:pt x="15742" y="42730"/>
                  </a:cubicBezTo>
                  <a:cubicBezTo>
                    <a:pt x="15467" y="42697"/>
                    <a:pt x="15189" y="42689"/>
                    <a:pt x="14912" y="42689"/>
                  </a:cubicBezTo>
                  <a:cubicBezTo>
                    <a:pt x="14703" y="42689"/>
                    <a:pt x="14495" y="42693"/>
                    <a:pt x="14288" y="42695"/>
                  </a:cubicBezTo>
                  <a:cubicBezTo>
                    <a:pt x="14168" y="42695"/>
                    <a:pt x="14062" y="42667"/>
                    <a:pt x="13945" y="42652"/>
                  </a:cubicBezTo>
                  <a:cubicBezTo>
                    <a:pt x="13829" y="42636"/>
                    <a:pt x="13707" y="42640"/>
                    <a:pt x="13588" y="42628"/>
                  </a:cubicBezTo>
                  <a:cubicBezTo>
                    <a:pt x="13368" y="42605"/>
                    <a:pt x="13139" y="42604"/>
                    <a:pt x="12926" y="42537"/>
                  </a:cubicBezTo>
                  <a:cubicBezTo>
                    <a:pt x="12714" y="42471"/>
                    <a:pt x="12530" y="42367"/>
                    <a:pt x="12337" y="42260"/>
                  </a:cubicBezTo>
                  <a:cubicBezTo>
                    <a:pt x="12144" y="42158"/>
                    <a:pt x="11938" y="42079"/>
                    <a:pt x="11726" y="42026"/>
                  </a:cubicBezTo>
                  <a:cubicBezTo>
                    <a:pt x="11506" y="41969"/>
                    <a:pt x="11284" y="41907"/>
                    <a:pt x="11073" y="41822"/>
                  </a:cubicBezTo>
                  <a:cubicBezTo>
                    <a:pt x="10856" y="41734"/>
                    <a:pt x="10646" y="41626"/>
                    <a:pt x="10430" y="41535"/>
                  </a:cubicBezTo>
                  <a:cubicBezTo>
                    <a:pt x="9988" y="41345"/>
                    <a:pt x="9561" y="41138"/>
                    <a:pt x="9130" y="40925"/>
                  </a:cubicBezTo>
                  <a:cubicBezTo>
                    <a:pt x="9035" y="40878"/>
                    <a:pt x="8935" y="40847"/>
                    <a:pt x="8838" y="40805"/>
                  </a:cubicBezTo>
                  <a:cubicBezTo>
                    <a:pt x="8751" y="40769"/>
                    <a:pt x="8715" y="40718"/>
                    <a:pt x="8646" y="40660"/>
                  </a:cubicBezTo>
                  <a:cubicBezTo>
                    <a:pt x="8510" y="40546"/>
                    <a:pt x="8300" y="40503"/>
                    <a:pt x="8136" y="40446"/>
                  </a:cubicBezTo>
                  <a:cubicBezTo>
                    <a:pt x="7902" y="40366"/>
                    <a:pt x="7694" y="40242"/>
                    <a:pt x="7465" y="40153"/>
                  </a:cubicBezTo>
                  <a:cubicBezTo>
                    <a:pt x="7225" y="40061"/>
                    <a:pt x="6988" y="39955"/>
                    <a:pt x="6756" y="39847"/>
                  </a:cubicBezTo>
                  <a:cubicBezTo>
                    <a:pt x="6549" y="39751"/>
                    <a:pt x="6316" y="39671"/>
                    <a:pt x="6165" y="39492"/>
                  </a:cubicBezTo>
                  <a:cubicBezTo>
                    <a:pt x="6097" y="39411"/>
                    <a:pt x="6037" y="39330"/>
                    <a:pt x="5957" y="39261"/>
                  </a:cubicBezTo>
                  <a:cubicBezTo>
                    <a:pt x="5934" y="39241"/>
                    <a:pt x="5899" y="39217"/>
                    <a:pt x="5867" y="39189"/>
                  </a:cubicBezTo>
                  <a:cubicBezTo>
                    <a:pt x="5907" y="39183"/>
                    <a:pt x="5949" y="39180"/>
                    <a:pt x="5985" y="39170"/>
                  </a:cubicBezTo>
                  <a:cubicBezTo>
                    <a:pt x="6078" y="39148"/>
                    <a:pt x="6171" y="39125"/>
                    <a:pt x="6264" y="39107"/>
                  </a:cubicBezTo>
                  <a:cubicBezTo>
                    <a:pt x="6460" y="39068"/>
                    <a:pt x="6653" y="39018"/>
                    <a:pt x="6849" y="38983"/>
                  </a:cubicBezTo>
                  <a:cubicBezTo>
                    <a:pt x="7258" y="38907"/>
                    <a:pt x="7683" y="38887"/>
                    <a:pt x="8097" y="38860"/>
                  </a:cubicBezTo>
                  <a:cubicBezTo>
                    <a:pt x="8515" y="38833"/>
                    <a:pt x="8933" y="38816"/>
                    <a:pt x="9349" y="38789"/>
                  </a:cubicBezTo>
                  <a:cubicBezTo>
                    <a:pt x="9538" y="38776"/>
                    <a:pt x="9718" y="38714"/>
                    <a:pt x="9904" y="38690"/>
                  </a:cubicBezTo>
                  <a:cubicBezTo>
                    <a:pt x="10094" y="38666"/>
                    <a:pt x="10281" y="38622"/>
                    <a:pt x="10469" y="38585"/>
                  </a:cubicBezTo>
                  <a:cubicBezTo>
                    <a:pt x="10654" y="38550"/>
                    <a:pt x="10840" y="38519"/>
                    <a:pt x="11029" y="38511"/>
                  </a:cubicBezTo>
                  <a:cubicBezTo>
                    <a:pt x="11232" y="38503"/>
                    <a:pt x="11433" y="38469"/>
                    <a:pt x="11638" y="38466"/>
                  </a:cubicBezTo>
                  <a:cubicBezTo>
                    <a:pt x="11841" y="38462"/>
                    <a:pt x="12033" y="38429"/>
                    <a:pt x="12234" y="38400"/>
                  </a:cubicBezTo>
                  <a:cubicBezTo>
                    <a:pt x="12428" y="38373"/>
                    <a:pt x="12622" y="38374"/>
                    <a:pt x="12816" y="38371"/>
                  </a:cubicBezTo>
                  <a:cubicBezTo>
                    <a:pt x="12915" y="38369"/>
                    <a:pt x="13013" y="38366"/>
                    <a:pt x="13111" y="38365"/>
                  </a:cubicBezTo>
                  <a:cubicBezTo>
                    <a:pt x="13168" y="38365"/>
                    <a:pt x="13233" y="38360"/>
                    <a:pt x="13296" y="38360"/>
                  </a:cubicBezTo>
                  <a:close/>
                  <a:moveTo>
                    <a:pt x="22045" y="40709"/>
                  </a:moveTo>
                  <a:cubicBezTo>
                    <a:pt x="22265" y="40709"/>
                    <a:pt x="22486" y="40720"/>
                    <a:pt x="22706" y="40734"/>
                  </a:cubicBezTo>
                  <a:cubicBezTo>
                    <a:pt x="22902" y="40746"/>
                    <a:pt x="23097" y="40748"/>
                    <a:pt x="23286" y="40801"/>
                  </a:cubicBezTo>
                  <a:cubicBezTo>
                    <a:pt x="23460" y="40850"/>
                    <a:pt x="23628" y="40919"/>
                    <a:pt x="23786" y="41006"/>
                  </a:cubicBezTo>
                  <a:cubicBezTo>
                    <a:pt x="23942" y="41091"/>
                    <a:pt x="24088" y="41192"/>
                    <a:pt x="24245" y="41274"/>
                  </a:cubicBezTo>
                  <a:cubicBezTo>
                    <a:pt x="24402" y="41357"/>
                    <a:pt x="24534" y="41471"/>
                    <a:pt x="24688" y="41557"/>
                  </a:cubicBezTo>
                  <a:cubicBezTo>
                    <a:pt x="24849" y="41647"/>
                    <a:pt x="25015" y="41717"/>
                    <a:pt x="25160" y="41833"/>
                  </a:cubicBezTo>
                  <a:cubicBezTo>
                    <a:pt x="25306" y="41948"/>
                    <a:pt x="25468" y="42030"/>
                    <a:pt x="25626" y="42126"/>
                  </a:cubicBezTo>
                  <a:cubicBezTo>
                    <a:pt x="25783" y="42224"/>
                    <a:pt x="25953" y="42301"/>
                    <a:pt x="26097" y="42417"/>
                  </a:cubicBezTo>
                  <a:cubicBezTo>
                    <a:pt x="26229" y="42524"/>
                    <a:pt x="26311" y="42672"/>
                    <a:pt x="26397" y="42816"/>
                  </a:cubicBezTo>
                  <a:cubicBezTo>
                    <a:pt x="26480" y="42951"/>
                    <a:pt x="26558" y="43097"/>
                    <a:pt x="26652" y="43225"/>
                  </a:cubicBezTo>
                  <a:cubicBezTo>
                    <a:pt x="26762" y="43371"/>
                    <a:pt x="26912" y="43492"/>
                    <a:pt x="27043" y="43618"/>
                  </a:cubicBezTo>
                  <a:cubicBezTo>
                    <a:pt x="27187" y="43753"/>
                    <a:pt x="27335" y="43882"/>
                    <a:pt x="27470" y="44026"/>
                  </a:cubicBezTo>
                  <a:cubicBezTo>
                    <a:pt x="27518" y="44075"/>
                    <a:pt x="27593" y="44136"/>
                    <a:pt x="27620" y="44200"/>
                  </a:cubicBezTo>
                  <a:cubicBezTo>
                    <a:pt x="27647" y="44261"/>
                    <a:pt x="27607" y="44326"/>
                    <a:pt x="27565" y="44370"/>
                  </a:cubicBezTo>
                  <a:cubicBezTo>
                    <a:pt x="27483" y="44453"/>
                    <a:pt x="27356" y="44483"/>
                    <a:pt x="27246" y="44510"/>
                  </a:cubicBezTo>
                  <a:cubicBezTo>
                    <a:pt x="27112" y="44543"/>
                    <a:pt x="26982" y="44576"/>
                    <a:pt x="26853" y="44627"/>
                  </a:cubicBezTo>
                  <a:cubicBezTo>
                    <a:pt x="26492" y="44772"/>
                    <a:pt x="26122" y="44897"/>
                    <a:pt x="25765" y="45054"/>
                  </a:cubicBezTo>
                  <a:cubicBezTo>
                    <a:pt x="25409" y="45210"/>
                    <a:pt x="25030" y="45327"/>
                    <a:pt x="24657" y="45433"/>
                  </a:cubicBezTo>
                  <a:cubicBezTo>
                    <a:pt x="24479" y="45483"/>
                    <a:pt x="24301" y="45520"/>
                    <a:pt x="24121" y="45561"/>
                  </a:cubicBezTo>
                  <a:cubicBezTo>
                    <a:pt x="23940" y="45603"/>
                    <a:pt x="23779" y="45700"/>
                    <a:pt x="23595" y="45737"/>
                  </a:cubicBezTo>
                  <a:cubicBezTo>
                    <a:pt x="23407" y="45775"/>
                    <a:pt x="23224" y="45796"/>
                    <a:pt x="23039" y="45852"/>
                  </a:cubicBezTo>
                  <a:cubicBezTo>
                    <a:pt x="22941" y="45882"/>
                    <a:pt x="22839" y="45889"/>
                    <a:pt x="22737" y="45889"/>
                  </a:cubicBezTo>
                  <a:cubicBezTo>
                    <a:pt x="22657" y="45889"/>
                    <a:pt x="22577" y="45885"/>
                    <a:pt x="22496" y="45885"/>
                  </a:cubicBezTo>
                  <a:cubicBezTo>
                    <a:pt x="22350" y="45885"/>
                    <a:pt x="22204" y="45888"/>
                    <a:pt x="22058" y="45888"/>
                  </a:cubicBezTo>
                  <a:cubicBezTo>
                    <a:pt x="22014" y="45888"/>
                    <a:pt x="21970" y="45888"/>
                    <a:pt x="21926" y="45887"/>
                  </a:cubicBezTo>
                  <a:cubicBezTo>
                    <a:pt x="21736" y="45884"/>
                    <a:pt x="21559" y="45840"/>
                    <a:pt x="21376" y="45787"/>
                  </a:cubicBezTo>
                  <a:cubicBezTo>
                    <a:pt x="21205" y="45739"/>
                    <a:pt x="21037" y="45682"/>
                    <a:pt x="20882" y="45597"/>
                  </a:cubicBezTo>
                  <a:cubicBezTo>
                    <a:pt x="20728" y="45510"/>
                    <a:pt x="20566" y="45451"/>
                    <a:pt x="20428" y="45341"/>
                  </a:cubicBezTo>
                  <a:cubicBezTo>
                    <a:pt x="20363" y="45289"/>
                    <a:pt x="20293" y="45246"/>
                    <a:pt x="20225" y="45197"/>
                  </a:cubicBezTo>
                  <a:cubicBezTo>
                    <a:pt x="20144" y="45140"/>
                    <a:pt x="20078" y="45070"/>
                    <a:pt x="20006" y="45003"/>
                  </a:cubicBezTo>
                  <a:cubicBezTo>
                    <a:pt x="19865" y="44876"/>
                    <a:pt x="19722" y="44751"/>
                    <a:pt x="19580" y="44624"/>
                  </a:cubicBezTo>
                  <a:cubicBezTo>
                    <a:pt x="19447" y="44505"/>
                    <a:pt x="19298" y="44405"/>
                    <a:pt x="19159" y="44293"/>
                  </a:cubicBezTo>
                  <a:cubicBezTo>
                    <a:pt x="19029" y="44188"/>
                    <a:pt x="18931" y="44059"/>
                    <a:pt x="18844" y="43919"/>
                  </a:cubicBezTo>
                  <a:cubicBezTo>
                    <a:pt x="18758" y="43782"/>
                    <a:pt x="18683" y="43639"/>
                    <a:pt x="18596" y="43504"/>
                  </a:cubicBezTo>
                  <a:cubicBezTo>
                    <a:pt x="18565" y="43457"/>
                    <a:pt x="18533" y="43411"/>
                    <a:pt x="18501" y="43366"/>
                  </a:cubicBezTo>
                  <a:lnTo>
                    <a:pt x="18499" y="43360"/>
                  </a:lnTo>
                  <a:cubicBezTo>
                    <a:pt x="18508" y="43356"/>
                    <a:pt x="18517" y="43351"/>
                    <a:pt x="18525" y="43347"/>
                  </a:cubicBezTo>
                  <a:cubicBezTo>
                    <a:pt x="18538" y="43352"/>
                    <a:pt x="18551" y="43355"/>
                    <a:pt x="18565" y="43355"/>
                  </a:cubicBezTo>
                  <a:cubicBezTo>
                    <a:pt x="18567" y="43371"/>
                    <a:pt x="18570" y="43386"/>
                    <a:pt x="18572" y="43400"/>
                  </a:cubicBezTo>
                  <a:cubicBezTo>
                    <a:pt x="18575" y="43423"/>
                    <a:pt x="18594" y="43434"/>
                    <a:pt x="18614" y="43434"/>
                  </a:cubicBezTo>
                  <a:cubicBezTo>
                    <a:pt x="18639" y="43434"/>
                    <a:pt x="18665" y="43417"/>
                    <a:pt x="18663" y="43389"/>
                  </a:cubicBezTo>
                  <a:cubicBezTo>
                    <a:pt x="18661" y="43367"/>
                    <a:pt x="18660" y="43346"/>
                    <a:pt x="18658" y="43325"/>
                  </a:cubicBezTo>
                  <a:cubicBezTo>
                    <a:pt x="18684" y="43305"/>
                    <a:pt x="18698" y="43271"/>
                    <a:pt x="18694" y="43239"/>
                  </a:cubicBezTo>
                  <a:cubicBezTo>
                    <a:pt x="18694" y="43234"/>
                    <a:pt x="18693" y="43227"/>
                    <a:pt x="18692" y="43222"/>
                  </a:cubicBezTo>
                  <a:cubicBezTo>
                    <a:pt x="18828" y="43092"/>
                    <a:pt x="18933" y="42921"/>
                    <a:pt x="19048" y="42766"/>
                  </a:cubicBezTo>
                  <a:cubicBezTo>
                    <a:pt x="19164" y="42611"/>
                    <a:pt x="19273" y="42451"/>
                    <a:pt x="19385" y="42294"/>
                  </a:cubicBezTo>
                  <a:cubicBezTo>
                    <a:pt x="19490" y="42147"/>
                    <a:pt x="19587" y="41993"/>
                    <a:pt x="19692" y="41846"/>
                  </a:cubicBezTo>
                  <a:cubicBezTo>
                    <a:pt x="19798" y="41701"/>
                    <a:pt x="19961" y="41606"/>
                    <a:pt x="20077" y="41469"/>
                  </a:cubicBezTo>
                  <a:cubicBezTo>
                    <a:pt x="20193" y="41332"/>
                    <a:pt x="20324" y="41221"/>
                    <a:pt x="20469" y="41116"/>
                  </a:cubicBezTo>
                  <a:cubicBezTo>
                    <a:pt x="20613" y="41011"/>
                    <a:pt x="20777" y="40953"/>
                    <a:pt x="20936" y="40873"/>
                  </a:cubicBezTo>
                  <a:cubicBezTo>
                    <a:pt x="21112" y="40784"/>
                    <a:pt x="21299" y="40757"/>
                    <a:pt x="21495" y="40736"/>
                  </a:cubicBezTo>
                  <a:cubicBezTo>
                    <a:pt x="21678" y="40717"/>
                    <a:pt x="21861" y="40709"/>
                    <a:pt x="22045" y="40709"/>
                  </a:cubicBezTo>
                  <a:close/>
                  <a:moveTo>
                    <a:pt x="18032" y="43217"/>
                  </a:moveTo>
                  <a:cubicBezTo>
                    <a:pt x="18047" y="43217"/>
                    <a:pt x="18061" y="43220"/>
                    <a:pt x="18072" y="43227"/>
                  </a:cubicBezTo>
                  <a:cubicBezTo>
                    <a:pt x="18087" y="43236"/>
                    <a:pt x="18100" y="43248"/>
                    <a:pt x="18109" y="43262"/>
                  </a:cubicBezTo>
                  <a:cubicBezTo>
                    <a:pt x="18015" y="43351"/>
                    <a:pt x="17914" y="43434"/>
                    <a:pt x="17821" y="43526"/>
                  </a:cubicBezTo>
                  <a:cubicBezTo>
                    <a:pt x="17689" y="43655"/>
                    <a:pt x="17569" y="43794"/>
                    <a:pt x="17422" y="43905"/>
                  </a:cubicBezTo>
                  <a:cubicBezTo>
                    <a:pt x="17275" y="44015"/>
                    <a:pt x="17124" y="44118"/>
                    <a:pt x="16980" y="44230"/>
                  </a:cubicBezTo>
                  <a:cubicBezTo>
                    <a:pt x="16832" y="44344"/>
                    <a:pt x="16667" y="44437"/>
                    <a:pt x="16522" y="44554"/>
                  </a:cubicBezTo>
                  <a:cubicBezTo>
                    <a:pt x="16225" y="44796"/>
                    <a:pt x="15903" y="45006"/>
                    <a:pt x="15563" y="45178"/>
                  </a:cubicBezTo>
                  <a:cubicBezTo>
                    <a:pt x="15221" y="45350"/>
                    <a:pt x="14873" y="45508"/>
                    <a:pt x="14498" y="45590"/>
                  </a:cubicBezTo>
                  <a:cubicBezTo>
                    <a:pt x="14119" y="45675"/>
                    <a:pt x="13730" y="45752"/>
                    <a:pt x="13343" y="45800"/>
                  </a:cubicBezTo>
                  <a:cubicBezTo>
                    <a:pt x="13146" y="45825"/>
                    <a:pt x="12953" y="45859"/>
                    <a:pt x="12757" y="45894"/>
                  </a:cubicBezTo>
                  <a:cubicBezTo>
                    <a:pt x="12617" y="45919"/>
                    <a:pt x="12477" y="45923"/>
                    <a:pt x="12336" y="45923"/>
                  </a:cubicBezTo>
                  <a:cubicBezTo>
                    <a:pt x="12272" y="45923"/>
                    <a:pt x="12207" y="45922"/>
                    <a:pt x="12143" y="45922"/>
                  </a:cubicBezTo>
                  <a:cubicBezTo>
                    <a:pt x="11997" y="45922"/>
                    <a:pt x="11851" y="45920"/>
                    <a:pt x="11705" y="45920"/>
                  </a:cubicBezTo>
                  <a:cubicBezTo>
                    <a:pt x="11435" y="45920"/>
                    <a:pt x="11165" y="45928"/>
                    <a:pt x="10897" y="45971"/>
                  </a:cubicBezTo>
                  <a:cubicBezTo>
                    <a:pt x="10698" y="46002"/>
                    <a:pt x="10493" y="46044"/>
                    <a:pt x="10302" y="46110"/>
                  </a:cubicBezTo>
                  <a:cubicBezTo>
                    <a:pt x="10217" y="46140"/>
                    <a:pt x="10136" y="46181"/>
                    <a:pt x="10050" y="46213"/>
                  </a:cubicBezTo>
                  <a:cubicBezTo>
                    <a:pt x="9955" y="46247"/>
                    <a:pt x="9854" y="46259"/>
                    <a:pt x="9753" y="46271"/>
                  </a:cubicBezTo>
                  <a:cubicBezTo>
                    <a:pt x="9705" y="46277"/>
                    <a:pt x="9577" y="46302"/>
                    <a:pt x="9466" y="46302"/>
                  </a:cubicBezTo>
                  <a:cubicBezTo>
                    <a:pt x="9376" y="46302"/>
                    <a:pt x="9297" y="46286"/>
                    <a:pt x="9283" y="46228"/>
                  </a:cubicBezTo>
                  <a:cubicBezTo>
                    <a:pt x="9251" y="46098"/>
                    <a:pt x="9454" y="45946"/>
                    <a:pt x="9540" y="45885"/>
                  </a:cubicBezTo>
                  <a:cubicBezTo>
                    <a:pt x="9687" y="45781"/>
                    <a:pt x="9857" y="45721"/>
                    <a:pt x="10017" y="45641"/>
                  </a:cubicBezTo>
                  <a:cubicBezTo>
                    <a:pt x="10180" y="45557"/>
                    <a:pt x="10351" y="45490"/>
                    <a:pt x="10527" y="45441"/>
                  </a:cubicBezTo>
                  <a:cubicBezTo>
                    <a:pt x="10909" y="45337"/>
                    <a:pt x="11295" y="45254"/>
                    <a:pt x="11674" y="45142"/>
                  </a:cubicBezTo>
                  <a:cubicBezTo>
                    <a:pt x="11872" y="45083"/>
                    <a:pt x="12069" y="45038"/>
                    <a:pt x="12264" y="44974"/>
                  </a:cubicBezTo>
                  <a:cubicBezTo>
                    <a:pt x="12456" y="44911"/>
                    <a:pt x="12651" y="44863"/>
                    <a:pt x="12841" y="44797"/>
                  </a:cubicBezTo>
                  <a:cubicBezTo>
                    <a:pt x="13024" y="44733"/>
                    <a:pt x="13208" y="44681"/>
                    <a:pt x="13396" y="44635"/>
                  </a:cubicBezTo>
                  <a:cubicBezTo>
                    <a:pt x="13579" y="44589"/>
                    <a:pt x="13778" y="44565"/>
                    <a:pt x="13956" y="44504"/>
                  </a:cubicBezTo>
                  <a:cubicBezTo>
                    <a:pt x="14032" y="44477"/>
                    <a:pt x="14099" y="44433"/>
                    <a:pt x="14172" y="44404"/>
                  </a:cubicBezTo>
                  <a:cubicBezTo>
                    <a:pt x="14267" y="44365"/>
                    <a:pt x="14372" y="44346"/>
                    <a:pt x="14471" y="44323"/>
                  </a:cubicBezTo>
                  <a:cubicBezTo>
                    <a:pt x="14670" y="44278"/>
                    <a:pt x="14866" y="44228"/>
                    <a:pt x="15062" y="44171"/>
                  </a:cubicBezTo>
                  <a:cubicBezTo>
                    <a:pt x="15455" y="44056"/>
                    <a:pt x="15854" y="43966"/>
                    <a:pt x="16248" y="43855"/>
                  </a:cubicBezTo>
                  <a:cubicBezTo>
                    <a:pt x="16444" y="43798"/>
                    <a:pt x="16638" y="43735"/>
                    <a:pt x="16833" y="43670"/>
                  </a:cubicBezTo>
                  <a:cubicBezTo>
                    <a:pt x="17013" y="43611"/>
                    <a:pt x="17194" y="43560"/>
                    <a:pt x="17364" y="43474"/>
                  </a:cubicBezTo>
                  <a:cubicBezTo>
                    <a:pt x="17537" y="43384"/>
                    <a:pt x="17717" y="43309"/>
                    <a:pt x="17904" y="43251"/>
                  </a:cubicBezTo>
                  <a:cubicBezTo>
                    <a:pt x="17943" y="43240"/>
                    <a:pt x="17991" y="43217"/>
                    <a:pt x="18032" y="43217"/>
                  </a:cubicBezTo>
                  <a:close/>
                  <a:moveTo>
                    <a:pt x="12218" y="1"/>
                  </a:moveTo>
                  <a:cubicBezTo>
                    <a:pt x="12094" y="1"/>
                    <a:pt x="11972" y="29"/>
                    <a:pt x="11866" y="95"/>
                  </a:cubicBezTo>
                  <a:cubicBezTo>
                    <a:pt x="11729" y="179"/>
                    <a:pt x="11626" y="309"/>
                    <a:pt x="11505" y="412"/>
                  </a:cubicBezTo>
                  <a:cubicBezTo>
                    <a:pt x="11385" y="515"/>
                    <a:pt x="11256" y="604"/>
                    <a:pt x="11142" y="713"/>
                  </a:cubicBezTo>
                  <a:cubicBezTo>
                    <a:pt x="11025" y="825"/>
                    <a:pt x="10901" y="929"/>
                    <a:pt x="10769" y="1024"/>
                  </a:cubicBezTo>
                  <a:cubicBezTo>
                    <a:pt x="10504" y="1218"/>
                    <a:pt x="10272" y="1435"/>
                    <a:pt x="10050" y="1677"/>
                  </a:cubicBezTo>
                  <a:cubicBezTo>
                    <a:pt x="9939" y="1797"/>
                    <a:pt x="9836" y="1925"/>
                    <a:pt x="9744" y="2060"/>
                  </a:cubicBezTo>
                  <a:cubicBezTo>
                    <a:pt x="9652" y="2196"/>
                    <a:pt x="9530" y="2306"/>
                    <a:pt x="9420" y="2427"/>
                  </a:cubicBezTo>
                  <a:cubicBezTo>
                    <a:pt x="9307" y="2553"/>
                    <a:pt x="9178" y="2663"/>
                    <a:pt x="9068" y="2791"/>
                  </a:cubicBezTo>
                  <a:cubicBezTo>
                    <a:pt x="8944" y="2935"/>
                    <a:pt x="8829" y="3087"/>
                    <a:pt x="8706" y="3231"/>
                  </a:cubicBezTo>
                  <a:cubicBezTo>
                    <a:pt x="8477" y="3500"/>
                    <a:pt x="8224" y="3744"/>
                    <a:pt x="8012" y="4026"/>
                  </a:cubicBezTo>
                  <a:cubicBezTo>
                    <a:pt x="7803" y="4308"/>
                    <a:pt x="7615" y="4592"/>
                    <a:pt x="7469" y="4912"/>
                  </a:cubicBezTo>
                  <a:cubicBezTo>
                    <a:pt x="7348" y="5178"/>
                    <a:pt x="7227" y="5434"/>
                    <a:pt x="7192" y="5722"/>
                  </a:cubicBezTo>
                  <a:cubicBezTo>
                    <a:pt x="7073" y="5621"/>
                    <a:pt x="6944" y="5533"/>
                    <a:pt x="6818" y="5442"/>
                  </a:cubicBezTo>
                  <a:cubicBezTo>
                    <a:pt x="6491" y="5203"/>
                    <a:pt x="6168" y="4950"/>
                    <a:pt x="5791" y="4796"/>
                  </a:cubicBezTo>
                  <a:cubicBezTo>
                    <a:pt x="5618" y="4724"/>
                    <a:pt x="5444" y="4650"/>
                    <a:pt x="5269" y="4586"/>
                  </a:cubicBezTo>
                  <a:cubicBezTo>
                    <a:pt x="5085" y="4518"/>
                    <a:pt x="4891" y="4494"/>
                    <a:pt x="4697" y="4481"/>
                  </a:cubicBezTo>
                  <a:cubicBezTo>
                    <a:pt x="4560" y="4472"/>
                    <a:pt x="4422" y="4467"/>
                    <a:pt x="4285" y="4467"/>
                  </a:cubicBezTo>
                  <a:cubicBezTo>
                    <a:pt x="4020" y="4467"/>
                    <a:pt x="3755" y="4486"/>
                    <a:pt x="3494" y="4532"/>
                  </a:cubicBezTo>
                  <a:cubicBezTo>
                    <a:pt x="3407" y="4546"/>
                    <a:pt x="3319" y="4558"/>
                    <a:pt x="3235" y="4586"/>
                  </a:cubicBezTo>
                  <a:cubicBezTo>
                    <a:pt x="3143" y="4616"/>
                    <a:pt x="3059" y="4668"/>
                    <a:pt x="2970" y="4703"/>
                  </a:cubicBezTo>
                  <a:cubicBezTo>
                    <a:pt x="2799" y="4772"/>
                    <a:pt x="2639" y="4846"/>
                    <a:pt x="2486" y="4946"/>
                  </a:cubicBezTo>
                  <a:cubicBezTo>
                    <a:pt x="2335" y="5048"/>
                    <a:pt x="2190" y="5158"/>
                    <a:pt x="2052" y="5277"/>
                  </a:cubicBezTo>
                  <a:cubicBezTo>
                    <a:pt x="1942" y="5368"/>
                    <a:pt x="1763" y="5477"/>
                    <a:pt x="1771" y="5641"/>
                  </a:cubicBezTo>
                  <a:cubicBezTo>
                    <a:pt x="1777" y="5790"/>
                    <a:pt x="1942" y="5903"/>
                    <a:pt x="2019" y="6018"/>
                  </a:cubicBezTo>
                  <a:cubicBezTo>
                    <a:pt x="2123" y="6171"/>
                    <a:pt x="2247" y="6291"/>
                    <a:pt x="2367" y="6429"/>
                  </a:cubicBezTo>
                  <a:cubicBezTo>
                    <a:pt x="2494" y="6577"/>
                    <a:pt x="2607" y="6736"/>
                    <a:pt x="2707" y="6903"/>
                  </a:cubicBezTo>
                  <a:cubicBezTo>
                    <a:pt x="2798" y="7056"/>
                    <a:pt x="2881" y="7196"/>
                    <a:pt x="3011" y="7321"/>
                  </a:cubicBezTo>
                  <a:cubicBezTo>
                    <a:pt x="3136" y="7441"/>
                    <a:pt x="3276" y="7547"/>
                    <a:pt x="3406" y="7665"/>
                  </a:cubicBezTo>
                  <a:cubicBezTo>
                    <a:pt x="3560" y="7805"/>
                    <a:pt x="3711" y="7950"/>
                    <a:pt x="3862" y="8093"/>
                  </a:cubicBezTo>
                  <a:cubicBezTo>
                    <a:pt x="4157" y="8372"/>
                    <a:pt x="4460" y="8639"/>
                    <a:pt x="4747" y="8926"/>
                  </a:cubicBezTo>
                  <a:cubicBezTo>
                    <a:pt x="4888" y="9068"/>
                    <a:pt x="5031" y="9203"/>
                    <a:pt x="5151" y="9362"/>
                  </a:cubicBezTo>
                  <a:cubicBezTo>
                    <a:pt x="5263" y="9509"/>
                    <a:pt x="5395" y="9624"/>
                    <a:pt x="5516" y="9760"/>
                  </a:cubicBezTo>
                  <a:cubicBezTo>
                    <a:pt x="5784" y="10058"/>
                    <a:pt x="6061" y="10346"/>
                    <a:pt x="6323" y="10650"/>
                  </a:cubicBezTo>
                  <a:cubicBezTo>
                    <a:pt x="6595" y="10965"/>
                    <a:pt x="6853" y="11291"/>
                    <a:pt x="7131" y="11603"/>
                  </a:cubicBezTo>
                  <a:cubicBezTo>
                    <a:pt x="7653" y="12188"/>
                    <a:pt x="8224" y="12741"/>
                    <a:pt x="8858" y="13205"/>
                  </a:cubicBezTo>
                  <a:cubicBezTo>
                    <a:pt x="9011" y="13316"/>
                    <a:pt x="9125" y="13470"/>
                    <a:pt x="9278" y="13578"/>
                  </a:cubicBezTo>
                  <a:cubicBezTo>
                    <a:pt x="9348" y="13628"/>
                    <a:pt x="9430" y="13664"/>
                    <a:pt x="9497" y="13720"/>
                  </a:cubicBezTo>
                  <a:cubicBezTo>
                    <a:pt x="9581" y="13791"/>
                    <a:pt x="9648" y="13883"/>
                    <a:pt x="9731" y="13957"/>
                  </a:cubicBezTo>
                  <a:cubicBezTo>
                    <a:pt x="9857" y="14071"/>
                    <a:pt x="10011" y="14138"/>
                    <a:pt x="10125" y="14269"/>
                  </a:cubicBezTo>
                  <a:cubicBezTo>
                    <a:pt x="10183" y="14337"/>
                    <a:pt x="10243" y="14398"/>
                    <a:pt x="10316" y="14448"/>
                  </a:cubicBezTo>
                  <a:cubicBezTo>
                    <a:pt x="10391" y="14499"/>
                    <a:pt x="10475" y="14532"/>
                    <a:pt x="10538" y="14596"/>
                  </a:cubicBezTo>
                  <a:cubicBezTo>
                    <a:pt x="10599" y="14658"/>
                    <a:pt x="10644" y="14729"/>
                    <a:pt x="10711" y="14785"/>
                  </a:cubicBezTo>
                  <a:cubicBezTo>
                    <a:pt x="10777" y="14839"/>
                    <a:pt x="10846" y="14885"/>
                    <a:pt x="10904" y="14948"/>
                  </a:cubicBezTo>
                  <a:cubicBezTo>
                    <a:pt x="10961" y="15012"/>
                    <a:pt x="11019" y="15077"/>
                    <a:pt x="11083" y="15137"/>
                  </a:cubicBezTo>
                  <a:cubicBezTo>
                    <a:pt x="11150" y="15201"/>
                    <a:pt x="11194" y="15277"/>
                    <a:pt x="11255" y="15345"/>
                  </a:cubicBezTo>
                  <a:cubicBezTo>
                    <a:pt x="11311" y="15409"/>
                    <a:pt x="11381" y="15456"/>
                    <a:pt x="11447" y="15506"/>
                  </a:cubicBezTo>
                  <a:cubicBezTo>
                    <a:pt x="11522" y="15561"/>
                    <a:pt x="11587" y="15627"/>
                    <a:pt x="11660" y="15687"/>
                  </a:cubicBezTo>
                  <a:cubicBezTo>
                    <a:pt x="11815" y="15813"/>
                    <a:pt x="11971" y="15933"/>
                    <a:pt x="12122" y="16066"/>
                  </a:cubicBezTo>
                  <a:cubicBezTo>
                    <a:pt x="12274" y="16200"/>
                    <a:pt x="12436" y="16324"/>
                    <a:pt x="12598" y="16447"/>
                  </a:cubicBezTo>
                  <a:cubicBezTo>
                    <a:pt x="12756" y="16564"/>
                    <a:pt x="12901" y="16704"/>
                    <a:pt x="13067" y="16809"/>
                  </a:cubicBezTo>
                  <a:cubicBezTo>
                    <a:pt x="13223" y="16909"/>
                    <a:pt x="13389" y="16982"/>
                    <a:pt x="13538" y="17092"/>
                  </a:cubicBezTo>
                  <a:cubicBezTo>
                    <a:pt x="13696" y="17206"/>
                    <a:pt x="13851" y="17311"/>
                    <a:pt x="14024" y="17403"/>
                  </a:cubicBezTo>
                  <a:cubicBezTo>
                    <a:pt x="14196" y="17494"/>
                    <a:pt x="14367" y="17587"/>
                    <a:pt x="14538" y="17680"/>
                  </a:cubicBezTo>
                  <a:cubicBezTo>
                    <a:pt x="14569" y="17697"/>
                    <a:pt x="14601" y="17714"/>
                    <a:pt x="14632" y="17732"/>
                  </a:cubicBezTo>
                  <a:cubicBezTo>
                    <a:pt x="14639" y="17837"/>
                    <a:pt x="14644" y="17944"/>
                    <a:pt x="14669" y="18047"/>
                  </a:cubicBezTo>
                  <a:cubicBezTo>
                    <a:pt x="14710" y="18212"/>
                    <a:pt x="14703" y="18376"/>
                    <a:pt x="14749" y="18544"/>
                  </a:cubicBezTo>
                  <a:cubicBezTo>
                    <a:pt x="14772" y="18633"/>
                    <a:pt x="14795" y="18720"/>
                    <a:pt x="14796" y="18813"/>
                  </a:cubicBezTo>
                  <a:cubicBezTo>
                    <a:pt x="14796" y="18908"/>
                    <a:pt x="14780" y="19004"/>
                    <a:pt x="14782" y="19101"/>
                  </a:cubicBezTo>
                  <a:cubicBezTo>
                    <a:pt x="14785" y="19188"/>
                    <a:pt x="14817" y="19262"/>
                    <a:pt x="14829" y="19346"/>
                  </a:cubicBezTo>
                  <a:cubicBezTo>
                    <a:pt x="14844" y="19443"/>
                    <a:pt x="14826" y="19552"/>
                    <a:pt x="14825" y="19651"/>
                  </a:cubicBezTo>
                  <a:cubicBezTo>
                    <a:pt x="14824" y="19846"/>
                    <a:pt x="14839" y="20040"/>
                    <a:pt x="14868" y="20231"/>
                  </a:cubicBezTo>
                  <a:cubicBezTo>
                    <a:pt x="14896" y="20412"/>
                    <a:pt x="14868" y="20598"/>
                    <a:pt x="14891" y="20782"/>
                  </a:cubicBezTo>
                  <a:cubicBezTo>
                    <a:pt x="14902" y="20870"/>
                    <a:pt x="14923" y="20959"/>
                    <a:pt x="14922" y="21048"/>
                  </a:cubicBezTo>
                  <a:cubicBezTo>
                    <a:pt x="14922" y="21142"/>
                    <a:pt x="14909" y="21233"/>
                    <a:pt x="14924" y="21326"/>
                  </a:cubicBezTo>
                  <a:cubicBezTo>
                    <a:pt x="14935" y="21410"/>
                    <a:pt x="14966" y="21488"/>
                    <a:pt x="14969" y="21573"/>
                  </a:cubicBezTo>
                  <a:cubicBezTo>
                    <a:pt x="14973" y="21678"/>
                    <a:pt x="14960" y="21784"/>
                    <a:pt x="14969" y="21890"/>
                  </a:cubicBezTo>
                  <a:cubicBezTo>
                    <a:pt x="14976" y="21979"/>
                    <a:pt x="14995" y="22067"/>
                    <a:pt x="15005" y="22156"/>
                  </a:cubicBezTo>
                  <a:cubicBezTo>
                    <a:pt x="15016" y="22252"/>
                    <a:pt x="15013" y="22347"/>
                    <a:pt x="15025" y="22442"/>
                  </a:cubicBezTo>
                  <a:cubicBezTo>
                    <a:pt x="15073" y="22817"/>
                    <a:pt x="15151" y="23191"/>
                    <a:pt x="15150" y="23568"/>
                  </a:cubicBezTo>
                  <a:cubicBezTo>
                    <a:pt x="15150" y="23749"/>
                    <a:pt x="15151" y="23924"/>
                    <a:pt x="15176" y="24102"/>
                  </a:cubicBezTo>
                  <a:cubicBezTo>
                    <a:pt x="15146" y="24238"/>
                    <a:pt x="15117" y="24376"/>
                    <a:pt x="15079" y="24511"/>
                  </a:cubicBezTo>
                  <a:cubicBezTo>
                    <a:pt x="15042" y="24640"/>
                    <a:pt x="15023" y="24779"/>
                    <a:pt x="15003" y="24912"/>
                  </a:cubicBezTo>
                  <a:cubicBezTo>
                    <a:pt x="14982" y="25044"/>
                    <a:pt x="14993" y="25181"/>
                    <a:pt x="14985" y="25316"/>
                  </a:cubicBezTo>
                  <a:cubicBezTo>
                    <a:pt x="14981" y="25403"/>
                    <a:pt x="15005" y="25484"/>
                    <a:pt x="15066" y="25537"/>
                  </a:cubicBezTo>
                  <a:cubicBezTo>
                    <a:pt x="15066" y="25545"/>
                    <a:pt x="15067" y="25553"/>
                    <a:pt x="15068" y="25562"/>
                  </a:cubicBezTo>
                  <a:cubicBezTo>
                    <a:pt x="15073" y="25631"/>
                    <a:pt x="15085" y="25699"/>
                    <a:pt x="15101" y="25767"/>
                  </a:cubicBezTo>
                  <a:cubicBezTo>
                    <a:pt x="15117" y="25841"/>
                    <a:pt x="15115" y="25910"/>
                    <a:pt x="15114" y="25985"/>
                  </a:cubicBezTo>
                  <a:cubicBezTo>
                    <a:pt x="15113" y="26058"/>
                    <a:pt x="15115" y="26135"/>
                    <a:pt x="15135" y="26206"/>
                  </a:cubicBezTo>
                  <a:cubicBezTo>
                    <a:pt x="15158" y="26285"/>
                    <a:pt x="15191" y="26362"/>
                    <a:pt x="15214" y="26441"/>
                  </a:cubicBezTo>
                  <a:cubicBezTo>
                    <a:pt x="15306" y="26732"/>
                    <a:pt x="15370" y="27030"/>
                    <a:pt x="15450" y="27325"/>
                  </a:cubicBezTo>
                  <a:cubicBezTo>
                    <a:pt x="15469" y="27392"/>
                    <a:pt x="15488" y="27460"/>
                    <a:pt x="15507" y="27529"/>
                  </a:cubicBezTo>
                  <a:cubicBezTo>
                    <a:pt x="15515" y="27633"/>
                    <a:pt x="15510" y="27738"/>
                    <a:pt x="15531" y="27844"/>
                  </a:cubicBezTo>
                  <a:cubicBezTo>
                    <a:pt x="15561" y="27997"/>
                    <a:pt x="15565" y="28151"/>
                    <a:pt x="15591" y="28305"/>
                  </a:cubicBezTo>
                  <a:cubicBezTo>
                    <a:pt x="15602" y="28369"/>
                    <a:pt x="15599" y="28431"/>
                    <a:pt x="15603" y="28495"/>
                  </a:cubicBezTo>
                  <a:cubicBezTo>
                    <a:pt x="15607" y="28581"/>
                    <a:pt x="15629" y="28663"/>
                    <a:pt x="15640" y="28747"/>
                  </a:cubicBezTo>
                  <a:cubicBezTo>
                    <a:pt x="15662" y="28907"/>
                    <a:pt x="15673" y="29068"/>
                    <a:pt x="15705" y="29226"/>
                  </a:cubicBezTo>
                  <a:cubicBezTo>
                    <a:pt x="15736" y="29374"/>
                    <a:pt x="15770" y="29522"/>
                    <a:pt x="15780" y="29671"/>
                  </a:cubicBezTo>
                  <a:cubicBezTo>
                    <a:pt x="15784" y="29741"/>
                    <a:pt x="15784" y="29811"/>
                    <a:pt x="15791" y="29880"/>
                  </a:cubicBezTo>
                  <a:cubicBezTo>
                    <a:pt x="15800" y="29957"/>
                    <a:pt x="15817" y="30034"/>
                    <a:pt x="15823" y="30112"/>
                  </a:cubicBezTo>
                  <a:cubicBezTo>
                    <a:pt x="15828" y="30188"/>
                    <a:pt x="15816" y="30262"/>
                    <a:pt x="15823" y="30339"/>
                  </a:cubicBezTo>
                  <a:cubicBezTo>
                    <a:pt x="15829" y="30417"/>
                    <a:pt x="15860" y="30486"/>
                    <a:pt x="15873" y="30561"/>
                  </a:cubicBezTo>
                  <a:cubicBezTo>
                    <a:pt x="15885" y="30627"/>
                    <a:pt x="15876" y="30695"/>
                    <a:pt x="15882" y="30762"/>
                  </a:cubicBezTo>
                  <a:cubicBezTo>
                    <a:pt x="15890" y="30842"/>
                    <a:pt x="15912" y="30918"/>
                    <a:pt x="15914" y="30999"/>
                  </a:cubicBezTo>
                  <a:cubicBezTo>
                    <a:pt x="15916" y="31084"/>
                    <a:pt x="15909" y="31169"/>
                    <a:pt x="15916" y="31255"/>
                  </a:cubicBezTo>
                  <a:cubicBezTo>
                    <a:pt x="15923" y="31340"/>
                    <a:pt x="15956" y="31422"/>
                    <a:pt x="15966" y="31507"/>
                  </a:cubicBezTo>
                  <a:lnTo>
                    <a:pt x="15966" y="31518"/>
                  </a:lnTo>
                  <a:cubicBezTo>
                    <a:pt x="15889" y="31390"/>
                    <a:pt x="15801" y="31262"/>
                    <a:pt x="15686" y="31171"/>
                  </a:cubicBezTo>
                  <a:cubicBezTo>
                    <a:pt x="15540" y="31055"/>
                    <a:pt x="15382" y="30957"/>
                    <a:pt x="15236" y="30839"/>
                  </a:cubicBezTo>
                  <a:cubicBezTo>
                    <a:pt x="14922" y="30580"/>
                    <a:pt x="14568" y="30378"/>
                    <a:pt x="14224" y="30165"/>
                  </a:cubicBezTo>
                  <a:cubicBezTo>
                    <a:pt x="13858" y="29940"/>
                    <a:pt x="13446" y="29781"/>
                    <a:pt x="13044" y="29638"/>
                  </a:cubicBezTo>
                  <a:cubicBezTo>
                    <a:pt x="12619" y="29488"/>
                    <a:pt x="12187" y="29401"/>
                    <a:pt x="11753" y="29290"/>
                  </a:cubicBezTo>
                  <a:cubicBezTo>
                    <a:pt x="11373" y="29193"/>
                    <a:pt x="10988" y="29043"/>
                    <a:pt x="10590" y="29043"/>
                  </a:cubicBezTo>
                  <a:cubicBezTo>
                    <a:pt x="10559" y="29043"/>
                    <a:pt x="10528" y="29044"/>
                    <a:pt x="10498" y="29046"/>
                  </a:cubicBezTo>
                  <a:cubicBezTo>
                    <a:pt x="10215" y="29063"/>
                    <a:pt x="9741" y="29110"/>
                    <a:pt x="9663" y="29453"/>
                  </a:cubicBezTo>
                  <a:cubicBezTo>
                    <a:pt x="9582" y="29812"/>
                    <a:pt x="9755" y="30195"/>
                    <a:pt x="9878" y="30521"/>
                  </a:cubicBezTo>
                  <a:cubicBezTo>
                    <a:pt x="10030" y="30925"/>
                    <a:pt x="10164" y="31333"/>
                    <a:pt x="10333" y="31730"/>
                  </a:cubicBezTo>
                  <a:cubicBezTo>
                    <a:pt x="10424" y="31944"/>
                    <a:pt x="10524" y="32154"/>
                    <a:pt x="10609" y="32370"/>
                  </a:cubicBezTo>
                  <a:cubicBezTo>
                    <a:pt x="10690" y="32578"/>
                    <a:pt x="10768" y="32788"/>
                    <a:pt x="10858" y="32992"/>
                  </a:cubicBezTo>
                  <a:cubicBezTo>
                    <a:pt x="11041" y="33407"/>
                    <a:pt x="11235" y="33820"/>
                    <a:pt x="11401" y="34242"/>
                  </a:cubicBezTo>
                  <a:cubicBezTo>
                    <a:pt x="11558" y="34643"/>
                    <a:pt x="11777" y="35013"/>
                    <a:pt x="11971" y="35398"/>
                  </a:cubicBezTo>
                  <a:cubicBezTo>
                    <a:pt x="12074" y="35601"/>
                    <a:pt x="12172" y="35803"/>
                    <a:pt x="12261" y="36013"/>
                  </a:cubicBezTo>
                  <a:cubicBezTo>
                    <a:pt x="12296" y="36095"/>
                    <a:pt x="12345" y="36161"/>
                    <a:pt x="12394" y="36233"/>
                  </a:cubicBezTo>
                  <a:cubicBezTo>
                    <a:pt x="12451" y="36318"/>
                    <a:pt x="12464" y="36413"/>
                    <a:pt x="12504" y="36505"/>
                  </a:cubicBezTo>
                  <a:cubicBezTo>
                    <a:pt x="12538" y="36585"/>
                    <a:pt x="12594" y="36646"/>
                    <a:pt x="12639" y="36718"/>
                  </a:cubicBezTo>
                  <a:cubicBezTo>
                    <a:pt x="12699" y="36816"/>
                    <a:pt x="12729" y="36932"/>
                    <a:pt x="12765" y="37040"/>
                  </a:cubicBezTo>
                  <a:cubicBezTo>
                    <a:pt x="12797" y="37132"/>
                    <a:pt x="12837" y="37221"/>
                    <a:pt x="12871" y="37312"/>
                  </a:cubicBezTo>
                  <a:cubicBezTo>
                    <a:pt x="12897" y="37385"/>
                    <a:pt x="12913" y="37459"/>
                    <a:pt x="12938" y="37531"/>
                  </a:cubicBezTo>
                  <a:cubicBezTo>
                    <a:pt x="12903" y="37507"/>
                    <a:pt x="12870" y="37483"/>
                    <a:pt x="12837" y="37457"/>
                  </a:cubicBezTo>
                  <a:cubicBezTo>
                    <a:pt x="12770" y="37403"/>
                    <a:pt x="12704" y="37347"/>
                    <a:pt x="12631" y="37302"/>
                  </a:cubicBezTo>
                  <a:cubicBezTo>
                    <a:pt x="12556" y="37255"/>
                    <a:pt x="12474" y="37220"/>
                    <a:pt x="12397" y="37174"/>
                  </a:cubicBezTo>
                  <a:cubicBezTo>
                    <a:pt x="12235" y="37078"/>
                    <a:pt x="12085" y="36947"/>
                    <a:pt x="11952" y="36814"/>
                  </a:cubicBezTo>
                  <a:cubicBezTo>
                    <a:pt x="11899" y="36762"/>
                    <a:pt x="11838" y="36719"/>
                    <a:pt x="11772" y="36684"/>
                  </a:cubicBezTo>
                  <a:cubicBezTo>
                    <a:pt x="11694" y="36641"/>
                    <a:pt x="11643" y="36589"/>
                    <a:pt x="11583" y="36524"/>
                  </a:cubicBezTo>
                  <a:cubicBezTo>
                    <a:pt x="11540" y="36478"/>
                    <a:pt x="11491" y="36436"/>
                    <a:pt x="11437" y="36401"/>
                  </a:cubicBezTo>
                  <a:cubicBezTo>
                    <a:pt x="11369" y="36356"/>
                    <a:pt x="11304" y="36306"/>
                    <a:pt x="11242" y="36254"/>
                  </a:cubicBezTo>
                  <a:cubicBezTo>
                    <a:pt x="11105" y="36144"/>
                    <a:pt x="10946" y="36073"/>
                    <a:pt x="10805" y="35971"/>
                  </a:cubicBezTo>
                  <a:cubicBezTo>
                    <a:pt x="10502" y="35754"/>
                    <a:pt x="10285" y="35447"/>
                    <a:pt x="10028" y="35183"/>
                  </a:cubicBezTo>
                  <a:cubicBezTo>
                    <a:pt x="9491" y="34627"/>
                    <a:pt x="8889" y="34139"/>
                    <a:pt x="8337" y="33599"/>
                  </a:cubicBezTo>
                  <a:cubicBezTo>
                    <a:pt x="8307" y="33569"/>
                    <a:pt x="8278" y="33540"/>
                    <a:pt x="8249" y="33511"/>
                  </a:cubicBezTo>
                  <a:cubicBezTo>
                    <a:pt x="8314" y="33490"/>
                    <a:pt x="8344" y="33415"/>
                    <a:pt x="8313" y="33355"/>
                  </a:cubicBezTo>
                  <a:cubicBezTo>
                    <a:pt x="8183" y="33104"/>
                    <a:pt x="8092" y="32838"/>
                    <a:pt x="8025" y="32566"/>
                  </a:cubicBezTo>
                  <a:cubicBezTo>
                    <a:pt x="7958" y="32293"/>
                    <a:pt x="7929" y="32014"/>
                    <a:pt x="7843" y="31747"/>
                  </a:cubicBezTo>
                  <a:cubicBezTo>
                    <a:pt x="7801" y="31617"/>
                    <a:pt x="7768" y="31485"/>
                    <a:pt x="7726" y="31356"/>
                  </a:cubicBezTo>
                  <a:cubicBezTo>
                    <a:pt x="7681" y="31214"/>
                    <a:pt x="7635" y="31079"/>
                    <a:pt x="7609" y="30931"/>
                  </a:cubicBezTo>
                  <a:cubicBezTo>
                    <a:pt x="7557" y="30644"/>
                    <a:pt x="7499" y="30363"/>
                    <a:pt x="7410" y="30085"/>
                  </a:cubicBezTo>
                  <a:cubicBezTo>
                    <a:pt x="7322" y="29812"/>
                    <a:pt x="7301" y="29527"/>
                    <a:pt x="7242" y="29247"/>
                  </a:cubicBezTo>
                  <a:cubicBezTo>
                    <a:pt x="7183" y="28975"/>
                    <a:pt x="7126" y="28711"/>
                    <a:pt x="7099" y="28432"/>
                  </a:cubicBezTo>
                  <a:cubicBezTo>
                    <a:pt x="7073" y="28142"/>
                    <a:pt x="6956" y="27863"/>
                    <a:pt x="6870" y="27586"/>
                  </a:cubicBezTo>
                  <a:cubicBezTo>
                    <a:pt x="6782" y="27298"/>
                    <a:pt x="6697" y="27009"/>
                    <a:pt x="6605" y="26722"/>
                  </a:cubicBezTo>
                  <a:cubicBezTo>
                    <a:pt x="6517" y="26452"/>
                    <a:pt x="6411" y="26190"/>
                    <a:pt x="6286" y="25936"/>
                  </a:cubicBezTo>
                  <a:cubicBezTo>
                    <a:pt x="6162" y="25676"/>
                    <a:pt x="6047" y="25411"/>
                    <a:pt x="5926" y="25149"/>
                  </a:cubicBezTo>
                  <a:cubicBezTo>
                    <a:pt x="5806" y="24895"/>
                    <a:pt x="5666" y="24653"/>
                    <a:pt x="5521" y="24412"/>
                  </a:cubicBezTo>
                  <a:cubicBezTo>
                    <a:pt x="5374" y="24166"/>
                    <a:pt x="5236" y="23912"/>
                    <a:pt x="5068" y="23679"/>
                  </a:cubicBezTo>
                  <a:cubicBezTo>
                    <a:pt x="4989" y="23571"/>
                    <a:pt x="4907" y="23465"/>
                    <a:pt x="4828" y="23358"/>
                  </a:cubicBezTo>
                  <a:cubicBezTo>
                    <a:pt x="4788" y="23306"/>
                    <a:pt x="4747" y="23252"/>
                    <a:pt x="4711" y="23196"/>
                  </a:cubicBezTo>
                  <a:cubicBezTo>
                    <a:pt x="4673" y="23132"/>
                    <a:pt x="4644" y="23062"/>
                    <a:pt x="4603" y="22998"/>
                  </a:cubicBezTo>
                  <a:cubicBezTo>
                    <a:pt x="4537" y="22895"/>
                    <a:pt x="4439" y="22821"/>
                    <a:pt x="4374" y="22716"/>
                  </a:cubicBezTo>
                  <a:cubicBezTo>
                    <a:pt x="4297" y="22594"/>
                    <a:pt x="4229" y="22473"/>
                    <a:pt x="4141" y="22360"/>
                  </a:cubicBezTo>
                  <a:cubicBezTo>
                    <a:pt x="3798" y="21917"/>
                    <a:pt x="3436" y="21466"/>
                    <a:pt x="2997" y="21115"/>
                  </a:cubicBezTo>
                  <a:cubicBezTo>
                    <a:pt x="2881" y="21023"/>
                    <a:pt x="2755" y="20941"/>
                    <a:pt x="2647" y="20837"/>
                  </a:cubicBezTo>
                  <a:cubicBezTo>
                    <a:pt x="2540" y="20733"/>
                    <a:pt x="2454" y="20611"/>
                    <a:pt x="2355" y="20501"/>
                  </a:cubicBezTo>
                  <a:cubicBezTo>
                    <a:pt x="2251" y="20386"/>
                    <a:pt x="2128" y="20297"/>
                    <a:pt x="2005" y="20207"/>
                  </a:cubicBezTo>
                  <a:cubicBezTo>
                    <a:pt x="1874" y="20112"/>
                    <a:pt x="1747" y="20012"/>
                    <a:pt x="1616" y="19917"/>
                  </a:cubicBezTo>
                  <a:cubicBezTo>
                    <a:pt x="1485" y="19823"/>
                    <a:pt x="1350" y="19731"/>
                    <a:pt x="1222" y="19629"/>
                  </a:cubicBezTo>
                  <a:cubicBezTo>
                    <a:pt x="1104" y="19537"/>
                    <a:pt x="996" y="19432"/>
                    <a:pt x="871" y="19348"/>
                  </a:cubicBezTo>
                  <a:cubicBezTo>
                    <a:pt x="775" y="19284"/>
                    <a:pt x="675" y="19227"/>
                    <a:pt x="582" y="19159"/>
                  </a:cubicBezTo>
                  <a:cubicBezTo>
                    <a:pt x="505" y="19103"/>
                    <a:pt x="416" y="19039"/>
                    <a:pt x="316" y="19039"/>
                  </a:cubicBezTo>
                  <a:cubicBezTo>
                    <a:pt x="315" y="19039"/>
                    <a:pt x="314" y="19039"/>
                    <a:pt x="314" y="19039"/>
                  </a:cubicBezTo>
                  <a:cubicBezTo>
                    <a:pt x="269" y="19040"/>
                    <a:pt x="220" y="19071"/>
                    <a:pt x="210" y="19118"/>
                  </a:cubicBezTo>
                  <a:cubicBezTo>
                    <a:pt x="204" y="19152"/>
                    <a:pt x="199" y="19186"/>
                    <a:pt x="198" y="19220"/>
                  </a:cubicBezTo>
                  <a:cubicBezTo>
                    <a:pt x="176" y="19223"/>
                    <a:pt x="156" y="19234"/>
                    <a:pt x="141" y="19250"/>
                  </a:cubicBezTo>
                  <a:cubicBezTo>
                    <a:pt x="78" y="19310"/>
                    <a:pt x="62" y="19404"/>
                    <a:pt x="48" y="19485"/>
                  </a:cubicBezTo>
                  <a:cubicBezTo>
                    <a:pt x="33" y="19590"/>
                    <a:pt x="17" y="19695"/>
                    <a:pt x="17" y="19802"/>
                  </a:cubicBezTo>
                  <a:cubicBezTo>
                    <a:pt x="18" y="20103"/>
                    <a:pt x="0" y="20408"/>
                    <a:pt x="39" y="20708"/>
                  </a:cubicBezTo>
                  <a:cubicBezTo>
                    <a:pt x="58" y="20851"/>
                    <a:pt x="87" y="20992"/>
                    <a:pt x="105" y="21136"/>
                  </a:cubicBezTo>
                  <a:cubicBezTo>
                    <a:pt x="121" y="21270"/>
                    <a:pt x="112" y="21401"/>
                    <a:pt x="150" y="21533"/>
                  </a:cubicBezTo>
                  <a:cubicBezTo>
                    <a:pt x="191" y="21673"/>
                    <a:pt x="221" y="21816"/>
                    <a:pt x="240" y="21960"/>
                  </a:cubicBezTo>
                  <a:cubicBezTo>
                    <a:pt x="259" y="22108"/>
                    <a:pt x="229" y="22255"/>
                    <a:pt x="257" y="22401"/>
                  </a:cubicBezTo>
                  <a:cubicBezTo>
                    <a:pt x="283" y="22538"/>
                    <a:pt x="344" y="22666"/>
                    <a:pt x="392" y="22794"/>
                  </a:cubicBezTo>
                  <a:cubicBezTo>
                    <a:pt x="442" y="22933"/>
                    <a:pt x="491" y="23072"/>
                    <a:pt x="536" y="23211"/>
                  </a:cubicBezTo>
                  <a:cubicBezTo>
                    <a:pt x="626" y="23490"/>
                    <a:pt x="725" y="23765"/>
                    <a:pt x="817" y="24042"/>
                  </a:cubicBezTo>
                  <a:cubicBezTo>
                    <a:pt x="864" y="24183"/>
                    <a:pt x="912" y="24323"/>
                    <a:pt x="954" y="24466"/>
                  </a:cubicBezTo>
                  <a:cubicBezTo>
                    <a:pt x="992" y="24594"/>
                    <a:pt x="1021" y="24719"/>
                    <a:pt x="1092" y="24835"/>
                  </a:cubicBezTo>
                  <a:cubicBezTo>
                    <a:pt x="1124" y="24885"/>
                    <a:pt x="1159" y="24934"/>
                    <a:pt x="1186" y="24988"/>
                  </a:cubicBezTo>
                  <a:cubicBezTo>
                    <a:pt x="1219" y="25049"/>
                    <a:pt x="1240" y="25115"/>
                    <a:pt x="1271" y="25177"/>
                  </a:cubicBezTo>
                  <a:cubicBezTo>
                    <a:pt x="1336" y="25302"/>
                    <a:pt x="1438" y="25404"/>
                    <a:pt x="1510" y="25523"/>
                  </a:cubicBezTo>
                  <a:cubicBezTo>
                    <a:pt x="1588" y="25648"/>
                    <a:pt x="1650" y="25781"/>
                    <a:pt x="1726" y="25907"/>
                  </a:cubicBezTo>
                  <a:cubicBezTo>
                    <a:pt x="1795" y="26020"/>
                    <a:pt x="1883" y="26120"/>
                    <a:pt x="1968" y="26222"/>
                  </a:cubicBezTo>
                  <a:cubicBezTo>
                    <a:pt x="2056" y="26327"/>
                    <a:pt x="2127" y="26443"/>
                    <a:pt x="2212" y="26550"/>
                  </a:cubicBezTo>
                  <a:cubicBezTo>
                    <a:pt x="2292" y="26649"/>
                    <a:pt x="2364" y="26753"/>
                    <a:pt x="2429" y="26863"/>
                  </a:cubicBezTo>
                  <a:cubicBezTo>
                    <a:pt x="2496" y="26975"/>
                    <a:pt x="2586" y="27066"/>
                    <a:pt x="2659" y="27174"/>
                  </a:cubicBezTo>
                  <a:cubicBezTo>
                    <a:pt x="2736" y="27291"/>
                    <a:pt x="2805" y="27413"/>
                    <a:pt x="2877" y="27533"/>
                  </a:cubicBezTo>
                  <a:cubicBezTo>
                    <a:pt x="3020" y="27774"/>
                    <a:pt x="3155" y="28020"/>
                    <a:pt x="3342" y="28232"/>
                  </a:cubicBezTo>
                  <a:cubicBezTo>
                    <a:pt x="3430" y="28334"/>
                    <a:pt x="3511" y="28443"/>
                    <a:pt x="3582" y="28559"/>
                  </a:cubicBezTo>
                  <a:cubicBezTo>
                    <a:pt x="3661" y="28682"/>
                    <a:pt x="3758" y="28793"/>
                    <a:pt x="3854" y="28904"/>
                  </a:cubicBezTo>
                  <a:cubicBezTo>
                    <a:pt x="4040" y="29120"/>
                    <a:pt x="4216" y="29348"/>
                    <a:pt x="4412" y="29555"/>
                  </a:cubicBezTo>
                  <a:cubicBezTo>
                    <a:pt x="4611" y="29766"/>
                    <a:pt x="4803" y="29986"/>
                    <a:pt x="4994" y="30205"/>
                  </a:cubicBezTo>
                  <a:cubicBezTo>
                    <a:pt x="5088" y="30311"/>
                    <a:pt x="5165" y="30430"/>
                    <a:pt x="5260" y="30534"/>
                  </a:cubicBezTo>
                  <a:cubicBezTo>
                    <a:pt x="5350" y="30630"/>
                    <a:pt x="5444" y="30715"/>
                    <a:pt x="5522" y="30822"/>
                  </a:cubicBezTo>
                  <a:cubicBezTo>
                    <a:pt x="5604" y="30931"/>
                    <a:pt x="5698" y="31027"/>
                    <a:pt x="5793" y="31126"/>
                  </a:cubicBezTo>
                  <a:cubicBezTo>
                    <a:pt x="5887" y="31223"/>
                    <a:pt x="5973" y="31331"/>
                    <a:pt x="6063" y="31436"/>
                  </a:cubicBezTo>
                  <a:cubicBezTo>
                    <a:pt x="6222" y="31625"/>
                    <a:pt x="6421" y="31773"/>
                    <a:pt x="6597" y="31946"/>
                  </a:cubicBezTo>
                  <a:cubicBezTo>
                    <a:pt x="6608" y="31961"/>
                    <a:pt x="6618" y="31975"/>
                    <a:pt x="6628" y="31990"/>
                  </a:cubicBezTo>
                  <a:cubicBezTo>
                    <a:pt x="6736" y="32160"/>
                    <a:pt x="6856" y="32322"/>
                    <a:pt x="6986" y="32477"/>
                  </a:cubicBezTo>
                  <a:cubicBezTo>
                    <a:pt x="7118" y="32634"/>
                    <a:pt x="7256" y="32787"/>
                    <a:pt x="7393" y="32940"/>
                  </a:cubicBezTo>
                  <a:cubicBezTo>
                    <a:pt x="7520" y="33083"/>
                    <a:pt x="7673" y="33201"/>
                    <a:pt x="7799" y="33345"/>
                  </a:cubicBezTo>
                  <a:cubicBezTo>
                    <a:pt x="8059" y="33640"/>
                    <a:pt x="8349" y="33910"/>
                    <a:pt x="8644" y="34169"/>
                  </a:cubicBezTo>
                  <a:cubicBezTo>
                    <a:pt x="8946" y="34432"/>
                    <a:pt x="9233" y="34704"/>
                    <a:pt x="9524" y="34978"/>
                  </a:cubicBezTo>
                  <a:cubicBezTo>
                    <a:pt x="9662" y="35107"/>
                    <a:pt x="9802" y="35235"/>
                    <a:pt x="9932" y="35373"/>
                  </a:cubicBezTo>
                  <a:cubicBezTo>
                    <a:pt x="10062" y="35510"/>
                    <a:pt x="10171" y="35663"/>
                    <a:pt x="10308" y="35793"/>
                  </a:cubicBezTo>
                  <a:cubicBezTo>
                    <a:pt x="10438" y="35916"/>
                    <a:pt x="10570" y="36050"/>
                    <a:pt x="10718" y="36151"/>
                  </a:cubicBezTo>
                  <a:cubicBezTo>
                    <a:pt x="10866" y="36254"/>
                    <a:pt x="11030" y="36329"/>
                    <a:pt x="11168" y="36448"/>
                  </a:cubicBezTo>
                  <a:cubicBezTo>
                    <a:pt x="11229" y="36500"/>
                    <a:pt x="11296" y="36537"/>
                    <a:pt x="11361" y="36583"/>
                  </a:cubicBezTo>
                  <a:cubicBezTo>
                    <a:pt x="11419" y="36624"/>
                    <a:pt x="11459" y="36679"/>
                    <a:pt x="11509" y="36730"/>
                  </a:cubicBezTo>
                  <a:cubicBezTo>
                    <a:pt x="11561" y="36783"/>
                    <a:pt x="11623" y="36820"/>
                    <a:pt x="11688" y="36856"/>
                  </a:cubicBezTo>
                  <a:cubicBezTo>
                    <a:pt x="11766" y="36901"/>
                    <a:pt x="11821" y="36957"/>
                    <a:pt x="11886" y="37019"/>
                  </a:cubicBezTo>
                  <a:cubicBezTo>
                    <a:pt x="12021" y="37145"/>
                    <a:pt x="12182" y="37271"/>
                    <a:pt x="12345" y="37359"/>
                  </a:cubicBezTo>
                  <a:cubicBezTo>
                    <a:pt x="12423" y="37401"/>
                    <a:pt x="12504" y="37438"/>
                    <a:pt x="12578" y="37488"/>
                  </a:cubicBezTo>
                  <a:cubicBezTo>
                    <a:pt x="12651" y="37539"/>
                    <a:pt x="12717" y="37603"/>
                    <a:pt x="12798" y="37646"/>
                  </a:cubicBezTo>
                  <a:cubicBezTo>
                    <a:pt x="12872" y="37686"/>
                    <a:pt x="12950" y="37721"/>
                    <a:pt x="13020" y="37767"/>
                  </a:cubicBezTo>
                  <a:cubicBezTo>
                    <a:pt x="13043" y="37782"/>
                    <a:pt x="13064" y="37799"/>
                    <a:pt x="13086" y="37814"/>
                  </a:cubicBezTo>
                  <a:cubicBezTo>
                    <a:pt x="13153" y="37932"/>
                    <a:pt x="13226" y="38045"/>
                    <a:pt x="13305" y="38155"/>
                  </a:cubicBezTo>
                  <a:cubicBezTo>
                    <a:pt x="13298" y="38155"/>
                    <a:pt x="13291" y="38155"/>
                    <a:pt x="13284" y="38155"/>
                  </a:cubicBezTo>
                  <a:cubicBezTo>
                    <a:pt x="13217" y="38155"/>
                    <a:pt x="13150" y="38159"/>
                    <a:pt x="13088" y="38159"/>
                  </a:cubicBezTo>
                  <a:cubicBezTo>
                    <a:pt x="12888" y="38160"/>
                    <a:pt x="12685" y="38157"/>
                    <a:pt x="12485" y="38166"/>
                  </a:cubicBezTo>
                  <a:cubicBezTo>
                    <a:pt x="12297" y="38175"/>
                    <a:pt x="12112" y="38209"/>
                    <a:pt x="11926" y="38234"/>
                  </a:cubicBezTo>
                  <a:cubicBezTo>
                    <a:pt x="11726" y="38263"/>
                    <a:pt x="11521" y="38253"/>
                    <a:pt x="11320" y="38274"/>
                  </a:cubicBezTo>
                  <a:cubicBezTo>
                    <a:pt x="11129" y="38293"/>
                    <a:pt x="10938" y="38294"/>
                    <a:pt x="10748" y="38319"/>
                  </a:cubicBezTo>
                  <a:cubicBezTo>
                    <a:pt x="10564" y="38343"/>
                    <a:pt x="10381" y="38379"/>
                    <a:pt x="10198" y="38416"/>
                  </a:cubicBezTo>
                  <a:cubicBezTo>
                    <a:pt x="10015" y="38451"/>
                    <a:pt x="9830" y="38468"/>
                    <a:pt x="9649" y="38507"/>
                  </a:cubicBezTo>
                  <a:cubicBezTo>
                    <a:pt x="9557" y="38527"/>
                    <a:pt x="9464" y="38553"/>
                    <a:pt x="9369" y="38561"/>
                  </a:cubicBezTo>
                  <a:cubicBezTo>
                    <a:pt x="9263" y="38571"/>
                    <a:pt x="9155" y="38567"/>
                    <a:pt x="9048" y="38572"/>
                  </a:cubicBezTo>
                  <a:cubicBezTo>
                    <a:pt x="8639" y="38592"/>
                    <a:pt x="8228" y="38618"/>
                    <a:pt x="7819" y="38646"/>
                  </a:cubicBezTo>
                  <a:cubicBezTo>
                    <a:pt x="7429" y="38675"/>
                    <a:pt x="7037" y="38700"/>
                    <a:pt x="6653" y="38778"/>
                  </a:cubicBezTo>
                  <a:cubicBezTo>
                    <a:pt x="6473" y="38816"/>
                    <a:pt x="6294" y="38855"/>
                    <a:pt x="6113" y="38891"/>
                  </a:cubicBezTo>
                  <a:cubicBezTo>
                    <a:pt x="6029" y="38908"/>
                    <a:pt x="5946" y="38934"/>
                    <a:pt x="5860" y="38950"/>
                  </a:cubicBezTo>
                  <a:cubicBezTo>
                    <a:pt x="5773" y="38967"/>
                    <a:pt x="5692" y="38968"/>
                    <a:pt x="5617" y="39020"/>
                  </a:cubicBezTo>
                  <a:cubicBezTo>
                    <a:pt x="5567" y="39055"/>
                    <a:pt x="5551" y="39101"/>
                    <a:pt x="5560" y="39159"/>
                  </a:cubicBezTo>
                  <a:cubicBezTo>
                    <a:pt x="5585" y="39304"/>
                    <a:pt x="5742" y="39394"/>
                    <a:pt x="5838" y="39490"/>
                  </a:cubicBezTo>
                  <a:cubicBezTo>
                    <a:pt x="5916" y="39567"/>
                    <a:pt x="5970" y="39665"/>
                    <a:pt x="6049" y="39740"/>
                  </a:cubicBezTo>
                  <a:cubicBezTo>
                    <a:pt x="6120" y="39805"/>
                    <a:pt x="6198" y="39861"/>
                    <a:pt x="6282" y="39906"/>
                  </a:cubicBezTo>
                  <a:cubicBezTo>
                    <a:pt x="6487" y="40020"/>
                    <a:pt x="6709" y="40106"/>
                    <a:pt x="6921" y="40204"/>
                  </a:cubicBezTo>
                  <a:cubicBezTo>
                    <a:pt x="7124" y="40299"/>
                    <a:pt x="7344" y="40373"/>
                    <a:pt x="7538" y="40481"/>
                  </a:cubicBezTo>
                  <a:cubicBezTo>
                    <a:pt x="7738" y="40592"/>
                    <a:pt x="7943" y="40674"/>
                    <a:pt x="8158" y="40751"/>
                  </a:cubicBezTo>
                  <a:cubicBezTo>
                    <a:pt x="8246" y="40784"/>
                    <a:pt x="8351" y="40809"/>
                    <a:pt x="8430" y="40859"/>
                  </a:cubicBezTo>
                  <a:cubicBezTo>
                    <a:pt x="8489" y="40897"/>
                    <a:pt x="8523" y="40958"/>
                    <a:pt x="8581" y="40999"/>
                  </a:cubicBezTo>
                  <a:cubicBezTo>
                    <a:pt x="8660" y="41054"/>
                    <a:pt x="8751" y="41084"/>
                    <a:pt x="8840" y="41118"/>
                  </a:cubicBezTo>
                  <a:cubicBezTo>
                    <a:pt x="8955" y="41163"/>
                    <a:pt x="9061" y="41225"/>
                    <a:pt x="9170" y="41284"/>
                  </a:cubicBezTo>
                  <a:cubicBezTo>
                    <a:pt x="9394" y="41405"/>
                    <a:pt x="9626" y="41513"/>
                    <a:pt x="9858" y="41618"/>
                  </a:cubicBezTo>
                  <a:cubicBezTo>
                    <a:pt x="10078" y="41716"/>
                    <a:pt x="10301" y="41810"/>
                    <a:pt x="10520" y="41910"/>
                  </a:cubicBezTo>
                  <a:cubicBezTo>
                    <a:pt x="10742" y="42012"/>
                    <a:pt x="10955" y="42122"/>
                    <a:pt x="11188" y="42199"/>
                  </a:cubicBezTo>
                  <a:cubicBezTo>
                    <a:pt x="11408" y="42273"/>
                    <a:pt x="11636" y="42318"/>
                    <a:pt x="11855" y="42392"/>
                  </a:cubicBezTo>
                  <a:cubicBezTo>
                    <a:pt x="12075" y="42467"/>
                    <a:pt x="12259" y="42590"/>
                    <a:pt x="12464" y="42689"/>
                  </a:cubicBezTo>
                  <a:cubicBezTo>
                    <a:pt x="12664" y="42785"/>
                    <a:pt x="12886" y="42872"/>
                    <a:pt x="13108" y="42896"/>
                  </a:cubicBezTo>
                  <a:cubicBezTo>
                    <a:pt x="13218" y="42908"/>
                    <a:pt x="13329" y="42904"/>
                    <a:pt x="13439" y="42918"/>
                  </a:cubicBezTo>
                  <a:cubicBezTo>
                    <a:pt x="13556" y="42933"/>
                    <a:pt x="13675" y="42944"/>
                    <a:pt x="13792" y="42950"/>
                  </a:cubicBezTo>
                  <a:cubicBezTo>
                    <a:pt x="13907" y="42954"/>
                    <a:pt x="14015" y="42985"/>
                    <a:pt x="14128" y="42997"/>
                  </a:cubicBezTo>
                  <a:cubicBezTo>
                    <a:pt x="14180" y="43002"/>
                    <a:pt x="14232" y="43004"/>
                    <a:pt x="14285" y="43004"/>
                  </a:cubicBezTo>
                  <a:cubicBezTo>
                    <a:pt x="14368" y="43004"/>
                    <a:pt x="14452" y="43000"/>
                    <a:pt x="14534" y="42999"/>
                  </a:cubicBezTo>
                  <a:cubicBezTo>
                    <a:pt x="14678" y="42998"/>
                    <a:pt x="14821" y="42997"/>
                    <a:pt x="14965" y="42997"/>
                  </a:cubicBezTo>
                  <a:cubicBezTo>
                    <a:pt x="15065" y="42997"/>
                    <a:pt x="15164" y="42997"/>
                    <a:pt x="15263" y="43000"/>
                  </a:cubicBezTo>
                  <a:cubicBezTo>
                    <a:pt x="15555" y="43008"/>
                    <a:pt x="15835" y="43052"/>
                    <a:pt x="16123" y="43094"/>
                  </a:cubicBezTo>
                  <a:cubicBezTo>
                    <a:pt x="16396" y="43134"/>
                    <a:pt x="16667" y="43124"/>
                    <a:pt x="16941" y="43134"/>
                  </a:cubicBezTo>
                  <a:cubicBezTo>
                    <a:pt x="17045" y="43138"/>
                    <a:pt x="17149" y="43145"/>
                    <a:pt x="17254" y="43145"/>
                  </a:cubicBezTo>
                  <a:cubicBezTo>
                    <a:pt x="17271" y="43145"/>
                    <a:pt x="17287" y="43145"/>
                    <a:pt x="17304" y="43145"/>
                  </a:cubicBezTo>
                  <a:cubicBezTo>
                    <a:pt x="17366" y="43143"/>
                    <a:pt x="17428" y="43133"/>
                    <a:pt x="17489" y="43118"/>
                  </a:cubicBezTo>
                  <a:lnTo>
                    <a:pt x="17489" y="43118"/>
                  </a:lnTo>
                  <a:cubicBezTo>
                    <a:pt x="17340" y="43185"/>
                    <a:pt x="17199" y="43267"/>
                    <a:pt x="17044" y="43321"/>
                  </a:cubicBezTo>
                  <a:cubicBezTo>
                    <a:pt x="16865" y="43384"/>
                    <a:pt x="16683" y="43439"/>
                    <a:pt x="16503" y="43498"/>
                  </a:cubicBezTo>
                  <a:cubicBezTo>
                    <a:pt x="16112" y="43622"/>
                    <a:pt x="15712" y="43707"/>
                    <a:pt x="15316" y="43817"/>
                  </a:cubicBezTo>
                  <a:cubicBezTo>
                    <a:pt x="15127" y="43870"/>
                    <a:pt x="14938" y="43928"/>
                    <a:pt x="14749" y="43980"/>
                  </a:cubicBezTo>
                  <a:cubicBezTo>
                    <a:pt x="14553" y="44033"/>
                    <a:pt x="14350" y="44066"/>
                    <a:pt x="14157" y="44124"/>
                  </a:cubicBezTo>
                  <a:cubicBezTo>
                    <a:pt x="14078" y="44147"/>
                    <a:pt x="14008" y="44185"/>
                    <a:pt x="13934" y="44220"/>
                  </a:cubicBezTo>
                  <a:cubicBezTo>
                    <a:pt x="13846" y="44262"/>
                    <a:pt x="13750" y="44276"/>
                    <a:pt x="13655" y="44296"/>
                  </a:cubicBezTo>
                  <a:cubicBezTo>
                    <a:pt x="13466" y="44334"/>
                    <a:pt x="13279" y="44381"/>
                    <a:pt x="13093" y="44431"/>
                  </a:cubicBezTo>
                  <a:cubicBezTo>
                    <a:pt x="12716" y="44535"/>
                    <a:pt x="12349" y="44674"/>
                    <a:pt x="11975" y="44786"/>
                  </a:cubicBezTo>
                  <a:cubicBezTo>
                    <a:pt x="11597" y="44898"/>
                    <a:pt x="11211" y="44980"/>
                    <a:pt x="10830" y="45079"/>
                  </a:cubicBezTo>
                  <a:cubicBezTo>
                    <a:pt x="10646" y="45127"/>
                    <a:pt x="10459" y="45168"/>
                    <a:pt x="10279" y="45231"/>
                  </a:cubicBezTo>
                  <a:cubicBezTo>
                    <a:pt x="10108" y="45290"/>
                    <a:pt x="9950" y="45371"/>
                    <a:pt x="9786" y="45448"/>
                  </a:cubicBezTo>
                  <a:cubicBezTo>
                    <a:pt x="9503" y="45580"/>
                    <a:pt x="9174" y="45727"/>
                    <a:pt x="9046" y="46036"/>
                  </a:cubicBezTo>
                  <a:cubicBezTo>
                    <a:pt x="8989" y="46176"/>
                    <a:pt x="8987" y="46336"/>
                    <a:pt x="9098" y="46453"/>
                  </a:cubicBezTo>
                  <a:cubicBezTo>
                    <a:pt x="9194" y="46551"/>
                    <a:pt x="9324" y="46571"/>
                    <a:pt x="9454" y="46571"/>
                  </a:cubicBezTo>
                  <a:cubicBezTo>
                    <a:pt x="9486" y="46571"/>
                    <a:pt x="9518" y="46569"/>
                    <a:pt x="9549" y="46568"/>
                  </a:cubicBezTo>
                  <a:cubicBezTo>
                    <a:pt x="9729" y="46558"/>
                    <a:pt x="9931" y="46547"/>
                    <a:pt x="10103" y="46489"/>
                  </a:cubicBezTo>
                  <a:cubicBezTo>
                    <a:pt x="10290" y="46428"/>
                    <a:pt x="10463" y="46351"/>
                    <a:pt x="10657" y="46305"/>
                  </a:cubicBezTo>
                  <a:cubicBezTo>
                    <a:pt x="11020" y="46220"/>
                    <a:pt x="11379" y="46208"/>
                    <a:pt x="11748" y="46208"/>
                  </a:cubicBezTo>
                  <a:cubicBezTo>
                    <a:pt x="11792" y="46208"/>
                    <a:pt x="11836" y="46208"/>
                    <a:pt x="11880" y="46209"/>
                  </a:cubicBezTo>
                  <a:cubicBezTo>
                    <a:pt x="12023" y="46209"/>
                    <a:pt x="12167" y="46212"/>
                    <a:pt x="12311" y="46212"/>
                  </a:cubicBezTo>
                  <a:cubicBezTo>
                    <a:pt x="12380" y="46212"/>
                    <a:pt x="12448" y="46211"/>
                    <a:pt x="12517" y="46210"/>
                  </a:cubicBezTo>
                  <a:cubicBezTo>
                    <a:pt x="12708" y="46204"/>
                    <a:pt x="12895" y="46157"/>
                    <a:pt x="13085" y="46126"/>
                  </a:cubicBezTo>
                  <a:cubicBezTo>
                    <a:pt x="13289" y="46092"/>
                    <a:pt x="13496" y="46076"/>
                    <a:pt x="13702" y="46043"/>
                  </a:cubicBezTo>
                  <a:cubicBezTo>
                    <a:pt x="13883" y="46014"/>
                    <a:pt x="14064" y="45973"/>
                    <a:pt x="14246" y="45940"/>
                  </a:cubicBezTo>
                  <a:cubicBezTo>
                    <a:pt x="14623" y="45872"/>
                    <a:pt x="14970" y="45774"/>
                    <a:pt x="15322" y="45620"/>
                  </a:cubicBezTo>
                  <a:cubicBezTo>
                    <a:pt x="15669" y="45467"/>
                    <a:pt x="16015" y="45299"/>
                    <a:pt x="16326" y="45080"/>
                  </a:cubicBezTo>
                  <a:cubicBezTo>
                    <a:pt x="16483" y="44970"/>
                    <a:pt x="16623" y="44840"/>
                    <a:pt x="16777" y="44727"/>
                  </a:cubicBezTo>
                  <a:cubicBezTo>
                    <a:pt x="16918" y="44623"/>
                    <a:pt x="17065" y="44531"/>
                    <a:pt x="17204" y="44424"/>
                  </a:cubicBezTo>
                  <a:cubicBezTo>
                    <a:pt x="17355" y="44308"/>
                    <a:pt x="17514" y="44203"/>
                    <a:pt x="17663" y="44083"/>
                  </a:cubicBezTo>
                  <a:cubicBezTo>
                    <a:pt x="17805" y="43969"/>
                    <a:pt x="17920" y="43828"/>
                    <a:pt x="18051" y="43703"/>
                  </a:cubicBezTo>
                  <a:cubicBezTo>
                    <a:pt x="18122" y="43637"/>
                    <a:pt x="18194" y="43573"/>
                    <a:pt x="18264" y="43508"/>
                  </a:cubicBezTo>
                  <a:cubicBezTo>
                    <a:pt x="18284" y="43537"/>
                    <a:pt x="18305" y="43565"/>
                    <a:pt x="18326" y="43593"/>
                  </a:cubicBezTo>
                  <a:cubicBezTo>
                    <a:pt x="18330" y="43618"/>
                    <a:pt x="18334" y="43642"/>
                    <a:pt x="18339" y="43666"/>
                  </a:cubicBezTo>
                  <a:cubicBezTo>
                    <a:pt x="18375" y="43892"/>
                    <a:pt x="18431" y="44115"/>
                    <a:pt x="18454" y="44341"/>
                  </a:cubicBezTo>
                  <a:cubicBezTo>
                    <a:pt x="18466" y="44455"/>
                    <a:pt x="18478" y="44570"/>
                    <a:pt x="18505" y="44681"/>
                  </a:cubicBezTo>
                  <a:cubicBezTo>
                    <a:pt x="18531" y="44787"/>
                    <a:pt x="18558" y="44890"/>
                    <a:pt x="18573" y="44998"/>
                  </a:cubicBezTo>
                  <a:cubicBezTo>
                    <a:pt x="18607" y="45221"/>
                    <a:pt x="18665" y="45434"/>
                    <a:pt x="18719" y="45652"/>
                  </a:cubicBezTo>
                  <a:cubicBezTo>
                    <a:pt x="18772" y="45870"/>
                    <a:pt x="18815" y="46089"/>
                    <a:pt x="18877" y="46305"/>
                  </a:cubicBezTo>
                  <a:cubicBezTo>
                    <a:pt x="18937" y="46512"/>
                    <a:pt x="18986" y="46718"/>
                    <a:pt x="19034" y="46928"/>
                  </a:cubicBezTo>
                  <a:cubicBezTo>
                    <a:pt x="19078" y="47126"/>
                    <a:pt x="19186" y="47304"/>
                    <a:pt x="19246" y="47497"/>
                  </a:cubicBezTo>
                  <a:cubicBezTo>
                    <a:pt x="19313" y="47713"/>
                    <a:pt x="19366" y="47934"/>
                    <a:pt x="19418" y="48154"/>
                  </a:cubicBezTo>
                  <a:cubicBezTo>
                    <a:pt x="19521" y="48599"/>
                    <a:pt x="19577" y="49050"/>
                    <a:pt x="19668" y="49497"/>
                  </a:cubicBezTo>
                  <a:cubicBezTo>
                    <a:pt x="19712" y="49709"/>
                    <a:pt x="19790" y="49913"/>
                    <a:pt x="19784" y="50132"/>
                  </a:cubicBezTo>
                  <a:cubicBezTo>
                    <a:pt x="19778" y="50357"/>
                    <a:pt x="19845" y="50590"/>
                    <a:pt x="19887" y="50810"/>
                  </a:cubicBezTo>
                  <a:cubicBezTo>
                    <a:pt x="20054" y="51700"/>
                    <a:pt x="20108" y="52608"/>
                    <a:pt x="20340" y="53486"/>
                  </a:cubicBezTo>
                  <a:cubicBezTo>
                    <a:pt x="20465" y="53962"/>
                    <a:pt x="20476" y="54460"/>
                    <a:pt x="20584" y="54941"/>
                  </a:cubicBezTo>
                  <a:cubicBezTo>
                    <a:pt x="20638" y="55185"/>
                    <a:pt x="20718" y="55423"/>
                    <a:pt x="20776" y="55666"/>
                  </a:cubicBezTo>
                  <a:cubicBezTo>
                    <a:pt x="20796" y="55746"/>
                    <a:pt x="20822" y="55824"/>
                    <a:pt x="20854" y="55898"/>
                  </a:cubicBezTo>
                  <a:cubicBezTo>
                    <a:pt x="20873" y="55941"/>
                    <a:pt x="20890" y="55987"/>
                    <a:pt x="20910" y="56029"/>
                  </a:cubicBezTo>
                  <a:cubicBezTo>
                    <a:pt x="20928" y="56061"/>
                    <a:pt x="20951" y="56092"/>
                    <a:pt x="20979" y="56117"/>
                  </a:cubicBezTo>
                  <a:cubicBezTo>
                    <a:pt x="21003" y="56137"/>
                    <a:pt x="21030" y="56146"/>
                    <a:pt x="21055" y="56146"/>
                  </a:cubicBezTo>
                  <a:cubicBezTo>
                    <a:pt x="21149" y="56146"/>
                    <a:pt x="21230" y="56031"/>
                    <a:pt x="21144" y="55956"/>
                  </a:cubicBezTo>
                  <a:cubicBezTo>
                    <a:pt x="21143" y="55953"/>
                    <a:pt x="21143" y="55951"/>
                    <a:pt x="21142" y="55948"/>
                  </a:cubicBezTo>
                  <a:cubicBezTo>
                    <a:pt x="21135" y="55933"/>
                    <a:pt x="21132" y="55916"/>
                    <a:pt x="21131" y="55899"/>
                  </a:cubicBezTo>
                  <a:cubicBezTo>
                    <a:pt x="21130" y="55873"/>
                    <a:pt x="21139" y="55835"/>
                    <a:pt x="21140" y="55806"/>
                  </a:cubicBezTo>
                  <a:cubicBezTo>
                    <a:pt x="21145" y="55727"/>
                    <a:pt x="21129" y="55646"/>
                    <a:pt x="21118" y="55569"/>
                  </a:cubicBezTo>
                  <a:cubicBezTo>
                    <a:pt x="21087" y="55340"/>
                    <a:pt x="21020" y="55118"/>
                    <a:pt x="20968" y="54894"/>
                  </a:cubicBezTo>
                  <a:cubicBezTo>
                    <a:pt x="20871" y="54473"/>
                    <a:pt x="20847" y="54041"/>
                    <a:pt x="20771" y="53618"/>
                  </a:cubicBezTo>
                  <a:cubicBezTo>
                    <a:pt x="20731" y="53399"/>
                    <a:pt x="20664" y="53185"/>
                    <a:pt x="20618" y="52968"/>
                  </a:cubicBezTo>
                  <a:cubicBezTo>
                    <a:pt x="20570" y="52747"/>
                    <a:pt x="20533" y="52524"/>
                    <a:pt x="20498" y="52301"/>
                  </a:cubicBezTo>
                  <a:cubicBezTo>
                    <a:pt x="20432" y="51863"/>
                    <a:pt x="20381" y="51424"/>
                    <a:pt x="20308" y="50986"/>
                  </a:cubicBezTo>
                  <a:cubicBezTo>
                    <a:pt x="20272" y="50765"/>
                    <a:pt x="20225" y="50546"/>
                    <a:pt x="20187" y="50324"/>
                  </a:cubicBezTo>
                  <a:cubicBezTo>
                    <a:pt x="20181" y="50288"/>
                    <a:pt x="20172" y="50250"/>
                    <a:pt x="20168" y="50213"/>
                  </a:cubicBezTo>
                  <a:cubicBezTo>
                    <a:pt x="20163" y="50160"/>
                    <a:pt x="20171" y="50104"/>
                    <a:pt x="20170" y="50051"/>
                  </a:cubicBezTo>
                  <a:cubicBezTo>
                    <a:pt x="20168" y="49933"/>
                    <a:pt x="20140" y="49812"/>
                    <a:pt x="20111" y="49697"/>
                  </a:cubicBezTo>
                  <a:cubicBezTo>
                    <a:pt x="20004" y="49255"/>
                    <a:pt x="19939" y="48805"/>
                    <a:pt x="19845" y="48360"/>
                  </a:cubicBezTo>
                  <a:cubicBezTo>
                    <a:pt x="19756" y="47931"/>
                    <a:pt x="19653" y="47498"/>
                    <a:pt x="19474" y="47098"/>
                  </a:cubicBezTo>
                  <a:cubicBezTo>
                    <a:pt x="19392" y="46911"/>
                    <a:pt x="19361" y="46717"/>
                    <a:pt x="19307" y="46520"/>
                  </a:cubicBezTo>
                  <a:cubicBezTo>
                    <a:pt x="19251" y="46320"/>
                    <a:pt x="19184" y="46125"/>
                    <a:pt x="19137" y="45922"/>
                  </a:cubicBezTo>
                  <a:cubicBezTo>
                    <a:pt x="19077" y="45672"/>
                    <a:pt x="19006" y="45427"/>
                    <a:pt x="18940" y="45178"/>
                  </a:cubicBezTo>
                  <a:cubicBezTo>
                    <a:pt x="18910" y="45065"/>
                    <a:pt x="18893" y="44949"/>
                    <a:pt x="18870" y="44834"/>
                  </a:cubicBezTo>
                  <a:cubicBezTo>
                    <a:pt x="18846" y="44718"/>
                    <a:pt x="18804" y="44606"/>
                    <a:pt x="18781" y="44490"/>
                  </a:cubicBezTo>
                  <a:cubicBezTo>
                    <a:pt x="18762" y="44398"/>
                    <a:pt x="18742" y="44307"/>
                    <a:pt x="18722" y="44217"/>
                  </a:cubicBezTo>
                  <a:lnTo>
                    <a:pt x="18722" y="44217"/>
                  </a:lnTo>
                  <a:cubicBezTo>
                    <a:pt x="18803" y="44328"/>
                    <a:pt x="18899" y="44427"/>
                    <a:pt x="19007" y="44512"/>
                  </a:cubicBezTo>
                  <a:cubicBezTo>
                    <a:pt x="19153" y="44625"/>
                    <a:pt x="19305" y="44730"/>
                    <a:pt x="19439" y="44858"/>
                  </a:cubicBezTo>
                  <a:cubicBezTo>
                    <a:pt x="19576" y="44989"/>
                    <a:pt x="19726" y="45105"/>
                    <a:pt x="19863" y="45236"/>
                  </a:cubicBezTo>
                  <a:cubicBezTo>
                    <a:pt x="19995" y="45362"/>
                    <a:pt x="20144" y="45455"/>
                    <a:pt x="20286" y="45569"/>
                  </a:cubicBezTo>
                  <a:cubicBezTo>
                    <a:pt x="20426" y="45680"/>
                    <a:pt x="20592" y="45740"/>
                    <a:pt x="20746" y="45827"/>
                  </a:cubicBezTo>
                  <a:cubicBezTo>
                    <a:pt x="20898" y="45912"/>
                    <a:pt x="21063" y="45972"/>
                    <a:pt x="21228" y="46022"/>
                  </a:cubicBezTo>
                  <a:cubicBezTo>
                    <a:pt x="21398" y="46074"/>
                    <a:pt x="21572" y="46125"/>
                    <a:pt x="21748" y="46144"/>
                  </a:cubicBezTo>
                  <a:cubicBezTo>
                    <a:pt x="21836" y="46153"/>
                    <a:pt x="21925" y="46156"/>
                    <a:pt x="22014" y="46156"/>
                  </a:cubicBezTo>
                  <a:cubicBezTo>
                    <a:pt x="22124" y="46156"/>
                    <a:pt x="22235" y="46151"/>
                    <a:pt x="22344" y="46151"/>
                  </a:cubicBezTo>
                  <a:cubicBezTo>
                    <a:pt x="22467" y="46151"/>
                    <a:pt x="22593" y="46158"/>
                    <a:pt x="22718" y="46158"/>
                  </a:cubicBezTo>
                  <a:cubicBezTo>
                    <a:pt x="22780" y="46158"/>
                    <a:pt x="22842" y="46156"/>
                    <a:pt x="22903" y="46151"/>
                  </a:cubicBezTo>
                  <a:cubicBezTo>
                    <a:pt x="23081" y="46135"/>
                    <a:pt x="23248" y="46061"/>
                    <a:pt x="23425" y="46034"/>
                  </a:cubicBezTo>
                  <a:cubicBezTo>
                    <a:pt x="23617" y="46003"/>
                    <a:pt x="23796" y="45971"/>
                    <a:pt x="23975" y="45892"/>
                  </a:cubicBezTo>
                  <a:cubicBezTo>
                    <a:pt x="24148" y="45816"/>
                    <a:pt x="24333" y="45795"/>
                    <a:pt x="24515" y="45747"/>
                  </a:cubicBezTo>
                  <a:cubicBezTo>
                    <a:pt x="24891" y="45649"/>
                    <a:pt x="25265" y="45531"/>
                    <a:pt x="25629" y="45396"/>
                  </a:cubicBezTo>
                  <a:cubicBezTo>
                    <a:pt x="25814" y="45328"/>
                    <a:pt x="25991" y="45241"/>
                    <a:pt x="26173" y="45170"/>
                  </a:cubicBezTo>
                  <a:cubicBezTo>
                    <a:pt x="26360" y="45097"/>
                    <a:pt x="26548" y="45029"/>
                    <a:pt x="26736" y="44956"/>
                  </a:cubicBezTo>
                  <a:cubicBezTo>
                    <a:pt x="26886" y="44900"/>
                    <a:pt x="27030" y="44836"/>
                    <a:pt x="27187" y="44797"/>
                  </a:cubicBezTo>
                  <a:cubicBezTo>
                    <a:pt x="27315" y="44766"/>
                    <a:pt x="27445" y="44738"/>
                    <a:pt x="27567" y="44683"/>
                  </a:cubicBezTo>
                  <a:cubicBezTo>
                    <a:pt x="27817" y="44568"/>
                    <a:pt x="27998" y="44269"/>
                    <a:pt x="27811" y="44019"/>
                  </a:cubicBezTo>
                  <a:cubicBezTo>
                    <a:pt x="27592" y="43724"/>
                    <a:pt x="27282" y="43481"/>
                    <a:pt x="27015" y="43232"/>
                  </a:cubicBezTo>
                  <a:cubicBezTo>
                    <a:pt x="26764" y="42997"/>
                    <a:pt x="26642" y="42664"/>
                    <a:pt x="26433" y="42394"/>
                  </a:cubicBezTo>
                  <a:cubicBezTo>
                    <a:pt x="26216" y="42115"/>
                    <a:pt x="25851" y="41951"/>
                    <a:pt x="25548" y="41781"/>
                  </a:cubicBezTo>
                  <a:cubicBezTo>
                    <a:pt x="25384" y="41689"/>
                    <a:pt x="25250" y="41560"/>
                    <a:pt x="25085" y="41472"/>
                  </a:cubicBezTo>
                  <a:cubicBezTo>
                    <a:pt x="24924" y="41385"/>
                    <a:pt x="24766" y="41311"/>
                    <a:pt x="24620" y="41200"/>
                  </a:cubicBezTo>
                  <a:cubicBezTo>
                    <a:pt x="24482" y="41094"/>
                    <a:pt x="24319" y="41029"/>
                    <a:pt x="24173" y="40936"/>
                  </a:cubicBezTo>
                  <a:cubicBezTo>
                    <a:pt x="24021" y="40836"/>
                    <a:pt x="23862" y="40749"/>
                    <a:pt x="23696" y="40675"/>
                  </a:cubicBezTo>
                  <a:cubicBezTo>
                    <a:pt x="23531" y="40603"/>
                    <a:pt x="23359" y="40542"/>
                    <a:pt x="23180" y="40513"/>
                  </a:cubicBezTo>
                  <a:cubicBezTo>
                    <a:pt x="22986" y="40483"/>
                    <a:pt x="22787" y="40480"/>
                    <a:pt x="22590" y="40469"/>
                  </a:cubicBezTo>
                  <a:cubicBezTo>
                    <a:pt x="22415" y="40459"/>
                    <a:pt x="22239" y="40453"/>
                    <a:pt x="22064" y="40453"/>
                  </a:cubicBezTo>
                  <a:cubicBezTo>
                    <a:pt x="21829" y="40453"/>
                    <a:pt x="21595" y="40464"/>
                    <a:pt x="21362" y="40496"/>
                  </a:cubicBezTo>
                  <a:cubicBezTo>
                    <a:pt x="21184" y="40519"/>
                    <a:pt x="21018" y="40549"/>
                    <a:pt x="20855" y="40627"/>
                  </a:cubicBezTo>
                  <a:cubicBezTo>
                    <a:pt x="20693" y="40703"/>
                    <a:pt x="20519" y="40768"/>
                    <a:pt x="20370" y="40872"/>
                  </a:cubicBezTo>
                  <a:cubicBezTo>
                    <a:pt x="20233" y="40966"/>
                    <a:pt x="20086" y="41073"/>
                    <a:pt x="19973" y="41196"/>
                  </a:cubicBezTo>
                  <a:cubicBezTo>
                    <a:pt x="19913" y="41262"/>
                    <a:pt x="19861" y="41333"/>
                    <a:pt x="19797" y="41394"/>
                  </a:cubicBezTo>
                  <a:cubicBezTo>
                    <a:pt x="19730" y="41458"/>
                    <a:pt x="19654" y="41512"/>
                    <a:pt x="19587" y="41577"/>
                  </a:cubicBezTo>
                  <a:cubicBezTo>
                    <a:pt x="19470" y="41691"/>
                    <a:pt x="19402" y="41838"/>
                    <a:pt x="19308" y="41969"/>
                  </a:cubicBezTo>
                  <a:cubicBezTo>
                    <a:pt x="19195" y="42125"/>
                    <a:pt x="19081" y="42281"/>
                    <a:pt x="18970" y="42438"/>
                  </a:cubicBezTo>
                  <a:cubicBezTo>
                    <a:pt x="18932" y="42492"/>
                    <a:pt x="18893" y="42545"/>
                    <a:pt x="18855" y="42598"/>
                  </a:cubicBezTo>
                  <a:cubicBezTo>
                    <a:pt x="18857" y="42583"/>
                    <a:pt x="18860" y="42568"/>
                    <a:pt x="18862" y="42554"/>
                  </a:cubicBezTo>
                  <a:cubicBezTo>
                    <a:pt x="18910" y="42499"/>
                    <a:pt x="18952" y="42438"/>
                    <a:pt x="18987" y="42375"/>
                  </a:cubicBezTo>
                  <a:cubicBezTo>
                    <a:pt x="19072" y="42229"/>
                    <a:pt x="19098" y="42066"/>
                    <a:pt x="19165" y="41913"/>
                  </a:cubicBezTo>
                  <a:cubicBezTo>
                    <a:pt x="19236" y="41755"/>
                    <a:pt x="19359" y="41627"/>
                    <a:pt x="19445" y="41479"/>
                  </a:cubicBezTo>
                  <a:cubicBezTo>
                    <a:pt x="19537" y="41315"/>
                    <a:pt x="19603" y="41139"/>
                    <a:pt x="19642" y="40957"/>
                  </a:cubicBezTo>
                  <a:cubicBezTo>
                    <a:pt x="19708" y="40639"/>
                    <a:pt x="19774" y="40308"/>
                    <a:pt x="20011" y="40069"/>
                  </a:cubicBezTo>
                  <a:cubicBezTo>
                    <a:pt x="20142" y="39937"/>
                    <a:pt x="20302" y="39825"/>
                    <a:pt x="20458" y="39727"/>
                  </a:cubicBezTo>
                  <a:cubicBezTo>
                    <a:pt x="20631" y="39617"/>
                    <a:pt x="20790" y="39564"/>
                    <a:pt x="20993" y="39536"/>
                  </a:cubicBezTo>
                  <a:cubicBezTo>
                    <a:pt x="21084" y="39522"/>
                    <a:pt x="21173" y="39497"/>
                    <a:pt x="21265" y="39495"/>
                  </a:cubicBezTo>
                  <a:cubicBezTo>
                    <a:pt x="21271" y="39495"/>
                    <a:pt x="21276" y="39495"/>
                    <a:pt x="21282" y="39495"/>
                  </a:cubicBezTo>
                  <a:cubicBezTo>
                    <a:pt x="21370" y="39495"/>
                    <a:pt x="21457" y="39510"/>
                    <a:pt x="21544" y="39526"/>
                  </a:cubicBezTo>
                  <a:cubicBezTo>
                    <a:pt x="21726" y="39561"/>
                    <a:pt x="21902" y="39579"/>
                    <a:pt x="22087" y="39591"/>
                  </a:cubicBezTo>
                  <a:cubicBezTo>
                    <a:pt x="22272" y="39606"/>
                    <a:pt x="22451" y="39631"/>
                    <a:pt x="22637" y="39631"/>
                  </a:cubicBezTo>
                  <a:cubicBezTo>
                    <a:pt x="22648" y="39631"/>
                    <a:pt x="22659" y="39631"/>
                    <a:pt x="22669" y="39631"/>
                  </a:cubicBezTo>
                  <a:cubicBezTo>
                    <a:pt x="22721" y="39631"/>
                    <a:pt x="22773" y="39629"/>
                    <a:pt x="22826" y="39629"/>
                  </a:cubicBezTo>
                  <a:cubicBezTo>
                    <a:pt x="22870" y="39629"/>
                    <a:pt x="22915" y="39630"/>
                    <a:pt x="22960" y="39635"/>
                  </a:cubicBezTo>
                  <a:cubicBezTo>
                    <a:pt x="23056" y="39647"/>
                    <a:pt x="23145" y="39671"/>
                    <a:pt x="23240" y="39678"/>
                  </a:cubicBezTo>
                  <a:cubicBezTo>
                    <a:pt x="23264" y="39680"/>
                    <a:pt x="23288" y="39681"/>
                    <a:pt x="23311" y="39681"/>
                  </a:cubicBezTo>
                  <a:cubicBezTo>
                    <a:pt x="23378" y="39681"/>
                    <a:pt x="23443" y="39675"/>
                    <a:pt x="23509" y="39675"/>
                  </a:cubicBezTo>
                  <a:cubicBezTo>
                    <a:pt x="23513" y="39675"/>
                    <a:pt x="23516" y="39675"/>
                    <a:pt x="23520" y="39675"/>
                  </a:cubicBezTo>
                  <a:cubicBezTo>
                    <a:pt x="23621" y="39676"/>
                    <a:pt x="23717" y="39703"/>
                    <a:pt x="23816" y="39717"/>
                  </a:cubicBezTo>
                  <a:cubicBezTo>
                    <a:pt x="24011" y="39744"/>
                    <a:pt x="24209" y="39758"/>
                    <a:pt x="24405" y="39785"/>
                  </a:cubicBezTo>
                  <a:cubicBezTo>
                    <a:pt x="24813" y="39842"/>
                    <a:pt x="25222" y="39877"/>
                    <a:pt x="25629" y="39942"/>
                  </a:cubicBezTo>
                  <a:cubicBezTo>
                    <a:pt x="26039" y="40008"/>
                    <a:pt x="26454" y="40046"/>
                    <a:pt x="26865" y="40108"/>
                  </a:cubicBezTo>
                  <a:cubicBezTo>
                    <a:pt x="27260" y="40168"/>
                    <a:pt x="27661" y="40246"/>
                    <a:pt x="28059" y="40276"/>
                  </a:cubicBezTo>
                  <a:cubicBezTo>
                    <a:pt x="28097" y="40278"/>
                    <a:pt x="28135" y="40279"/>
                    <a:pt x="28173" y="40279"/>
                  </a:cubicBezTo>
                  <a:cubicBezTo>
                    <a:pt x="28270" y="40279"/>
                    <a:pt x="28367" y="40273"/>
                    <a:pt x="28464" y="40273"/>
                  </a:cubicBezTo>
                  <a:cubicBezTo>
                    <a:pt x="28528" y="40273"/>
                    <a:pt x="28591" y="40276"/>
                    <a:pt x="28655" y="40285"/>
                  </a:cubicBezTo>
                  <a:cubicBezTo>
                    <a:pt x="28843" y="40312"/>
                    <a:pt x="29035" y="40326"/>
                    <a:pt x="29226" y="40327"/>
                  </a:cubicBezTo>
                  <a:cubicBezTo>
                    <a:pt x="29234" y="40327"/>
                    <a:pt x="29242" y="40327"/>
                    <a:pt x="29250" y="40327"/>
                  </a:cubicBezTo>
                  <a:cubicBezTo>
                    <a:pt x="29387" y="40327"/>
                    <a:pt x="29558" y="40315"/>
                    <a:pt x="29624" y="40178"/>
                  </a:cubicBezTo>
                  <a:cubicBezTo>
                    <a:pt x="29688" y="40044"/>
                    <a:pt x="29598" y="39906"/>
                    <a:pt x="29540" y="39788"/>
                  </a:cubicBezTo>
                  <a:cubicBezTo>
                    <a:pt x="29456" y="39613"/>
                    <a:pt x="29386" y="39432"/>
                    <a:pt x="29296" y="39260"/>
                  </a:cubicBezTo>
                  <a:cubicBezTo>
                    <a:pt x="29208" y="39093"/>
                    <a:pt x="29126" y="38926"/>
                    <a:pt x="29050" y="38753"/>
                  </a:cubicBezTo>
                  <a:cubicBezTo>
                    <a:pt x="29013" y="38670"/>
                    <a:pt x="28968" y="38595"/>
                    <a:pt x="28943" y="38508"/>
                  </a:cubicBezTo>
                  <a:cubicBezTo>
                    <a:pt x="28915" y="38414"/>
                    <a:pt x="28898" y="38318"/>
                    <a:pt x="28870" y="38225"/>
                  </a:cubicBezTo>
                  <a:cubicBezTo>
                    <a:pt x="28823" y="38068"/>
                    <a:pt x="28780" y="37909"/>
                    <a:pt x="28732" y="37752"/>
                  </a:cubicBezTo>
                  <a:cubicBezTo>
                    <a:pt x="28680" y="37584"/>
                    <a:pt x="28618" y="37416"/>
                    <a:pt x="28529" y="37263"/>
                  </a:cubicBezTo>
                  <a:cubicBezTo>
                    <a:pt x="28447" y="37122"/>
                    <a:pt x="28352" y="36997"/>
                    <a:pt x="28285" y="36846"/>
                  </a:cubicBezTo>
                  <a:cubicBezTo>
                    <a:pt x="28218" y="36693"/>
                    <a:pt x="28156" y="36537"/>
                    <a:pt x="28054" y="36403"/>
                  </a:cubicBezTo>
                  <a:cubicBezTo>
                    <a:pt x="27947" y="36261"/>
                    <a:pt x="27792" y="36181"/>
                    <a:pt x="27674" y="36052"/>
                  </a:cubicBezTo>
                  <a:cubicBezTo>
                    <a:pt x="27552" y="35919"/>
                    <a:pt x="27462" y="35759"/>
                    <a:pt x="27337" y="35627"/>
                  </a:cubicBezTo>
                  <a:cubicBezTo>
                    <a:pt x="27223" y="35506"/>
                    <a:pt x="27086" y="35400"/>
                    <a:pt x="26954" y="35298"/>
                  </a:cubicBezTo>
                  <a:cubicBezTo>
                    <a:pt x="26691" y="35097"/>
                    <a:pt x="26396" y="34950"/>
                    <a:pt x="26061" y="34937"/>
                  </a:cubicBezTo>
                  <a:cubicBezTo>
                    <a:pt x="25879" y="34931"/>
                    <a:pt x="25708" y="34869"/>
                    <a:pt x="25528" y="34844"/>
                  </a:cubicBezTo>
                  <a:cubicBezTo>
                    <a:pt x="25328" y="34816"/>
                    <a:pt x="25131" y="34765"/>
                    <a:pt x="24933" y="34725"/>
                  </a:cubicBezTo>
                  <a:cubicBezTo>
                    <a:pt x="24718" y="34681"/>
                    <a:pt x="24499" y="34669"/>
                    <a:pt x="24280" y="34669"/>
                  </a:cubicBezTo>
                  <a:cubicBezTo>
                    <a:pt x="24115" y="34669"/>
                    <a:pt x="23951" y="34676"/>
                    <a:pt x="23787" y="34682"/>
                  </a:cubicBezTo>
                  <a:cubicBezTo>
                    <a:pt x="23591" y="34689"/>
                    <a:pt x="23408" y="34724"/>
                    <a:pt x="23216" y="34764"/>
                  </a:cubicBezTo>
                  <a:cubicBezTo>
                    <a:pt x="23017" y="34806"/>
                    <a:pt x="22816" y="34841"/>
                    <a:pt x="22619" y="34895"/>
                  </a:cubicBezTo>
                  <a:cubicBezTo>
                    <a:pt x="22249" y="34996"/>
                    <a:pt x="21913" y="35175"/>
                    <a:pt x="21588" y="35374"/>
                  </a:cubicBezTo>
                  <a:cubicBezTo>
                    <a:pt x="21284" y="35560"/>
                    <a:pt x="21023" y="35760"/>
                    <a:pt x="20794" y="36036"/>
                  </a:cubicBezTo>
                  <a:cubicBezTo>
                    <a:pt x="20768" y="36067"/>
                    <a:pt x="20742" y="36098"/>
                    <a:pt x="20718" y="36128"/>
                  </a:cubicBezTo>
                  <a:lnTo>
                    <a:pt x="20718" y="36128"/>
                  </a:lnTo>
                  <a:cubicBezTo>
                    <a:pt x="20718" y="36128"/>
                    <a:pt x="20718" y="36127"/>
                    <a:pt x="20718" y="36126"/>
                  </a:cubicBezTo>
                  <a:cubicBezTo>
                    <a:pt x="20799" y="35993"/>
                    <a:pt x="20897" y="35873"/>
                    <a:pt x="20985" y="35744"/>
                  </a:cubicBezTo>
                  <a:cubicBezTo>
                    <a:pt x="21073" y="35616"/>
                    <a:pt x="21156" y="35485"/>
                    <a:pt x="21239" y="35355"/>
                  </a:cubicBezTo>
                  <a:cubicBezTo>
                    <a:pt x="21416" y="35076"/>
                    <a:pt x="21610" y="34809"/>
                    <a:pt x="21796" y="34537"/>
                  </a:cubicBezTo>
                  <a:cubicBezTo>
                    <a:pt x="21982" y="34263"/>
                    <a:pt x="22149" y="33985"/>
                    <a:pt x="22310" y="33700"/>
                  </a:cubicBezTo>
                  <a:cubicBezTo>
                    <a:pt x="22387" y="33564"/>
                    <a:pt x="22466" y="33429"/>
                    <a:pt x="22546" y="33295"/>
                  </a:cubicBezTo>
                  <a:cubicBezTo>
                    <a:pt x="22574" y="33245"/>
                    <a:pt x="22598" y="33207"/>
                    <a:pt x="22643" y="33178"/>
                  </a:cubicBezTo>
                  <a:cubicBezTo>
                    <a:pt x="22695" y="33144"/>
                    <a:pt x="22748" y="33109"/>
                    <a:pt x="22777" y="33052"/>
                  </a:cubicBezTo>
                  <a:cubicBezTo>
                    <a:pt x="22805" y="32997"/>
                    <a:pt x="22795" y="32935"/>
                    <a:pt x="22820" y="32883"/>
                  </a:cubicBezTo>
                  <a:cubicBezTo>
                    <a:pt x="22846" y="32832"/>
                    <a:pt x="22907" y="32792"/>
                    <a:pt x="22941" y="32743"/>
                  </a:cubicBezTo>
                  <a:cubicBezTo>
                    <a:pt x="23029" y="32614"/>
                    <a:pt x="23086" y="32457"/>
                    <a:pt x="23157" y="32316"/>
                  </a:cubicBezTo>
                  <a:cubicBezTo>
                    <a:pt x="23290" y="32050"/>
                    <a:pt x="23399" y="31787"/>
                    <a:pt x="23456" y="31494"/>
                  </a:cubicBezTo>
                  <a:cubicBezTo>
                    <a:pt x="23484" y="31352"/>
                    <a:pt x="23502" y="31209"/>
                    <a:pt x="23508" y="31064"/>
                  </a:cubicBezTo>
                  <a:cubicBezTo>
                    <a:pt x="23512" y="30919"/>
                    <a:pt x="23547" y="30781"/>
                    <a:pt x="23559" y="30638"/>
                  </a:cubicBezTo>
                  <a:cubicBezTo>
                    <a:pt x="23573" y="30478"/>
                    <a:pt x="23554" y="30314"/>
                    <a:pt x="23553" y="30154"/>
                  </a:cubicBezTo>
                  <a:cubicBezTo>
                    <a:pt x="23552" y="29984"/>
                    <a:pt x="23551" y="29813"/>
                    <a:pt x="23549" y="29642"/>
                  </a:cubicBezTo>
                  <a:cubicBezTo>
                    <a:pt x="23548" y="29479"/>
                    <a:pt x="23547" y="29314"/>
                    <a:pt x="23546" y="29151"/>
                  </a:cubicBezTo>
                  <a:cubicBezTo>
                    <a:pt x="23545" y="28985"/>
                    <a:pt x="23535" y="28818"/>
                    <a:pt x="23556" y="28654"/>
                  </a:cubicBezTo>
                  <a:cubicBezTo>
                    <a:pt x="23575" y="28502"/>
                    <a:pt x="23580" y="28348"/>
                    <a:pt x="23600" y="28197"/>
                  </a:cubicBezTo>
                  <a:cubicBezTo>
                    <a:pt x="23620" y="28055"/>
                    <a:pt x="23652" y="27912"/>
                    <a:pt x="23650" y="27767"/>
                  </a:cubicBezTo>
                  <a:cubicBezTo>
                    <a:pt x="23649" y="27651"/>
                    <a:pt x="23630" y="27512"/>
                    <a:pt x="23532" y="27435"/>
                  </a:cubicBezTo>
                  <a:cubicBezTo>
                    <a:pt x="23518" y="27425"/>
                    <a:pt x="23503" y="27416"/>
                    <a:pt x="23489" y="27409"/>
                  </a:cubicBezTo>
                  <a:cubicBezTo>
                    <a:pt x="23467" y="27388"/>
                    <a:pt x="23438" y="27378"/>
                    <a:pt x="23410" y="27378"/>
                  </a:cubicBezTo>
                  <a:cubicBezTo>
                    <a:pt x="23396" y="27378"/>
                    <a:pt x="23382" y="27380"/>
                    <a:pt x="23369" y="27385"/>
                  </a:cubicBezTo>
                  <a:cubicBezTo>
                    <a:pt x="23333" y="27387"/>
                    <a:pt x="23296" y="27392"/>
                    <a:pt x="23261" y="27404"/>
                  </a:cubicBezTo>
                  <a:cubicBezTo>
                    <a:pt x="23170" y="27431"/>
                    <a:pt x="23086" y="27477"/>
                    <a:pt x="23004" y="27523"/>
                  </a:cubicBezTo>
                  <a:cubicBezTo>
                    <a:pt x="22904" y="27579"/>
                    <a:pt x="22853" y="27594"/>
                    <a:pt x="22741" y="27637"/>
                  </a:cubicBezTo>
                  <a:cubicBezTo>
                    <a:pt x="22454" y="27749"/>
                    <a:pt x="22187" y="27902"/>
                    <a:pt x="21918" y="28048"/>
                  </a:cubicBezTo>
                  <a:cubicBezTo>
                    <a:pt x="21637" y="28201"/>
                    <a:pt x="21372" y="28383"/>
                    <a:pt x="21089" y="28532"/>
                  </a:cubicBezTo>
                  <a:cubicBezTo>
                    <a:pt x="21023" y="28566"/>
                    <a:pt x="20958" y="28583"/>
                    <a:pt x="20889" y="28605"/>
                  </a:cubicBezTo>
                  <a:cubicBezTo>
                    <a:pt x="20814" y="28629"/>
                    <a:pt x="20743" y="28664"/>
                    <a:pt x="20678" y="28710"/>
                  </a:cubicBezTo>
                  <a:cubicBezTo>
                    <a:pt x="20544" y="28799"/>
                    <a:pt x="20395" y="28868"/>
                    <a:pt x="20254" y="28945"/>
                  </a:cubicBezTo>
                  <a:cubicBezTo>
                    <a:pt x="20113" y="29023"/>
                    <a:pt x="19975" y="29099"/>
                    <a:pt x="19840" y="29188"/>
                  </a:cubicBezTo>
                  <a:cubicBezTo>
                    <a:pt x="19713" y="29272"/>
                    <a:pt x="19571" y="29324"/>
                    <a:pt x="19441" y="29403"/>
                  </a:cubicBezTo>
                  <a:cubicBezTo>
                    <a:pt x="19317" y="29480"/>
                    <a:pt x="19219" y="29581"/>
                    <a:pt x="19114" y="29681"/>
                  </a:cubicBezTo>
                  <a:cubicBezTo>
                    <a:pt x="19009" y="29779"/>
                    <a:pt x="18881" y="29845"/>
                    <a:pt x="18764" y="29929"/>
                  </a:cubicBezTo>
                  <a:cubicBezTo>
                    <a:pt x="18504" y="30117"/>
                    <a:pt x="18249" y="30314"/>
                    <a:pt x="18001" y="30519"/>
                  </a:cubicBezTo>
                  <a:cubicBezTo>
                    <a:pt x="17758" y="30720"/>
                    <a:pt x="17503" y="30908"/>
                    <a:pt x="17257" y="31105"/>
                  </a:cubicBezTo>
                  <a:cubicBezTo>
                    <a:pt x="17134" y="31204"/>
                    <a:pt x="17024" y="31319"/>
                    <a:pt x="16903" y="31421"/>
                  </a:cubicBezTo>
                  <a:cubicBezTo>
                    <a:pt x="16852" y="31465"/>
                    <a:pt x="16795" y="31501"/>
                    <a:pt x="16745" y="31546"/>
                  </a:cubicBezTo>
                  <a:cubicBezTo>
                    <a:pt x="16692" y="31595"/>
                    <a:pt x="16646" y="31651"/>
                    <a:pt x="16609" y="31712"/>
                  </a:cubicBezTo>
                  <a:cubicBezTo>
                    <a:pt x="16547" y="31804"/>
                    <a:pt x="16478" y="31896"/>
                    <a:pt x="16418" y="31991"/>
                  </a:cubicBezTo>
                  <a:cubicBezTo>
                    <a:pt x="16404" y="31861"/>
                    <a:pt x="16407" y="31729"/>
                    <a:pt x="16386" y="31601"/>
                  </a:cubicBezTo>
                  <a:cubicBezTo>
                    <a:pt x="16361" y="31445"/>
                    <a:pt x="16362" y="31299"/>
                    <a:pt x="16360" y="31143"/>
                  </a:cubicBezTo>
                  <a:cubicBezTo>
                    <a:pt x="16356" y="30828"/>
                    <a:pt x="16259" y="30525"/>
                    <a:pt x="16229" y="30214"/>
                  </a:cubicBezTo>
                  <a:cubicBezTo>
                    <a:pt x="16215" y="30062"/>
                    <a:pt x="16225" y="29911"/>
                    <a:pt x="16228" y="29758"/>
                  </a:cubicBezTo>
                  <a:cubicBezTo>
                    <a:pt x="16231" y="29684"/>
                    <a:pt x="16227" y="29610"/>
                    <a:pt x="16219" y="29536"/>
                  </a:cubicBezTo>
                  <a:cubicBezTo>
                    <a:pt x="16210" y="29468"/>
                    <a:pt x="16182" y="29407"/>
                    <a:pt x="16171" y="29340"/>
                  </a:cubicBezTo>
                  <a:cubicBezTo>
                    <a:pt x="16160" y="29274"/>
                    <a:pt x="16167" y="29207"/>
                    <a:pt x="16160" y="29142"/>
                  </a:cubicBezTo>
                  <a:cubicBezTo>
                    <a:pt x="16150" y="29059"/>
                    <a:pt x="16127" y="28978"/>
                    <a:pt x="16112" y="28896"/>
                  </a:cubicBezTo>
                  <a:cubicBezTo>
                    <a:pt x="16086" y="28750"/>
                    <a:pt x="16066" y="28604"/>
                    <a:pt x="16039" y="28459"/>
                  </a:cubicBezTo>
                  <a:cubicBezTo>
                    <a:pt x="16009" y="28311"/>
                    <a:pt x="15958" y="28174"/>
                    <a:pt x="15918" y="28029"/>
                  </a:cubicBezTo>
                  <a:cubicBezTo>
                    <a:pt x="15879" y="27888"/>
                    <a:pt x="15858" y="27741"/>
                    <a:pt x="15822" y="27599"/>
                  </a:cubicBezTo>
                  <a:cubicBezTo>
                    <a:pt x="15825" y="27438"/>
                    <a:pt x="15785" y="27290"/>
                    <a:pt x="15755" y="27133"/>
                  </a:cubicBezTo>
                  <a:cubicBezTo>
                    <a:pt x="15726" y="26989"/>
                    <a:pt x="15723" y="26841"/>
                    <a:pt x="15698" y="26697"/>
                  </a:cubicBezTo>
                  <a:cubicBezTo>
                    <a:pt x="15673" y="26551"/>
                    <a:pt x="15705" y="26392"/>
                    <a:pt x="15659" y="26251"/>
                  </a:cubicBezTo>
                  <a:cubicBezTo>
                    <a:pt x="15639" y="26189"/>
                    <a:pt x="15619" y="26137"/>
                    <a:pt x="15617" y="26071"/>
                  </a:cubicBezTo>
                  <a:cubicBezTo>
                    <a:pt x="15615" y="25996"/>
                    <a:pt x="15620" y="25921"/>
                    <a:pt x="15617" y="25846"/>
                  </a:cubicBezTo>
                  <a:cubicBezTo>
                    <a:pt x="15614" y="25801"/>
                    <a:pt x="15609" y="25756"/>
                    <a:pt x="15599" y="25711"/>
                  </a:cubicBezTo>
                  <a:cubicBezTo>
                    <a:pt x="15619" y="25686"/>
                    <a:pt x="15631" y="25656"/>
                    <a:pt x="15630" y="25625"/>
                  </a:cubicBezTo>
                  <a:cubicBezTo>
                    <a:pt x="15632" y="25541"/>
                    <a:pt x="15639" y="25458"/>
                    <a:pt x="15637" y="25374"/>
                  </a:cubicBezTo>
                  <a:cubicBezTo>
                    <a:pt x="15641" y="25367"/>
                    <a:pt x="15645" y="25360"/>
                    <a:pt x="15648" y="25353"/>
                  </a:cubicBezTo>
                  <a:lnTo>
                    <a:pt x="15650" y="25350"/>
                  </a:lnTo>
                  <a:cubicBezTo>
                    <a:pt x="15688" y="25323"/>
                    <a:pt x="15724" y="25295"/>
                    <a:pt x="15759" y="25264"/>
                  </a:cubicBezTo>
                  <a:cubicBezTo>
                    <a:pt x="15856" y="25176"/>
                    <a:pt x="15940" y="25073"/>
                    <a:pt x="16008" y="24961"/>
                  </a:cubicBezTo>
                  <a:cubicBezTo>
                    <a:pt x="16075" y="24849"/>
                    <a:pt x="16116" y="24724"/>
                    <a:pt x="16181" y="24610"/>
                  </a:cubicBezTo>
                  <a:cubicBezTo>
                    <a:pt x="16251" y="24490"/>
                    <a:pt x="16325" y="24378"/>
                    <a:pt x="16378" y="24248"/>
                  </a:cubicBezTo>
                  <a:cubicBezTo>
                    <a:pt x="16402" y="24190"/>
                    <a:pt x="16425" y="24131"/>
                    <a:pt x="16449" y="24074"/>
                  </a:cubicBezTo>
                  <a:cubicBezTo>
                    <a:pt x="16471" y="24042"/>
                    <a:pt x="16492" y="24010"/>
                    <a:pt x="16515" y="23980"/>
                  </a:cubicBezTo>
                  <a:cubicBezTo>
                    <a:pt x="16603" y="23860"/>
                    <a:pt x="16699" y="23747"/>
                    <a:pt x="16801" y="23640"/>
                  </a:cubicBezTo>
                  <a:cubicBezTo>
                    <a:pt x="16998" y="23430"/>
                    <a:pt x="17187" y="23210"/>
                    <a:pt x="17388" y="23004"/>
                  </a:cubicBezTo>
                  <a:cubicBezTo>
                    <a:pt x="17595" y="22793"/>
                    <a:pt x="17837" y="22620"/>
                    <a:pt x="18043" y="22409"/>
                  </a:cubicBezTo>
                  <a:cubicBezTo>
                    <a:pt x="18260" y="22187"/>
                    <a:pt x="18454" y="21944"/>
                    <a:pt x="18649" y="21704"/>
                  </a:cubicBezTo>
                  <a:cubicBezTo>
                    <a:pt x="18748" y="21580"/>
                    <a:pt x="18852" y="21461"/>
                    <a:pt x="18950" y="21337"/>
                  </a:cubicBezTo>
                  <a:cubicBezTo>
                    <a:pt x="19040" y="21224"/>
                    <a:pt x="19113" y="21103"/>
                    <a:pt x="19204" y="20992"/>
                  </a:cubicBezTo>
                  <a:cubicBezTo>
                    <a:pt x="19297" y="20880"/>
                    <a:pt x="19377" y="20756"/>
                    <a:pt x="19468" y="20643"/>
                  </a:cubicBezTo>
                  <a:cubicBezTo>
                    <a:pt x="19569" y="20516"/>
                    <a:pt x="19665" y="20386"/>
                    <a:pt x="19756" y="20252"/>
                  </a:cubicBezTo>
                  <a:cubicBezTo>
                    <a:pt x="19838" y="20131"/>
                    <a:pt x="19915" y="20005"/>
                    <a:pt x="19996" y="19884"/>
                  </a:cubicBezTo>
                  <a:cubicBezTo>
                    <a:pt x="20081" y="19759"/>
                    <a:pt x="20170" y="19636"/>
                    <a:pt x="20247" y="19505"/>
                  </a:cubicBezTo>
                  <a:cubicBezTo>
                    <a:pt x="20319" y="19381"/>
                    <a:pt x="20375" y="19246"/>
                    <a:pt x="20411" y="19106"/>
                  </a:cubicBezTo>
                  <a:cubicBezTo>
                    <a:pt x="20450" y="18968"/>
                    <a:pt x="20502" y="18834"/>
                    <a:pt x="20542" y="18694"/>
                  </a:cubicBezTo>
                  <a:cubicBezTo>
                    <a:pt x="20718" y="18081"/>
                    <a:pt x="20833" y="17455"/>
                    <a:pt x="20926" y="16824"/>
                  </a:cubicBezTo>
                  <a:cubicBezTo>
                    <a:pt x="20972" y="16508"/>
                    <a:pt x="20959" y="16190"/>
                    <a:pt x="20993" y="15872"/>
                  </a:cubicBezTo>
                  <a:cubicBezTo>
                    <a:pt x="21027" y="15556"/>
                    <a:pt x="21044" y="15241"/>
                    <a:pt x="21073" y="14925"/>
                  </a:cubicBezTo>
                  <a:cubicBezTo>
                    <a:pt x="21133" y="14293"/>
                    <a:pt x="21214" y="13664"/>
                    <a:pt x="21330" y="13040"/>
                  </a:cubicBezTo>
                  <a:cubicBezTo>
                    <a:pt x="21345" y="12961"/>
                    <a:pt x="21363" y="12883"/>
                    <a:pt x="21366" y="12801"/>
                  </a:cubicBezTo>
                  <a:cubicBezTo>
                    <a:pt x="21369" y="12726"/>
                    <a:pt x="21362" y="12651"/>
                    <a:pt x="21371" y="12577"/>
                  </a:cubicBezTo>
                  <a:cubicBezTo>
                    <a:pt x="21390" y="12424"/>
                    <a:pt x="21423" y="12273"/>
                    <a:pt x="21441" y="12121"/>
                  </a:cubicBezTo>
                  <a:cubicBezTo>
                    <a:pt x="21458" y="11973"/>
                    <a:pt x="21447" y="11826"/>
                    <a:pt x="21467" y="11678"/>
                  </a:cubicBezTo>
                  <a:cubicBezTo>
                    <a:pt x="21488" y="11525"/>
                    <a:pt x="21500" y="11371"/>
                    <a:pt x="21500" y="11217"/>
                  </a:cubicBezTo>
                  <a:cubicBezTo>
                    <a:pt x="21499" y="10953"/>
                    <a:pt x="21487" y="10687"/>
                    <a:pt x="21503" y="10424"/>
                  </a:cubicBezTo>
                  <a:cubicBezTo>
                    <a:pt x="21510" y="10286"/>
                    <a:pt x="21525" y="10144"/>
                    <a:pt x="21510" y="10005"/>
                  </a:cubicBezTo>
                  <a:cubicBezTo>
                    <a:pt x="21544" y="9946"/>
                    <a:pt x="21517" y="9878"/>
                    <a:pt x="21465" y="9839"/>
                  </a:cubicBezTo>
                  <a:cubicBezTo>
                    <a:pt x="21443" y="9802"/>
                    <a:pt x="21410" y="9774"/>
                    <a:pt x="21370" y="9758"/>
                  </a:cubicBezTo>
                  <a:cubicBezTo>
                    <a:pt x="21360" y="9754"/>
                    <a:pt x="21350" y="9753"/>
                    <a:pt x="21340" y="9753"/>
                  </a:cubicBezTo>
                  <a:cubicBezTo>
                    <a:pt x="21308" y="9753"/>
                    <a:pt x="21275" y="9769"/>
                    <a:pt x="21254" y="9790"/>
                  </a:cubicBezTo>
                  <a:cubicBezTo>
                    <a:pt x="21156" y="9880"/>
                    <a:pt x="21083" y="9990"/>
                    <a:pt x="21001" y="10094"/>
                  </a:cubicBezTo>
                  <a:cubicBezTo>
                    <a:pt x="20919" y="10198"/>
                    <a:pt x="20820" y="10287"/>
                    <a:pt x="20735" y="10390"/>
                  </a:cubicBezTo>
                  <a:cubicBezTo>
                    <a:pt x="20651" y="10494"/>
                    <a:pt x="20577" y="10606"/>
                    <a:pt x="20492" y="10710"/>
                  </a:cubicBezTo>
                  <a:cubicBezTo>
                    <a:pt x="20406" y="10812"/>
                    <a:pt x="20313" y="10912"/>
                    <a:pt x="20220" y="11010"/>
                  </a:cubicBezTo>
                  <a:cubicBezTo>
                    <a:pt x="20035" y="11211"/>
                    <a:pt x="19852" y="11413"/>
                    <a:pt x="19733" y="11661"/>
                  </a:cubicBezTo>
                  <a:cubicBezTo>
                    <a:pt x="19615" y="11908"/>
                    <a:pt x="19455" y="12132"/>
                    <a:pt x="19331" y="12378"/>
                  </a:cubicBezTo>
                  <a:cubicBezTo>
                    <a:pt x="19200" y="12640"/>
                    <a:pt x="19043" y="12887"/>
                    <a:pt x="18882" y="13132"/>
                  </a:cubicBezTo>
                  <a:cubicBezTo>
                    <a:pt x="18804" y="13252"/>
                    <a:pt x="18722" y="13371"/>
                    <a:pt x="18654" y="13497"/>
                  </a:cubicBezTo>
                  <a:cubicBezTo>
                    <a:pt x="18585" y="13624"/>
                    <a:pt x="18525" y="13752"/>
                    <a:pt x="18457" y="13877"/>
                  </a:cubicBezTo>
                  <a:cubicBezTo>
                    <a:pt x="18388" y="14006"/>
                    <a:pt x="18315" y="14133"/>
                    <a:pt x="18245" y="14261"/>
                  </a:cubicBezTo>
                  <a:cubicBezTo>
                    <a:pt x="18181" y="14378"/>
                    <a:pt x="18089" y="14478"/>
                    <a:pt x="18028" y="14596"/>
                  </a:cubicBezTo>
                  <a:cubicBezTo>
                    <a:pt x="17963" y="14722"/>
                    <a:pt x="17923" y="14857"/>
                    <a:pt x="17862" y="14984"/>
                  </a:cubicBezTo>
                  <a:cubicBezTo>
                    <a:pt x="17802" y="15107"/>
                    <a:pt x="17717" y="15215"/>
                    <a:pt x="17650" y="15336"/>
                  </a:cubicBezTo>
                  <a:cubicBezTo>
                    <a:pt x="17584" y="15452"/>
                    <a:pt x="17552" y="15583"/>
                    <a:pt x="17493" y="15704"/>
                  </a:cubicBezTo>
                  <a:cubicBezTo>
                    <a:pt x="17429" y="15832"/>
                    <a:pt x="17386" y="15966"/>
                    <a:pt x="17345" y="16102"/>
                  </a:cubicBezTo>
                  <a:cubicBezTo>
                    <a:pt x="17302" y="16244"/>
                    <a:pt x="17262" y="16387"/>
                    <a:pt x="17219" y="16529"/>
                  </a:cubicBezTo>
                  <a:cubicBezTo>
                    <a:pt x="17178" y="16663"/>
                    <a:pt x="17118" y="16784"/>
                    <a:pt x="17062" y="16913"/>
                  </a:cubicBezTo>
                  <a:cubicBezTo>
                    <a:pt x="16947" y="17182"/>
                    <a:pt x="16866" y="17476"/>
                    <a:pt x="16795" y="17761"/>
                  </a:cubicBezTo>
                  <a:cubicBezTo>
                    <a:pt x="16725" y="18041"/>
                    <a:pt x="16650" y="18320"/>
                    <a:pt x="16584" y="18602"/>
                  </a:cubicBezTo>
                  <a:cubicBezTo>
                    <a:pt x="16551" y="18741"/>
                    <a:pt x="16501" y="18875"/>
                    <a:pt x="16465" y="19015"/>
                  </a:cubicBezTo>
                  <a:cubicBezTo>
                    <a:pt x="16429" y="19152"/>
                    <a:pt x="16400" y="19286"/>
                    <a:pt x="16353" y="19419"/>
                  </a:cubicBezTo>
                  <a:cubicBezTo>
                    <a:pt x="16306" y="19556"/>
                    <a:pt x="16276" y="19695"/>
                    <a:pt x="16244" y="19835"/>
                  </a:cubicBezTo>
                  <a:cubicBezTo>
                    <a:pt x="16210" y="19979"/>
                    <a:pt x="16168" y="20121"/>
                    <a:pt x="16144" y="20268"/>
                  </a:cubicBezTo>
                  <a:cubicBezTo>
                    <a:pt x="16121" y="20414"/>
                    <a:pt x="16088" y="20552"/>
                    <a:pt x="16054" y="20696"/>
                  </a:cubicBezTo>
                  <a:cubicBezTo>
                    <a:pt x="16022" y="20835"/>
                    <a:pt x="15992" y="20971"/>
                    <a:pt x="15944" y="21106"/>
                  </a:cubicBezTo>
                  <a:cubicBezTo>
                    <a:pt x="15846" y="21387"/>
                    <a:pt x="15774" y="21676"/>
                    <a:pt x="15732" y="21972"/>
                  </a:cubicBezTo>
                  <a:cubicBezTo>
                    <a:pt x="15711" y="22115"/>
                    <a:pt x="15667" y="22253"/>
                    <a:pt x="15645" y="22396"/>
                  </a:cubicBezTo>
                  <a:cubicBezTo>
                    <a:pt x="15623" y="22543"/>
                    <a:pt x="15619" y="22689"/>
                    <a:pt x="15588" y="22834"/>
                  </a:cubicBezTo>
                  <a:cubicBezTo>
                    <a:pt x="15554" y="22983"/>
                    <a:pt x="15510" y="23130"/>
                    <a:pt x="15455" y="23272"/>
                  </a:cubicBezTo>
                  <a:cubicBezTo>
                    <a:pt x="15429" y="22952"/>
                    <a:pt x="15345" y="22636"/>
                    <a:pt x="15330" y="22315"/>
                  </a:cubicBezTo>
                  <a:cubicBezTo>
                    <a:pt x="15322" y="22115"/>
                    <a:pt x="15281" y="21919"/>
                    <a:pt x="15286" y="21720"/>
                  </a:cubicBezTo>
                  <a:cubicBezTo>
                    <a:pt x="15288" y="21626"/>
                    <a:pt x="15294" y="21532"/>
                    <a:pt x="15277" y="21439"/>
                  </a:cubicBezTo>
                  <a:cubicBezTo>
                    <a:pt x="15260" y="21340"/>
                    <a:pt x="15234" y="21256"/>
                    <a:pt x="15238" y="21154"/>
                  </a:cubicBezTo>
                  <a:cubicBezTo>
                    <a:pt x="15246" y="20958"/>
                    <a:pt x="15201" y="20771"/>
                    <a:pt x="15197" y="20574"/>
                  </a:cubicBezTo>
                  <a:cubicBezTo>
                    <a:pt x="15195" y="20487"/>
                    <a:pt x="15202" y="20399"/>
                    <a:pt x="15200" y="20312"/>
                  </a:cubicBezTo>
                  <a:cubicBezTo>
                    <a:pt x="15197" y="20207"/>
                    <a:pt x="15169" y="20107"/>
                    <a:pt x="15158" y="20003"/>
                  </a:cubicBezTo>
                  <a:cubicBezTo>
                    <a:pt x="15139" y="19804"/>
                    <a:pt x="15156" y="19605"/>
                    <a:pt x="15158" y="19406"/>
                  </a:cubicBezTo>
                  <a:cubicBezTo>
                    <a:pt x="15159" y="19318"/>
                    <a:pt x="15134" y="19246"/>
                    <a:pt x="15113" y="19163"/>
                  </a:cubicBezTo>
                  <a:cubicBezTo>
                    <a:pt x="15088" y="19063"/>
                    <a:pt x="15107" y="18957"/>
                    <a:pt x="15108" y="18856"/>
                  </a:cubicBezTo>
                  <a:cubicBezTo>
                    <a:pt x="15109" y="18768"/>
                    <a:pt x="15100" y="18680"/>
                    <a:pt x="15080" y="18594"/>
                  </a:cubicBezTo>
                  <a:cubicBezTo>
                    <a:pt x="15058" y="18494"/>
                    <a:pt x="15006" y="18391"/>
                    <a:pt x="14999" y="18290"/>
                  </a:cubicBezTo>
                  <a:cubicBezTo>
                    <a:pt x="14993" y="18207"/>
                    <a:pt x="15009" y="18135"/>
                    <a:pt x="14983" y="18053"/>
                  </a:cubicBezTo>
                  <a:cubicBezTo>
                    <a:pt x="14966" y="17992"/>
                    <a:pt x="14950" y="17930"/>
                    <a:pt x="14938" y="17867"/>
                  </a:cubicBezTo>
                  <a:lnTo>
                    <a:pt x="14938" y="17867"/>
                  </a:lnTo>
                  <a:cubicBezTo>
                    <a:pt x="14953" y="17871"/>
                    <a:pt x="14968" y="17875"/>
                    <a:pt x="14982" y="17877"/>
                  </a:cubicBezTo>
                  <a:cubicBezTo>
                    <a:pt x="14992" y="17879"/>
                    <a:pt x="15002" y="17880"/>
                    <a:pt x="15012" y="17880"/>
                  </a:cubicBezTo>
                  <a:cubicBezTo>
                    <a:pt x="15105" y="17880"/>
                    <a:pt x="15200" y="17801"/>
                    <a:pt x="15164" y="17696"/>
                  </a:cubicBezTo>
                  <a:cubicBezTo>
                    <a:pt x="15150" y="17659"/>
                    <a:pt x="15137" y="17619"/>
                    <a:pt x="15121" y="17580"/>
                  </a:cubicBezTo>
                  <a:cubicBezTo>
                    <a:pt x="15128" y="17537"/>
                    <a:pt x="15141" y="17495"/>
                    <a:pt x="15158" y="17456"/>
                  </a:cubicBezTo>
                  <a:cubicBezTo>
                    <a:pt x="15180" y="17471"/>
                    <a:pt x="15205" y="17480"/>
                    <a:pt x="15231" y="17480"/>
                  </a:cubicBezTo>
                  <a:cubicBezTo>
                    <a:pt x="15251" y="17480"/>
                    <a:pt x="15272" y="17475"/>
                    <a:pt x="15290" y="17462"/>
                  </a:cubicBezTo>
                  <a:cubicBezTo>
                    <a:pt x="15405" y="17383"/>
                    <a:pt x="15437" y="17174"/>
                    <a:pt x="15462" y="17046"/>
                  </a:cubicBezTo>
                  <a:cubicBezTo>
                    <a:pt x="15477" y="16974"/>
                    <a:pt x="15460" y="16896"/>
                    <a:pt x="15481" y="16826"/>
                  </a:cubicBezTo>
                  <a:cubicBezTo>
                    <a:pt x="15500" y="16766"/>
                    <a:pt x="15525" y="16721"/>
                    <a:pt x="15527" y="16656"/>
                  </a:cubicBezTo>
                  <a:cubicBezTo>
                    <a:pt x="15528" y="16577"/>
                    <a:pt x="15522" y="16528"/>
                    <a:pt x="15541" y="16450"/>
                  </a:cubicBezTo>
                  <a:cubicBezTo>
                    <a:pt x="15559" y="16375"/>
                    <a:pt x="15568" y="16299"/>
                    <a:pt x="15569" y="16221"/>
                  </a:cubicBezTo>
                  <a:cubicBezTo>
                    <a:pt x="15570" y="16190"/>
                    <a:pt x="15570" y="16157"/>
                    <a:pt x="15571" y="16126"/>
                  </a:cubicBezTo>
                  <a:cubicBezTo>
                    <a:pt x="15593" y="16052"/>
                    <a:pt x="15616" y="15976"/>
                    <a:pt x="15639" y="15903"/>
                  </a:cubicBezTo>
                  <a:cubicBezTo>
                    <a:pt x="15651" y="15867"/>
                    <a:pt x="15661" y="15832"/>
                    <a:pt x="15673" y="15795"/>
                  </a:cubicBezTo>
                  <a:cubicBezTo>
                    <a:pt x="15695" y="15754"/>
                    <a:pt x="15716" y="15713"/>
                    <a:pt x="15734" y="15670"/>
                  </a:cubicBezTo>
                  <a:cubicBezTo>
                    <a:pt x="15783" y="15551"/>
                    <a:pt x="15822" y="15427"/>
                    <a:pt x="15876" y="15311"/>
                  </a:cubicBezTo>
                  <a:cubicBezTo>
                    <a:pt x="15932" y="15191"/>
                    <a:pt x="16010" y="15085"/>
                    <a:pt x="16065" y="14965"/>
                  </a:cubicBezTo>
                  <a:cubicBezTo>
                    <a:pt x="16118" y="14848"/>
                    <a:pt x="16167" y="14729"/>
                    <a:pt x="16225" y="14615"/>
                  </a:cubicBezTo>
                  <a:cubicBezTo>
                    <a:pt x="16287" y="14489"/>
                    <a:pt x="16318" y="14359"/>
                    <a:pt x="16361" y="14227"/>
                  </a:cubicBezTo>
                  <a:cubicBezTo>
                    <a:pt x="16449" y="13954"/>
                    <a:pt x="16560" y="13691"/>
                    <a:pt x="16642" y="13414"/>
                  </a:cubicBezTo>
                  <a:cubicBezTo>
                    <a:pt x="16811" y="12847"/>
                    <a:pt x="16962" y="12254"/>
                    <a:pt x="17030" y="11665"/>
                  </a:cubicBezTo>
                  <a:cubicBezTo>
                    <a:pt x="17049" y="11502"/>
                    <a:pt x="17099" y="11337"/>
                    <a:pt x="17116" y="11172"/>
                  </a:cubicBezTo>
                  <a:cubicBezTo>
                    <a:pt x="17160" y="11034"/>
                    <a:pt x="17207" y="10898"/>
                    <a:pt x="17245" y="10757"/>
                  </a:cubicBezTo>
                  <a:cubicBezTo>
                    <a:pt x="17321" y="10467"/>
                    <a:pt x="17489" y="10202"/>
                    <a:pt x="17583" y="9916"/>
                  </a:cubicBezTo>
                  <a:cubicBezTo>
                    <a:pt x="17682" y="9616"/>
                    <a:pt x="17737" y="9304"/>
                    <a:pt x="17829" y="9003"/>
                  </a:cubicBezTo>
                  <a:cubicBezTo>
                    <a:pt x="17923" y="8699"/>
                    <a:pt x="18021" y="8403"/>
                    <a:pt x="18086" y="8091"/>
                  </a:cubicBezTo>
                  <a:cubicBezTo>
                    <a:pt x="18151" y="7776"/>
                    <a:pt x="18229" y="7462"/>
                    <a:pt x="18296" y="7148"/>
                  </a:cubicBezTo>
                  <a:cubicBezTo>
                    <a:pt x="18326" y="7007"/>
                    <a:pt x="18336" y="6865"/>
                    <a:pt x="18348" y="6722"/>
                  </a:cubicBezTo>
                  <a:cubicBezTo>
                    <a:pt x="18362" y="6542"/>
                    <a:pt x="18396" y="6367"/>
                    <a:pt x="18430" y="6191"/>
                  </a:cubicBezTo>
                  <a:cubicBezTo>
                    <a:pt x="18492" y="5873"/>
                    <a:pt x="18499" y="5569"/>
                    <a:pt x="18499" y="5246"/>
                  </a:cubicBezTo>
                  <a:cubicBezTo>
                    <a:pt x="18499" y="5108"/>
                    <a:pt x="18519" y="4977"/>
                    <a:pt x="18538" y="4840"/>
                  </a:cubicBezTo>
                  <a:cubicBezTo>
                    <a:pt x="18559" y="4682"/>
                    <a:pt x="18544" y="4528"/>
                    <a:pt x="18544" y="4370"/>
                  </a:cubicBezTo>
                  <a:cubicBezTo>
                    <a:pt x="18545" y="4078"/>
                    <a:pt x="18496" y="3795"/>
                    <a:pt x="18466" y="3504"/>
                  </a:cubicBezTo>
                  <a:cubicBezTo>
                    <a:pt x="18453" y="3368"/>
                    <a:pt x="18405" y="3239"/>
                    <a:pt x="18404" y="3104"/>
                  </a:cubicBezTo>
                  <a:cubicBezTo>
                    <a:pt x="18401" y="2948"/>
                    <a:pt x="18377" y="2801"/>
                    <a:pt x="18352" y="2646"/>
                  </a:cubicBezTo>
                  <a:cubicBezTo>
                    <a:pt x="18309" y="2379"/>
                    <a:pt x="18264" y="2074"/>
                    <a:pt x="18112" y="1842"/>
                  </a:cubicBezTo>
                  <a:cubicBezTo>
                    <a:pt x="18083" y="1798"/>
                    <a:pt x="18042" y="1761"/>
                    <a:pt x="18018" y="1714"/>
                  </a:cubicBezTo>
                  <a:cubicBezTo>
                    <a:pt x="17997" y="1671"/>
                    <a:pt x="17995" y="1623"/>
                    <a:pt x="17985" y="1576"/>
                  </a:cubicBezTo>
                  <a:cubicBezTo>
                    <a:pt x="17953" y="1411"/>
                    <a:pt x="17901" y="1252"/>
                    <a:pt x="17869" y="1086"/>
                  </a:cubicBezTo>
                  <a:cubicBezTo>
                    <a:pt x="17835" y="902"/>
                    <a:pt x="17794" y="631"/>
                    <a:pt x="17653" y="489"/>
                  </a:cubicBezTo>
                  <a:cubicBezTo>
                    <a:pt x="17611" y="447"/>
                    <a:pt x="17572" y="429"/>
                    <a:pt x="17537" y="429"/>
                  </a:cubicBezTo>
                  <a:cubicBezTo>
                    <a:pt x="17410" y="429"/>
                    <a:pt x="17324" y="648"/>
                    <a:pt x="17302" y="767"/>
                  </a:cubicBezTo>
                  <a:cubicBezTo>
                    <a:pt x="17250" y="1053"/>
                    <a:pt x="17074" y="1279"/>
                    <a:pt x="16962" y="1543"/>
                  </a:cubicBezTo>
                  <a:cubicBezTo>
                    <a:pt x="16843" y="1820"/>
                    <a:pt x="16770" y="2134"/>
                    <a:pt x="16596" y="2382"/>
                  </a:cubicBezTo>
                  <a:cubicBezTo>
                    <a:pt x="16513" y="2500"/>
                    <a:pt x="16472" y="2629"/>
                    <a:pt x="16405" y="2754"/>
                  </a:cubicBezTo>
                  <a:cubicBezTo>
                    <a:pt x="16329" y="2899"/>
                    <a:pt x="16238" y="3032"/>
                    <a:pt x="16151" y="3171"/>
                  </a:cubicBezTo>
                  <a:cubicBezTo>
                    <a:pt x="16079" y="3287"/>
                    <a:pt x="16034" y="3416"/>
                    <a:pt x="15970" y="3535"/>
                  </a:cubicBezTo>
                  <a:cubicBezTo>
                    <a:pt x="15903" y="3659"/>
                    <a:pt x="15837" y="3778"/>
                    <a:pt x="15792" y="3911"/>
                  </a:cubicBezTo>
                  <a:cubicBezTo>
                    <a:pt x="15790" y="3801"/>
                    <a:pt x="15787" y="3691"/>
                    <a:pt x="15785" y="3581"/>
                  </a:cubicBezTo>
                  <a:cubicBezTo>
                    <a:pt x="15782" y="3429"/>
                    <a:pt x="15873" y="3290"/>
                    <a:pt x="15845" y="3138"/>
                  </a:cubicBezTo>
                  <a:cubicBezTo>
                    <a:pt x="15831" y="3068"/>
                    <a:pt x="15798" y="3007"/>
                    <a:pt x="15766" y="2944"/>
                  </a:cubicBezTo>
                  <a:cubicBezTo>
                    <a:pt x="15732" y="2875"/>
                    <a:pt x="15707" y="2803"/>
                    <a:pt x="15677" y="2732"/>
                  </a:cubicBezTo>
                  <a:cubicBezTo>
                    <a:pt x="15612" y="2585"/>
                    <a:pt x="15523" y="2454"/>
                    <a:pt x="15423" y="2327"/>
                  </a:cubicBezTo>
                  <a:cubicBezTo>
                    <a:pt x="15207" y="2051"/>
                    <a:pt x="14999" y="1766"/>
                    <a:pt x="14762" y="1507"/>
                  </a:cubicBezTo>
                  <a:cubicBezTo>
                    <a:pt x="14652" y="1384"/>
                    <a:pt x="14536" y="1266"/>
                    <a:pt x="14412" y="1155"/>
                  </a:cubicBezTo>
                  <a:cubicBezTo>
                    <a:pt x="14284" y="1042"/>
                    <a:pt x="14142" y="949"/>
                    <a:pt x="14010" y="841"/>
                  </a:cubicBezTo>
                  <a:cubicBezTo>
                    <a:pt x="13889" y="741"/>
                    <a:pt x="13747" y="672"/>
                    <a:pt x="13618" y="585"/>
                  </a:cubicBezTo>
                  <a:cubicBezTo>
                    <a:pt x="13471" y="487"/>
                    <a:pt x="13319" y="398"/>
                    <a:pt x="13163" y="316"/>
                  </a:cubicBezTo>
                  <a:cubicBezTo>
                    <a:pt x="12886" y="174"/>
                    <a:pt x="12589" y="24"/>
                    <a:pt x="12273" y="3"/>
                  </a:cubicBezTo>
                  <a:cubicBezTo>
                    <a:pt x="12254" y="2"/>
                    <a:pt x="12236" y="1"/>
                    <a:pt x="1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24"/>
          <p:cNvGrpSpPr/>
          <p:nvPr/>
        </p:nvGrpSpPr>
        <p:grpSpPr>
          <a:xfrm rot="-5734528">
            <a:off x="7811130" y="4017088"/>
            <a:ext cx="1707678" cy="1800086"/>
            <a:chOff x="4029000" y="-35100"/>
            <a:chExt cx="1219050" cy="1284925"/>
          </a:xfrm>
        </p:grpSpPr>
        <p:sp>
          <p:nvSpPr>
            <p:cNvPr id="350" name="Google Shape;350;p24"/>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24"/>
          <p:cNvSpPr/>
          <p:nvPr/>
        </p:nvSpPr>
        <p:spPr>
          <a:xfrm rot="7137642">
            <a:off x="-1049144" y="-1579858"/>
            <a:ext cx="2386645" cy="274357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rot="-5400000">
            <a:off x="-627350" y="4300482"/>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67"/>
        <p:cNvGrpSpPr/>
        <p:nvPr/>
      </p:nvGrpSpPr>
      <p:grpSpPr>
        <a:xfrm>
          <a:off x="0" y="0"/>
          <a:ext cx="0" cy="0"/>
          <a:chOff x="0" y="0"/>
          <a:chExt cx="0" cy="0"/>
        </a:xfrm>
      </p:grpSpPr>
      <p:grpSp>
        <p:nvGrpSpPr>
          <p:cNvPr id="368" name="Google Shape;368;p26"/>
          <p:cNvGrpSpPr/>
          <p:nvPr/>
        </p:nvGrpSpPr>
        <p:grpSpPr>
          <a:xfrm rot="9968700" flipH="1">
            <a:off x="-183760" y="3764053"/>
            <a:ext cx="2142320" cy="1959187"/>
            <a:chOff x="1854725" y="35300"/>
            <a:chExt cx="1008675" cy="922450"/>
          </a:xfrm>
        </p:grpSpPr>
        <p:sp>
          <p:nvSpPr>
            <p:cNvPr id="369" name="Google Shape;369;p26"/>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6"/>
          <p:cNvGrpSpPr/>
          <p:nvPr/>
        </p:nvGrpSpPr>
        <p:grpSpPr>
          <a:xfrm>
            <a:off x="2832059" y="-796167"/>
            <a:ext cx="1374311" cy="1219306"/>
            <a:chOff x="6743475" y="925150"/>
            <a:chExt cx="840300" cy="745525"/>
          </a:xfrm>
        </p:grpSpPr>
        <p:sp>
          <p:nvSpPr>
            <p:cNvPr id="372" name="Google Shape;372;p2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6"/>
          <p:cNvSpPr/>
          <p:nvPr/>
        </p:nvSpPr>
        <p:spPr>
          <a:xfrm rot="-732187">
            <a:off x="8342652" y="-650250"/>
            <a:ext cx="2292869" cy="3510858"/>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6"/>
          <p:cNvGrpSpPr/>
          <p:nvPr/>
        </p:nvGrpSpPr>
        <p:grpSpPr>
          <a:xfrm>
            <a:off x="8105525" y="182464"/>
            <a:ext cx="749169" cy="639824"/>
            <a:chOff x="1266425" y="3156525"/>
            <a:chExt cx="2118691" cy="1809456"/>
          </a:xfrm>
        </p:grpSpPr>
        <p:sp>
          <p:nvSpPr>
            <p:cNvPr id="376" name="Google Shape;376;p2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26"/>
          <p:cNvSpPr/>
          <p:nvPr/>
        </p:nvSpPr>
        <p:spPr>
          <a:xfrm rot="2537082" flipH="1">
            <a:off x="7774495" y="3526774"/>
            <a:ext cx="1970079" cy="2154439"/>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6"/>
          <p:cNvGrpSpPr/>
          <p:nvPr/>
        </p:nvGrpSpPr>
        <p:grpSpPr>
          <a:xfrm>
            <a:off x="-867632" y="607773"/>
            <a:ext cx="1783506" cy="2357113"/>
            <a:chOff x="4011150" y="1154025"/>
            <a:chExt cx="1139475" cy="1505950"/>
          </a:xfrm>
        </p:grpSpPr>
        <p:sp>
          <p:nvSpPr>
            <p:cNvPr id="389" name="Google Shape;389;p26"/>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93"/>
        <p:cNvGrpSpPr/>
        <p:nvPr/>
      </p:nvGrpSpPr>
      <p:grpSpPr>
        <a:xfrm>
          <a:off x="0" y="0"/>
          <a:ext cx="0" cy="0"/>
          <a:chOff x="0" y="0"/>
          <a:chExt cx="0" cy="0"/>
        </a:xfrm>
      </p:grpSpPr>
      <p:grpSp>
        <p:nvGrpSpPr>
          <p:cNvPr id="394" name="Google Shape;394;p27"/>
          <p:cNvGrpSpPr/>
          <p:nvPr/>
        </p:nvGrpSpPr>
        <p:grpSpPr>
          <a:xfrm rot="-5607671">
            <a:off x="-985467" y="-258778"/>
            <a:ext cx="2443991" cy="1249415"/>
            <a:chOff x="6555850" y="2276550"/>
            <a:chExt cx="1553150" cy="794000"/>
          </a:xfrm>
        </p:grpSpPr>
        <p:sp>
          <p:nvSpPr>
            <p:cNvPr id="395" name="Google Shape;395;p2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27"/>
          <p:cNvGrpSpPr/>
          <p:nvPr/>
        </p:nvGrpSpPr>
        <p:grpSpPr>
          <a:xfrm rot="-7812654">
            <a:off x="7949450" y="3703923"/>
            <a:ext cx="1707720" cy="1800182"/>
            <a:chOff x="4029000" y="-35100"/>
            <a:chExt cx="1219050" cy="1284925"/>
          </a:xfrm>
        </p:grpSpPr>
        <p:sp>
          <p:nvSpPr>
            <p:cNvPr id="398" name="Google Shape;398;p27"/>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27"/>
          <p:cNvSpPr/>
          <p:nvPr/>
        </p:nvSpPr>
        <p:spPr>
          <a:xfrm rot="-1512792" flipH="1">
            <a:off x="7768732" y="8136"/>
            <a:ext cx="2069120" cy="1233306"/>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27"/>
          <p:cNvGrpSpPr/>
          <p:nvPr/>
        </p:nvGrpSpPr>
        <p:grpSpPr>
          <a:xfrm>
            <a:off x="-832072" y="3559168"/>
            <a:ext cx="2137197" cy="2154553"/>
            <a:chOff x="6420448" y="2442750"/>
            <a:chExt cx="2319259" cy="2338093"/>
          </a:xfrm>
        </p:grpSpPr>
        <p:sp>
          <p:nvSpPr>
            <p:cNvPr id="403" name="Google Shape;403;p27"/>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8" name="Google Shape;38;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p6"/>
          <p:cNvSpPr/>
          <p:nvPr/>
        </p:nvSpPr>
        <p:spPr>
          <a:xfrm rot="5400000" flipH="1">
            <a:off x="7948550" y="3781844"/>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6309793" y="46040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7329862" y="-955702"/>
            <a:ext cx="2781260" cy="23571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6"/>
          <p:cNvGrpSpPr/>
          <p:nvPr/>
        </p:nvGrpSpPr>
        <p:grpSpPr>
          <a:xfrm>
            <a:off x="7431875" y="119164"/>
            <a:ext cx="749169" cy="639824"/>
            <a:chOff x="1266425" y="3156525"/>
            <a:chExt cx="2118691" cy="1809456"/>
          </a:xfrm>
        </p:grpSpPr>
        <p:sp>
          <p:nvSpPr>
            <p:cNvPr id="66" name="Google Shape;66;p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6"/>
          <p:cNvGrpSpPr/>
          <p:nvPr/>
        </p:nvGrpSpPr>
        <p:grpSpPr>
          <a:xfrm>
            <a:off x="-552141" y="-460305"/>
            <a:ext cx="1374311" cy="1219306"/>
            <a:chOff x="6743475" y="925150"/>
            <a:chExt cx="840300" cy="745525"/>
          </a:xfrm>
        </p:grpSpPr>
        <p:sp>
          <p:nvSpPr>
            <p:cNvPr id="78" name="Google Shape;78;p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6"/>
          <p:cNvSpPr/>
          <p:nvPr/>
        </p:nvSpPr>
        <p:spPr>
          <a:xfrm rot="1864241" flipH="1">
            <a:off x="-321344" y="4508987"/>
            <a:ext cx="2069138" cy="1233317"/>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sz="15000"/>
            </a:lvl1pPr>
            <a:lvl2pPr lvl="1" algn="ctr" rtl="0">
              <a:spcBef>
                <a:spcPts val="0"/>
              </a:spcBef>
              <a:spcAft>
                <a:spcPts val="0"/>
              </a:spcAft>
              <a:buSzPts val="3700"/>
              <a:buNone/>
              <a:defRPr/>
            </a:lvl2pPr>
            <a:lvl3pPr lvl="2" algn="ctr" rtl="0">
              <a:spcBef>
                <a:spcPts val="0"/>
              </a:spcBef>
              <a:spcAft>
                <a:spcPts val="0"/>
              </a:spcAft>
              <a:buSzPts val="3700"/>
              <a:buNone/>
              <a:defRPr/>
            </a:lvl3pPr>
            <a:lvl4pPr lvl="3" algn="ctr" rtl="0">
              <a:spcBef>
                <a:spcPts val="0"/>
              </a:spcBef>
              <a:spcAft>
                <a:spcPts val="0"/>
              </a:spcAft>
              <a:buSzPts val="3700"/>
              <a:buNone/>
              <a:defRPr/>
            </a:lvl4pPr>
            <a:lvl5pPr lvl="4" algn="ctr" rtl="0">
              <a:spcBef>
                <a:spcPts val="0"/>
              </a:spcBef>
              <a:spcAft>
                <a:spcPts val="0"/>
              </a:spcAft>
              <a:buSzPts val="3700"/>
              <a:buNone/>
              <a:defRPr/>
            </a:lvl5pPr>
            <a:lvl6pPr lvl="5" algn="ctr" rtl="0">
              <a:spcBef>
                <a:spcPts val="0"/>
              </a:spcBef>
              <a:spcAft>
                <a:spcPts val="0"/>
              </a:spcAft>
              <a:buSzPts val="3700"/>
              <a:buNone/>
              <a:defRPr/>
            </a:lvl6pPr>
            <a:lvl7pPr lvl="6" algn="ctr" rtl="0">
              <a:spcBef>
                <a:spcPts val="0"/>
              </a:spcBef>
              <a:spcAft>
                <a:spcPts val="0"/>
              </a:spcAft>
              <a:buSzPts val="3700"/>
              <a:buNone/>
              <a:defRPr/>
            </a:lvl7pPr>
            <a:lvl8pPr lvl="7" algn="ctr" rtl="0">
              <a:spcBef>
                <a:spcPts val="0"/>
              </a:spcBef>
              <a:spcAft>
                <a:spcPts val="0"/>
              </a:spcAft>
              <a:buSzPts val="3700"/>
              <a:buNone/>
              <a:defRPr/>
            </a:lvl8pPr>
            <a:lvl9pPr lvl="8" algn="ctr" rtl="0">
              <a:spcBef>
                <a:spcPts val="0"/>
              </a:spcBef>
              <a:spcAft>
                <a:spcPts val="0"/>
              </a:spcAft>
              <a:buSzPts val="3700"/>
              <a:buNone/>
              <a:defRPr/>
            </a:lvl9pPr>
          </a:lstStyle>
          <a:p>
            <a:endParaRPr/>
          </a:p>
        </p:txBody>
      </p:sp>
      <p:sp>
        <p:nvSpPr>
          <p:cNvPr id="102" name="Google Shape;102;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11"/>
          <p:cNvSpPr txBox="1">
            <a:spLocks noGrp="1"/>
          </p:cNvSpPr>
          <p:nvPr>
            <p:ph type="title" hasCustomPrompt="1"/>
          </p:nvPr>
        </p:nvSpPr>
        <p:spPr>
          <a:xfrm>
            <a:off x="2309100" y="1153475"/>
            <a:ext cx="4525800" cy="1043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4"/>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8" name="Google Shape;108;p11"/>
          <p:cNvSpPr txBox="1">
            <a:spLocks noGrp="1"/>
          </p:cNvSpPr>
          <p:nvPr>
            <p:ph type="subTitle" idx="1"/>
          </p:nvPr>
        </p:nvSpPr>
        <p:spPr>
          <a:xfrm>
            <a:off x="2309100" y="2196575"/>
            <a:ext cx="4525800" cy="4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109" name="Google Shape;109;p11"/>
          <p:cNvGrpSpPr/>
          <p:nvPr/>
        </p:nvGrpSpPr>
        <p:grpSpPr>
          <a:xfrm rot="1451916">
            <a:off x="-204026" y="-866517"/>
            <a:ext cx="2142354" cy="1959219"/>
            <a:chOff x="1854725" y="35300"/>
            <a:chExt cx="1008675" cy="922450"/>
          </a:xfrm>
        </p:grpSpPr>
        <p:sp>
          <p:nvSpPr>
            <p:cNvPr id="110" name="Google Shape;110;p11"/>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11"/>
          <p:cNvSpPr/>
          <p:nvPr/>
        </p:nvSpPr>
        <p:spPr>
          <a:xfrm rot="4723192">
            <a:off x="3425590" y="3314080"/>
            <a:ext cx="2292860" cy="3510843"/>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1"/>
          <p:cNvGrpSpPr/>
          <p:nvPr/>
        </p:nvGrpSpPr>
        <p:grpSpPr>
          <a:xfrm rot="8705284">
            <a:off x="7975822" y="-231496"/>
            <a:ext cx="1707643" cy="1800026"/>
            <a:chOff x="4029000" y="-35100"/>
            <a:chExt cx="1219050" cy="1284925"/>
          </a:xfrm>
        </p:grpSpPr>
        <p:sp>
          <p:nvSpPr>
            <p:cNvPr id="114" name="Google Shape;114;p11"/>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8"/>
        <p:cNvGrpSpPr/>
        <p:nvPr/>
      </p:nvGrpSpPr>
      <p:grpSpPr>
        <a:xfrm>
          <a:off x="0" y="0"/>
          <a:ext cx="0" cy="0"/>
          <a:chOff x="0" y="0"/>
          <a:chExt cx="0" cy="0"/>
        </a:xfrm>
      </p:grpSpPr>
      <p:sp>
        <p:nvSpPr>
          <p:cNvPr id="119" name="Google Shape;11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0" name="Google Shape;120;p13"/>
          <p:cNvSpPr txBox="1">
            <a:spLocks noGrp="1"/>
          </p:cNvSpPr>
          <p:nvPr>
            <p:ph type="title" idx="2" hasCustomPrompt="1"/>
          </p:nvPr>
        </p:nvSpPr>
        <p:spPr>
          <a:xfrm>
            <a:off x="150540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title" idx="3" hasCustomPrompt="1"/>
          </p:nvPr>
        </p:nvSpPr>
        <p:spPr>
          <a:xfrm>
            <a:off x="150540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4" hasCustomPrompt="1"/>
          </p:nvPr>
        </p:nvSpPr>
        <p:spPr>
          <a:xfrm>
            <a:off x="4204675"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5" hasCustomPrompt="1"/>
          </p:nvPr>
        </p:nvSpPr>
        <p:spPr>
          <a:xfrm>
            <a:off x="4204675"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6" hasCustomPrompt="1"/>
          </p:nvPr>
        </p:nvSpPr>
        <p:spPr>
          <a:xfrm>
            <a:off x="690395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a:spLocks noGrp="1"/>
          </p:cNvSpPr>
          <p:nvPr>
            <p:ph type="title" idx="7" hasCustomPrompt="1"/>
          </p:nvPr>
        </p:nvSpPr>
        <p:spPr>
          <a:xfrm>
            <a:off x="690395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a:spLocks noGrp="1"/>
          </p:cNvSpPr>
          <p:nvPr>
            <p:ph type="subTitle" idx="1"/>
          </p:nvPr>
        </p:nvSpPr>
        <p:spPr>
          <a:xfrm>
            <a:off x="72000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7" name="Google Shape;127;p13"/>
          <p:cNvSpPr txBox="1">
            <a:spLocks noGrp="1"/>
          </p:cNvSpPr>
          <p:nvPr>
            <p:ph type="subTitle" idx="8"/>
          </p:nvPr>
        </p:nvSpPr>
        <p:spPr>
          <a:xfrm>
            <a:off x="3419275"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8" name="Google Shape;128;p13"/>
          <p:cNvSpPr txBox="1">
            <a:spLocks noGrp="1"/>
          </p:cNvSpPr>
          <p:nvPr>
            <p:ph type="subTitle" idx="9"/>
          </p:nvPr>
        </p:nvSpPr>
        <p:spPr>
          <a:xfrm>
            <a:off x="611855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 name="Google Shape;129;p13"/>
          <p:cNvSpPr txBox="1">
            <a:spLocks noGrp="1"/>
          </p:cNvSpPr>
          <p:nvPr>
            <p:ph type="subTitle" idx="13"/>
          </p:nvPr>
        </p:nvSpPr>
        <p:spPr>
          <a:xfrm>
            <a:off x="72000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0" name="Google Shape;130;p13"/>
          <p:cNvSpPr txBox="1">
            <a:spLocks noGrp="1"/>
          </p:cNvSpPr>
          <p:nvPr>
            <p:ph type="subTitle" idx="14"/>
          </p:nvPr>
        </p:nvSpPr>
        <p:spPr>
          <a:xfrm>
            <a:off x="3419275"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 name="Google Shape;131;p13"/>
          <p:cNvSpPr txBox="1">
            <a:spLocks noGrp="1"/>
          </p:cNvSpPr>
          <p:nvPr>
            <p:ph type="subTitle" idx="15"/>
          </p:nvPr>
        </p:nvSpPr>
        <p:spPr>
          <a:xfrm>
            <a:off x="611855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2" name="Google Shape;132;p13"/>
          <p:cNvGrpSpPr/>
          <p:nvPr/>
        </p:nvGrpSpPr>
        <p:grpSpPr>
          <a:xfrm flipH="1">
            <a:off x="8024518" y="188273"/>
            <a:ext cx="1783506" cy="2357113"/>
            <a:chOff x="4011150" y="1154025"/>
            <a:chExt cx="1139475" cy="1505950"/>
          </a:xfrm>
        </p:grpSpPr>
        <p:sp>
          <p:nvSpPr>
            <p:cNvPr id="133" name="Google Shape;133;p13"/>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3"/>
          <p:cNvSpPr/>
          <p:nvPr/>
        </p:nvSpPr>
        <p:spPr>
          <a:xfrm rot="5400000">
            <a:off x="2785500" y="4254944"/>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rot="4100642">
            <a:off x="3652216" y="-2255022"/>
            <a:ext cx="2292871" cy="3510861"/>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13"/>
          <p:cNvGrpSpPr/>
          <p:nvPr/>
        </p:nvGrpSpPr>
        <p:grpSpPr>
          <a:xfrm rot="10478560">
            <a:off x="7443327" y="3771103"/>
            <a:ext cx="2142302" cy="1959171"/>
            <a:chOff x="1854725" y="35300"/>
            <a:chExt cx="1008675" cy="922450"/>
          </a:xfrm>
        </p:grpSpPr>
        <p:sp>
          <p:nvSpPr>
            <p:cNvPr id="140" name="Google Shape;140;p1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13"/>
          <p:cNvGrpSpPr/>
          <p:nvPr/>
        </p:nvGrpSpPr>
        <p:grpSpPr>
          <a:xfrm>
            <a:off x="2701575" y="-166461"/>
            <a:ext cx="749169" cy="639824"/>
            <a:chOff x="1266425" y="3156525"/>
            <a:chExt cx="2118691" cy="1809456"/>
          </a:xfrm>
        </p:grpSpPr>
        <p:sp>
          <p:nvSpPr>
            <p:cNvPr id="143" name="Google Shape;143;p1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3"/>
          <p:cNvSpPr/>
          <p:nvPr/>
        </p:nvSpPr>
        <p:spPr>
          <a:xfrm rot="2700000" flipH="1">
            <a:off x="-678527" y="3885511"/>
            <a:ext cx="1644151" cy="1798010"/>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5" name="Google Shape;155;p13"/>
          <p:cNvGrpSpPr/>
          <p:nvPr/>
        </p:nvGrpSpPr>
        <p:grpSpPr>
          <a:xfrm>
            <a:off x="-610541" y="-291100"/>
            <a:ext cx="1707645" cy="1800051"/>
            <a:chOff x="4029000" y="-35100"/>
            <a:chExt cx="1219050" cy="1284925"/>
          </a:xfrm>
        </p:grpSpPr>
        <p:sp>
          <p:nvSpPr>
            <p:cNvPr id="156" name="Google Shape;156;p1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TITLE_ONLY_2_1">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01" name="Google Shape;201;p16"/>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16"/>
          <p:cNvGrpSpPr/>
          <p:nvPr/>
        </p:nvGrpSpPr>
        <p:grpSpPr>
          <a:xfrm>
            <a:off x="8430765" y="1905728"/>
            <a:ext cx="1060142" cy="976068"/>
            <a:chOff x="6875165" y="845615"/>
            <a:chExt cx="1060142" cy="976068"/>
          </a:xfrm>
        </p:grpSpPr>
        <p:sp>
          <p:nvSpPr>
            <p:cNvPr id="203" name="Google Shape;203;p16"/>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6"/>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16"/>
          <p:cNvGrpSpPr/>
          <p:nvPr/>
        </p:nvGrpSpPr>
        <p:grpSpPr>
          <a:xfrm flipH="1">
            <a:off x="8430775" y="3964625"/>
            <a:ext cx="1468774" cy="2392890"/>
            <a:chOff x="1860050" y="575275"/>
            <a:chExt cx="1468774" cy="2392890"/>
          </a:xfrm>
        </p:grpSpPr>
        <p:sp>
          <p:nvSpPr>
            <p:cNvPr id="207" name="Google Shape;207;p16"/>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16"/>
          <p:cNvGrpSpPr/>
          <p:nvPr/>
        </p:nvGrpSpPr>
        <p:grpSpPr>
          <a:xfrm flipH="1">
            <a:off x="-823050" y="-209728"/>
            <a:ext cx="1724556" cy="2392931"/>
            <a:chOff x="1305237" y="3311634"/>
            <a:chExt cx="1724556" cy="2392931"/>
          </a:xfrm>
        </p:grpSpPr>
        <p:sp>
          <p:nvSpPr>
            <p:cNvPr id="212" name="Google Shape;212;p16"/>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1pPr>
            <a:lvl2pPr lvl="1"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2pPr>
            <a:lvl3pPr lvl="2"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3pPr>
            <a:lvl4pPr lvl="3"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4pPr>
            <a:lvl5pPr lvl="4"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5pPr>
            <a:lvl6pPr lvl="5"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6pPr>
            <a:lvl7pPr lvl="6"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7pPr>
            <a:lvl8pPr lvl="7"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8pPr>
            <a:lvl9pPr lvl="8"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marL="914400" lvl="1"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marL="1371600" lvl="2"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marL="1828800" lvl="3"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marL="2286000" lvl="4"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marL="2743200" lvl="5"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marL="3200400" lvl="6"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marL="3657600" lvl="7"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marL="4114800" lvl="8" indent="-304800">
              <a:lnSpc>
                <a:spcPct val="100000"/>
              </a:lnSpc>
              <a:spcBef>
                <a:spcPts val="1600"/>
              </a:spcBef>
              <a:spcAft>
                <a:spcPts val="160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5" r:id="rId5"/>
    <p:sldLayoutId id="2147483657" r:id="rId6"/>
    <p:sldLayoutId id="2147483658" r:id="rId7"/>
    <p:sldLayoutId id="2147483659" r:id="rId8"/>
    <p:sldLayoutId id="2147483662" r:id="rId9"/>
    <p:sldLayoutId id="2147483665" r:id="rId10"/>
    <p:sldLayoutId id="2147483668" r:id="rId11"/>
    <p:sldLayoutId id="2147483669" r:id="rId12"/>
    <p:sldLayoutId id="2147483670" r:id="rId13"/>
    <p:sldLayoutId id="2147483672" r:id="rId14"/>
    <p:sldLayoutId id="214748367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ctrTitle"/>
          </p:nvPr>
        </p:nvSpPr>
        <p:spPr>
          <a:xfrm>
            <a:off x="1896477" y="1928561"/>
            <a:ext cx="5347842" cy="168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9600" dirty="0"/>
              <a:t>U</a:t>
            </a:r>
            <a:r>
              <a:rPr lang="en" sz="9600" dirty="0"/>
              <a:t>nit 3:</a:t>
            </a:r>
            <a:br>
              <a:rPr lang="en" sz="9600" dirty="0"/>
            </a:br>
            <a:r>
              <a:rPr lang="en" sz="9600" dirty="0"/>
              <a:t>TEENAGERS </a:t>
            </a:r>
            <a:endParaRPr dirty="0"/>
          </a:p>
        </p:txBody>
      </p:sp>
      <p:sp>
        <p:nvSpPr>
          <p:cNvPr id="418" name="Google Shape;418;p31"/>
          <p:cNvSpPr txBox="1">
            <a:spLocks noGrp="1"/>
          </p:cNvSpPr>
          <p:nvPr>
            <p:ph type="subTitle" idx="1"/>
          </p:nvPr>
        </p:nvSpPr>
        <p:spPr>
          <a:xfrm>
            <a:off x="1896477" y="3774449"/>
            <a:ext cx="5347842" cy="3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LESSON 7: LOOKING BACK </a:t>
            </a:r>
            <a:endParaRPr sz="2400" dirty="0"/>
          </a:p>
        </p:txBody>
      </p:sp>
      <p:grpSp>
        <p:nvGrpSpPr>
          <p:cNvPr id="419" name="Google Shape;419;p31"/>
          <p:cNvGrpSpPr/>
          <p:nvPr/>
        </p:nvGrpSpPr>
        <p:grpSpPr>
          <a:xfrm rot="-857599" flipH="1">
            <a:off x="268704" y="2951154"/>
            <a:ext cx="1724655" cy="2393067"/>
            <a:chOff x="1305237" y="3311634"/>
            <a:chExt cx="1724556" cy="2392931"/>
          </a:xfrm>
        </p:grpSpPr>
        <p:sp>
          <p:nvSpPr>
            <p:cNvPr id="420" name="Google Shape;420;p31"/>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31"/>
          <p:cNvSpPr/>
          <p:nvPr/>
        </p:nvSpPr>
        <p:spPr>
          <a:xfrm rot="-8984331" flipH="1">
            <a:off x="6299245" y="-265925"/>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5"/>
          <p:cNvSpPr txBox="1">
            <a:spLocks noGrp="1"/>
          </p:cNvSpPr>
          <p:nvPr>
            <p:ph type="title"/>
          </p:nvPr>
        </p:nvSpPr>
        <p:spPr>
          <a:xfrm>
            <a:off x="2294155" y="3921853"/>
            <a:ext cx="4525800" cy="104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3800" dirty="0"/>
              <a:t>THANK YOU!</a:t>
            </a:r>
            <a:endParaRPr sz="13800" dirty="0"/>
          </a:p>
        </p:txBody>
      </p:sp>
      <p:grpSp>
        <p:nvGrpSpPr>
          <p:cNvPr id="649" name="Google Shape;649;p45"/>
          <p:cNvGrpSpPr/>
          <p:nvPr/>
        </p:nvGrpSpPr>
        <p:grpSpPr>
          <a:xfrm>
            <a:off x="43016" y="3144881"/>
            <a:ext cx="2137197" cy="2154553"/>
            <a:chOff x="6420448" y="2442750"/>
            <a:chExt cx="2319259" cy="2338093"/>
          </a:xfrm>
        </p:grpSpPr>
        <p:sp>
          <p:nvSpPr>
            <p:cNvPr id="650" name="Google Shape;650;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45"/>
          <p:cNvGrpSpPr/>
          <p:nvPr/>
        </p:nvGrpSpPr>
        <p:grpSpPr>
          <a:xfrm flipH="1">
            <a:off x="6963791" y="3144881"/>
            <a:ext cx="2137197" cy="2154553"/>
            <a:chOff x="6420448" y="2442750"/>
            <a:chExt cx="2319259" cy="2338093"/>
          </a:xfrm>
        </p:grpSpPr>
        <p:sp>
          <p:nvSpPr>
            <p:cNvPr id="655" name="Google Shape;655;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5"/>
          <p:cNvSpPr txBox="1">
            <a:spLocks noGrp="1"/>
          </p:cNvSpPr>
          <p:nvPr>
            <p:ph type="title"/>
          </p:nvPr>
        </p:nvSpPr>
        <p:spPr>
          <a:xfrm>
            <a:off x="720000" y="23457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VOCABULARY </a:t>
            </a:r>
            <a:endParaRPr sz="4400" dirty="0"/>
          </a:p>
        </p:txBody>
      </p:sp>
      <p:sp>
        <p:nvSpPr>
          <p:cNvPr id="463" name="Google Shape;463;p35"/>
          <p:cNvSpPr txBox="1">
            <a:spLocks noGrp="1"/>
          </p:cNvSpPr>
          <p:nvPr>
            <p:ph type="subTitle" idx="4"/>
          </p:nvPr>
        </p:nvSpPr>
        <p:spPr>
          <a:xfrm>
            <a:off x="375599" y="2073060"/>
            <a:ext cx="2439000" cy="53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T</a:t>
            </a:r>
            <a:r>
              <a:rPr lang="en" dirty="0"/>
              <a:t>een of clubs </a:t>
            </a:r>
            <a:endParaRPr dirty="0"/>
          </a:p>
        </p:txBody>
      </p:sp>
      <p:sp>
        <p:nvSpPr>
          <p:cNvPr id="464" name="Google Shape;464;p35"/>
          <p:cNvSpPr txBox="1">
            <a:spLocks noGrp="1"/>
          </p:cNvSpPr>
          <p:nvPr>
            <p:ph type="subTitle" idx="5"/>
          </p:nvPr>
        </p:nvSpPr>
        <p:spPr>
          <a:xfrm>
            <a:off x="3109537" y="2073060"/>
            <a:ext cx="2924926" cy="53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T</a:t>
            </a:r>
            <a:r>
              <a:rPr lang="en" dirty="0"/>
              <a:t>een’s use of social media </a:t>
            </a:r>
            <a:endParaRPr dirty="0"/>
          </a:p>
        </p:txBody>
      </p:sp>
      <p:sp>
        <p:nvSpPr>
          <p:cNvPr id="468" name="Google Shape;468;p35"/>
          <p:cNvSpPr txBox="1">
            <a:spLocks noGrp="1"/>
          </p:cNvSpPr>
          <p:nvPr>
            <p:ph type="subTitle" idx="6"/>
          </p:nvPr>
        </p:nvSpPr>
        <p:spPr>
          <a:xfrm>
            <a:off x="6290220" y="2069054"/>
            <a:ext cx="2439000" cy="53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T</a:t>
            </a:r>
            <a:r>
              <a:rPr lang="en" dirty="0"/>
              <a:t>een stress</a:t>
            </a:r>
            <a:endParaRPr dirty="0"/>
          </a:p>
        </p:txBody>
      </p:sp>
      <p:grpSp>
        <p:nvGrpSpPr>
          <p:cNvPr id="469" name="Google Shape;469;p35"/>
          <p:cNvGrpSpPr/>
          <p:nvPr/>
        </p:nvGrpSpPr>
        <p:grpSpPr>
          <a:xfrm>
            <a:off x="4285042" y="1280304"/>
            <a:ext cx="457803" cy="457738"/>
            <a:chOff x="1001675" y="3800400"/>
            <a:chExt cx="349175" cy="349125"/>
          </a:xfrm>
        </p:grpSpPr>
        <p:sp>
          <p:nvSpPr>
            <p:cNvPr id="470" name="Google Shape;470;p35"/>
            <p:cNvSpPr/>
            <p:nvPr/>
          </p:nvSpPr>
          <p:spPr>
            <a:xfrm>
              <a:off x="1124450" y="3800400"/>
              <a:ext cx="102550" cy="102300"/>
            </a:xfrm>
            <a:custGeom>
              <a:avLst/>
              <a:gdLst/>
              <a:ahLst/>
              <a:cxnLst/>
              <a:rect l="l" t="t" r="r" b="b"/>
              <a:pathLst>
                <a:path w="4102" h="4092" extrusionOk="0">
                  <a:moveTo>
                    <a:pt x="0" y="0"/>
                  </a:moveTo>
                  <a:lnTo>
                    <a:pt x="0" y="2475"/>
                  </a:lnTo>
                  <a:cubicBezTo>
                    <a:pt x="85" y="2525"/>
                    <a:pt x="1130" y="2718"/>
                    <a:pt x="1519" y="3818"/>
                  </a:cubicBezTo>
                  <a:lnTo>
                    <a:pt x="1617" y="4091"/>
                  </a:lnTo>
                  <a:lnTo>
                    <a:pt x="4101" y="4091"/>
                  </a:lnTo>
                  <a:lnTo>
                    <a:pt x="4001" y="3601"/>
                  </a:lnTo>
                  <a:cubicBezTo>
                    <a:pt x="3641" y="1834"/>
                    <a:pt x="2265" y="460"/>
                    <a:pt x="490" y="99"/>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1042250" y="3923150"/>
              <a:ext cx="184750" cy="102300"/>
            </a:xfrm>
            <a:custGeom>
              <a:avLst/>
              <a:gdLst/>
              <a:ahLst/>
              <a:cxnLst/>
              <a:rect l="l" t="t" r="r" b="b"/>
              <a:pathLst>
                <a:path w="7390" h="4092" extrusionOk="0">
                  <a:moveTo>
                    <a:pt x="4905" y="0"/>
                  </a:moveTo>
                  <a:cubicBezTo>
                    <a:pt x="4872" y="46"/>
                    <a:pt x="4534" y="1637"/>
                    <a:pt x="2879" y="1637"/>
                  </a:cubicBezTo>
                  <a:cubicBezTo>
                    <a:pt x="2478" y="1637"/>
                    <a:pt x="2085" y="1519"/>
                    <a:pt x="1751" y="1296"/>
                  </a:cubicBezTo>
                  <a:lnTo>
                    <a:pt x="0" y="3048"/>
                  </a:lnTo>
                  <a:cubicBezTo>
                    <a:pt x="806" y="3721"/>
                    <a:pt x="1823" y="4091"/>
                    <a:pt x="2872" y="4091"/>
                  </a:cubicBezTo>
                  <a:cubicBezTo>
                    <a:pt x="2874" y="4091"/>
                    <a:pt x="2877" y="4091"/>
                    <a:pt x="2879" y="4091"/>
                  </a:cubicBezTo>
                  <a:cubicBezTo>
                    <a:pt x="5047" y="4091"/>
                    <a:pt x="6870" y="2552"/>
                    <a:pt x="7290" y="490"/>
                  </a:cubicBezTo>
                  <a:lnTo>
                    <a:pt x="7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1001675" y="3800400"/>
              <a:ext cx="102350" cy="184500"/>
            </a:xfrm>
            <a:custGeom>
              <a:avLst/>
              <a:gdLst/>
              <a:ahLst/>
              <a:cxnLst/>
              <a:rect l="l" t="t" r="r" b="b"/>
              <a:pathLst>
                <a:path w="4094" h="7380" extrusionOk="0">
                  <a:moveTo>
                    <a:pt x="4093" y="0"/>
                  </a:moveTo>
                  <a:lnTo>
                    <a:pt x="3602" y="99"/>
                  </a:lnTo>
                  <a:cubicBezTo>
                    <a:pt x="1518" y="522"/>
                    <a:pt x="1" y="2354"/>
                    <a:pt x="1" y="4499"/>
                  </a:cubicBezTo>
                  <a:cubicBezTo>
                    <a:pt x="1" y="5553"/>
                    <a:pt x="370" y="6571"/>
                    <a:pt x="1044" y="7379"/>
                  </a:cubicBezTo>
                  <a:lnTo>
                    <a:pt x="2796" y="5627"/>
                  </a:lnTo>
                  <a:cubicBezTo>
                    <a:pt x="2575" y="5294"/>
                    <a:pt x="2455" y="4902"/>
                    <a:pt x="2457" y="4501"/>
                  </a:cubicBezTo>
                  <a:cubicBezTo>
                    <a:pt x="2457" y="2884"/>
                    <a:pt x="4083" y="2482"/>
                    <a:pt x="4093" y="2475"/>
                  </a:cubicBezTo>
                  <a:lnTo>
                    <a:pt x="40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1268325" y="3965400"/>
              <a:ext cx="61375" cy="143200"/>
            </a:xfrm>
            <a:custGeom>
              <a:avLst/>
              <a:gdLst/>
              <a:ahLst/>
              <a:cxnLst/>
              <a:rect l="l" t="t" r="r" b="b"/>
              <a:pathLst>
                <a:path w="2455" h="5728" extrusionOk="0">
                  <a:moveTo>
                    <a:pt x="0" y="0"/>
                  </a:moveTo>
                  <a:lnTo>
                    <a:pt x="0" y="5728"/>
                  </a:lnTo>
                  <a:lnTo>
                    <a:pt x="2455" y="5728"/>
                  </a:lnTo>
                  <a:lnTo>
                    <a:pt x="24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1186475" y="4067700"/>
              <a:ext cx="61400" cy="40900"/>
            </a:xfrm>
            <a:custGeom>
              <a:avLst/>
              <a:gdLst/>
              <a:ahLst/>
              <a:cxnLst/>
              <a:rect l="l" t="t" r="r" b="b"/>
              <a:pathLst>
                <a:path w="2456" h="1636" extrusionOk="0">
                  <a:moveTo>
                    <a:pt x="1" y="1"/>
                  </a:moveTo>
                  <a:lnTo>
                    <a:pt x="1" y="1636"/>
                  </a:lnTo>
                  <a:lnTo>
                    <a:pt x="2455" y="1636"/>
                  </a:lnTo>
                  <a:lnTo>
                    <a:pt x="24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1104650" y="4047225"/>
              <a:ext cx="61425" cy="61375"/>
            </a:xfrm>
            <a:custGeom>
              <a:avLst/>
              <a:gdLst/>
              <a:ahLst/>
              <a:cxnLst/>
              <a:rect l="l" t="t" r="r" b="b"/>
              <a:pathLst>
                <a:path w="2457" h="2455" extrusionOk="0">
                  <a:moveTo>
                    <a:pt x="0" y="1"/>
                  </a:moveTo>
                  <a:lnTo>
                    <a:pt x="0" y="2455"/>
                  </a:lnTo>
                  <a:lnTo>
                    <a:pt x="2456" y="2455"/>
                  </a:lnTo>
                  <a:lnTo>
                    <a:pt x="24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1022800" y="4088150"/>
              <a:ext cx="61425" cy="20500"/>
            </a:xfrm>
            <a:custGeom>
              <a:avLst/>
              <a:gdLst/>
              <a:ahLst/>
              <a:cxnLst/>
              <a:rect l="l" t="t" r="r" b="b"/>
              <a:pathLst>
                <a:path w="2457" h="820" extrusionOk="0">
                  <a:moveTo>
                    <a:pt x="1" y="0"/>
                  </a:moveTo>
                  <a:lnTo>
                    <a:pt x="1" y="819"/>
                  </a:lnTo>
                  <a:lnTo>
                    <a:pt x="2457" y="819"/>
                  </a:lnTo>
                  <a:lnTo>
                    <a:pt x="24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1001675" y="4129075"/>
              <a:ext cx="349175" cy="20450"/>
            </a:xfrm>
            <a:custGeom>
              <a:avLst/>
              <a:gdLst/>
              <a:ahLst/>
              <a:cxnLst/>
              <a:rect l="l" t="t" r="r" b="b"/>
              <a:pathLst>
                <a:path w="13967" h="818" extrusionOk="0">
                  <a:moveTo>
                    <a:pt x="1" y="0"/>
                  </a:moveTo>
                  <a:lnTo>
                    <a:pt x="1" y="818"/>
                  </a:lnTo>
                  <a:lnTo>
                    <a:pt x="13967" y="818"/>
                  </a:lnTo>
                  <a:lnTo>
                    <a:pt x="139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35"/>
          <p:cNvGrpSpPr/>
          <p:nvPr/>
        </p:nvGrpSpPr>
        <p:grpSpPr>
          <a:xfrm>
            <a:off x="1366197" y="1273031"/>
            <a:ext cx="457803" cy="429221"/>
            <a:chOff x="5520375" y="2134150"/>
            <a:chExt cx="349175" cy="327375"/>
          </a:xfrm>
        </p:grpSpPr>
        <p:sp>
          <p:nvSpPr>
            <p:cNvPr id="479" name="Google Shape;479;p35"/>
            <p:cNvSpPr/>
            <p:nvPr/>
          </p:nvSpPr>
          <p:spPr>
            <a:xfrm>
              <a:off x="5520375" y="2267150"/>
              <a:ext cx="265975" cy="92075"/>
            </a:xfrm>
            <a:custGeom>
              <a:avLst/>
              <a:gdLst/>
              <a:ahLst/>
              <a:cxnLst/>
              <a:rect l="l" t="t" r="r" b="b"/>
              <a:pathLst>
                <a:path w="10639" h="3683" extrusionOk="0">
                  <a:moveTo>
                    <a:pt x="0" y="1"/>
                  </a:moveTo>
                  <a:lnTo>
                    <a:pt x="0" y="3682"/>
                  </a:lnTo>
                  <a:lnTo>
                    <a:pt x="8238" y="3682"/>
                  </a:lnTo>
                  <a:lnTo>
                    <a:pt x="8238" y="1228"/>
                  </a:lnTo>
                  <a:lnTo>
                    <a:pt x="10638" y="1228"/>
                  </a:lnTo>
                  <a:lnTo>
                    <a:pt x="10638" y="1"/>
                  </a:lnTo>
                  <a:lnTo>
                    <a:pt x="8184" y="1"/>
                  </a:lnTo>
                  <a:lnTo>
                    <a:pt x="8184" y="818"/>
                  </a:lnTo>
                  <a:lnTo>
                    <a:pt x="7365" y="818"/>
                  </a:lnTo>
                  <a:lnTo>
                    <a:pt x="7365" y="1"/>
                  </a:lnTo>
                  <a:lnTo>
                    <a:pt x="3274" y="1"/>
                  </a:lnTo>
                  <a:lnTo>
                    <a:pt x="3274" y="818"/>
                  </a:lnTo>
                  <a:lnTo>
                    <a:pt x="2456" y="818"/>
                  </a:lnTo>
                  <a:lnTo>
                    <a:pt x="24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5520375" y="2134150"/>
              <a:ext cx="265975" cy="112550"/>
            </a:xfrm>
            <a:custGeom>
              <a:avLst/>
              <a:gdLst/>
              <a:ahLst/>
              <a:cxnLst/>
              <a:rect l="l" t="t" r="r" b="b"/>
              <a:pathLst>
                <a:path w="10639" h="4502" extrusionOk="0">
                  <a:moveTo>
                    <a:pt x="6547" y="820"/>
                  </a:moveTo>
                  <a:lnTo>
                    <a:pt x="6547" y="1638"/>
                  </a:lnTo>
                  <a:lnTo>
                    <a:pt x="4091" y="1638"/>
                  </a:lnTo>
                  <a:lnTo>
                    <a:pt x="4091" y="820"/>
                  </a:lnTo>
                  <a:close/>
                  <a:moveTo>
                    <a:pt x="3274" y="1"/>
                  </a:moveTo>
                  <a:lnTo>
                    <a:pt x="3274" y="1638"/>
                  </a:lnTo>
                  <a:lnTo>
                    <a:pt x="0" y="1638"/>
                  </a:lnTo>
                  <a:lnTo>
                    <a:pt x="0" y="4502"/>
                  </a:lnTo>
                  <a:lnTo>
                    <a:pt x="10638" y="4502"/>
                  </a:lnTo>
                  <a:lnTo>
                    <a:pt x="10638" y="1638"/>
                  </a:lnTo>
                  <a:lnTo>
                    <a:pt x="7365" y="1638"/>
                  </a:lnTo>
                  <a:lnTo>
                    <a:pt x="73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a:off x="5746775" y="2318275"/>
              <a:ext cx="122775" cy="143250"/>
            </a:xfrm>
            <a:custGeom>
              <a:avLst/>
              <a:gdLst/>
              <a:ahLst/>
              <a:cxnLst/>
              <a:rect l="l" t="t" r="r" b="b"/>
              <a:pathLst>
                <a:path w="4911" h="5730" extrusionOk="0">
                  <a:moveTo>
                    <a:pt x="0" y="0"/>
                  </a:moveTo>
                  <a:lnTo>
                    <a:pt x="0" y="1637"/>
                  </a:lnTo>
                  <a:lnTo>
                    <a:pt x="2429" y="1637"/>
                  </a:lnTo>
                  <a:lnTo>
                    <a:pt x="2429" y="5730"/>
                  </a:lnTo>
                  <a:lnTo>
                    <a:pt x="4910" y="5730"/>
                  </a:lnTo>
                  <a:lnTo>
                    <a:pt x="49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a:off x="5808150" y="2197575"/>
              <a:ext cx="61400" cy="59375"/>
            </a:xfrm>
            <a:custGeom>
              <a:avLst/>
              <a:gdLst/>
              <a:ahLst/>
              <a:cxnLst/>
              <a:rect l="l" t="t" r="r" b="b"/>
              <a:pathLst>
                <a:path w="2456" h="2375" extrusionOk="0">
                  <a:moveTo>
                    <a:pt x="1228" y="0"/>
                  </a:moveTo>
                  <a:lnTo>
                    <a:pt x="1" y="1841"/>
                  </a:lnTo>
                  <a:lnTo>
                    <a:pt x="1" y="2374"/>
                  </a:lnTo>
                  <a:lnTo>
                    <a:pt x="2455" y="2374"/>
                  </a:lnTo>
                  <a:lnTo>
                    <a:pt x="2455" y="1841"/>
                  </a:lnTo>
                  <a:lnTo>
                    <a:pt x="12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5808125" y="2277350"/>
              <a:ext cx="61425" cy="20500"/>
            </a:xfrm>
            <a:custGeom>
              <a:avLst/>
              <a:gdLst/>
              <a:ahLst/>
              <a:cxnLst/>
              <a:rect l="l" t="t" r="r" b="b"/>
              <a:pathLst>
                <a:path w="2457" h="820" extrusionOk="0">
                  <a:moveTo>
                    <a:pt x="0" y="1"/>
                  </a:moveTo>
                  <a:lnTo>
                    <a:pt x="0" y="820"/>
                  </a:lnTo>
                  <a:lnTo>
                    <a:pt x="2456" y="820"/>
                  </a:lnTo>
                  <a:lnTo>
                    <a:pt x="24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a:off x="5561975" y="2379675"/>
              <a:ext cx="225050" cy="81825"/>
            </a:xfrm>
            <a:custGeom>
              <a:avLst/>
              <a:gdLst/>
              <a:ahLst/>
              <a:cxnLst/>
              <a:rect l="l" t="t" r="r" b="b"/>
              <a:pathLst>
                <a:path w="9002" h="3273" extrusionOk="0">
                  <a:moveTo>
                    <a:pt x="0" y="0"/>
                  </a:moveTo>
                  <a:lnTo>
                    <a:pt x="0" y="3272"/>
                  </a:lnTo>
                  <a:lnTo>
                    <a:pt x="9001" y="3272"/>
                  </a:lnTo>
                  <a:lnTo>
                    <a:pt x="9001" y="0"/>
                  </a:lnTo>
                  <a:lnTo>
                    <a:pt x="7365" y="0"/>
                  </a:lnTo>
                  <a:lnTo>
                    <a:pt x="7365" y="1637"/>
                  </a:lnTo>
                  <a:lnTo>
                    <a:pt x="6547" y="1637"/>
                  </a:lnTo>
                  <a:lnTo>
                    <a:pt x="6547" y="0"/>
                  </a:lnTo>
                  <a:lnTo>
                    <a:pt x="5728" y="0"/>
                  </a:lnTo>
                  <a:lnTo>
                    <a:pt x="5728" y="1635"/>
                  </a:lnTo>
                  <a:lnTo>
                    <a:pt x="4909" y="1635"/>
                  </a:lnTo>
                  <a:lnTo>
                    <a:pt x="4909" y="0"/>
                  </a:lnTo>
                  <a:lnTo>
                    <a:pt x="4091" y="0"/>
                  </a:lnTo>
                  <a:lnTo>
                    <a:pt x="4091" y="1635"/>
                  </a:lnTo>
                  <a:lnTo>
                    <a:pt x="3272" y="1635"/>
                  </a:lnTo>
                  <a:lnTo>
                    <a:pt x="3272" y="0"/>
                  </a:lnTo>
                  <a:lnTo>
                    <a:pt x="2455" y="0"/>
                  </a:lnTo>
                  <a:lnTo>
                    <a:pt x="2455" y="1635"/>
                  </a:lnTo>
                  <a:lnTo>
                    <a:pt x="1637" y="1635"/>
                  </a:lnTo>
                  <a:lnTo>
                    <a:pt x="16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35"/>
          <p:cNvGrpSpPr/>
          <p:nvPr/>
        </p:nvGrpSpPr>
        <p:grpSpPr>
          <a:xfrm>
            <a:off x="7280819" y="1280288"/>
            <a:ext cx="457869" cy="457771"/>
            <a:chOff x="1001675" y="2123250"/>
            <a:chExt cx="349225" cy="349150"/>
          </a:xfrm>
        </p:grpSpPr>
        <p:sp>
          <p:nvSpPr>
            <p:cNvPr id="486" name="Google Shape;486;p35"/>
            <p:cNvSpPr/>
            <p:nvPr/>
          </p:nvSpPr>
          <p:spPr>
            <a:xfrm>
              <a:off x="1001675" y="2123250"/>
              <a:ext cx="349175" cy="185525"/>
            </a:xfrm>
            <a:custGeom>
              <a:avLst/>
              <a:gdLst/>
              <a:ahLst/>
              <a:cxnLst/>
              <a:rect l="l" t="t" r="r" b="b"/>
              <a:pathLst>
                <a:path w="13967" h="7421" extrusionOk="0">
                  <a:moveTo>
                    <a:pt x="1" y="0"/>
                  </a:moveTo>
                  <a:lnTo>
                    <a:pt x="1" y="818"/>
                  </a:lnTo>
                  <a:lnTo>
                    <a:pt x="846" y="818"/>
                  </a:lnTo>
                  <a:lnTo>
                    <a:pt x="846" y="6602"/>
                  </a:lnTo>
                  <a:lnTo>
                    <a:pt x="1" y="6602"/>
                  </a:lnTo>
                  <a:lnTo>
                    <a:pt x="1" y="7419"/>
                  </a:lnTo>
                  <a:lnTo>
                    <a:pt x="2483" y="7419"/>
                  </a:lnTo>
                  <a:lnTo>
                    <a:pt x="2483" y="6192"/>
                  </a:lnTo>
                  <a:cubicBezTo>
                    <a:pt x="2484" y="5063"/>
                    <a:pt x="3399" y="4147"/>
                    <a:pt x="4529" y="4146"/>
                  </a:cubicBezTo>
                  <a:cubicBezTo>
                    <a:pt x="4032" y="4146"/>
                    <a:pt x="3585" y="3847"/>
                    <a:pt x="3395" y="3388"/>
                  </a:cubicBezTo>
                  <a:cubicBezTo>
                    <a:pt x="3204" y="2930"/>
                    <a:pt x="3310" y="2401"/>
                    <a:pt x="3661" y="2051"/>
                  </a:cubicBezTo>
                  <a:cubicBezTo>
                    <a:pt x="3895" y="1816"/>
                    <a:pt x="4210" y="1692"/>
                    <a:pt x="4529" y="1692"/>
                  </a:cubicBezTo>
                  <a:cubicBezTo>
                    <a:pt x="4688" y="1692"/>
                    <a:pt x="4847" y="1722"/>
                    <a:pt x="4999" y="1785"/>
                  </a:cubicBezTo>
                  <a:cubicBezTo>
                    <a:pt x="5457" y="1975"/>
                    <a:pt x="5756" y="2421"/>
                    <a:pt x="5756" y="2919"/>
                  </a:cubicBezTo>
                  <a:cubicBezTo>
                    <a:pt x="5756" y="3597"/>
                    <a:pt x="5207" y="4146"/>
                    <a:pt x="4529" y="4146"/>
                  </a:cubicBezTo>
                  <a:cubicBezTo>
                    <a:pt x="5658" y="4147"/>
                    <a:pt x="6574" y="5063"/>
                    <a:pt x="6575" y="6192"/>
                  </a:cubicBezTo>
                  <a:lnTo>
                    <a:pt x="6575" y="7419"/>
                  </a:lnTo>
                  <a:lnTo>
                    <a:pt x="13967" y="7419"/>
                  </a:lnTo>
                  <a:lnTo>
                    <a:pt x="13967" y="6602"/>
                  </a:lnTo>
                  <a:lnTo>
                    <a:pt x="13121" y="6602"/>
                  </a:lnTo>
                  <a:lnTo>
                    <a:pt x="13121" y="819"/>
                  </a:lnTo>
                  <a:lnTo>
                    <a:pt x="13967" y="819"/>
                  </a:lnTo>
                  <a:lnTo>
                    <a:pt x="13967" y="0"/>
                  </a:lnTo>
                  <a:close/>
                  <a:moveTo>
                    <a:pt x="4529" y="4965"/>
                  </a:moveTo>
                  <a:cubicBezTo>
                    <a:pt x="3851" y="4966"/>
                    <a:pt x="3302" y="5515"/>
                    <a:pt x="3302" y="6192"/>
                  </a:cubicBezTo>
                  <a:lnTo>
                    <a:pt x="3302" y="7421"/>
                  </a:lnTo>
                  <a:lnTo>
                    <a:pt x="5756" y="7421"/>
                  </a:lnTo>
                  <a:lnTo>
                    <a:pt x="5756" y="6192"/>
                  </a:lnTo>
                  <a:cubicBezTo>
                    <a:pt x="5756" y="5515"/>
                    <a:pt x="5207" y="4966"/>
                    <a:pt x="4529" y="49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1101200" y="2186000"/>
              <a:ext cx="23950" cy="20500"/>
            </a:xfrm>
            <a:custGeom>
              <a:avLst/>
              <a:gdLst/>
              <a:ahLst/>
              <a:cxnLst/>
              <a:rect l="l" t="t" r="r" b="b"/>
              <a:pathLst>
                <a:path w="958" h="820" extrusionOk="0">
                  <a:moveTo>
                    <a:pt x="548" y="0"/>
                  </a:moveTo>
                  <a:cubicBezTo>
                    <a:pt x="183" y="0"/>
                    <a:pt x="0" y="442"/>
                    <a:pt x="259" y="699"/>
                  </a:cubicBezTo>
                  <a:cubicBezTo>
                    <a:pt x="342" y="782"/>
                    <a:pt x="445" y="819"/>
                    <a:pt x="545" y="819"/>
                  </a:cubicBezTo>
                  <a:cubicBezTo>
                    <a:pt x="755" y="819"/>
                    <a:pt x="957" y="656"/>
                    <a:pt x="957" y="410"/>
                  </a:cubicBezTo>
                  <a:cubicBezTo>
                    <a:pt x="957" y="183"/>
                    <a:pt x="773" y="0"/>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1001725" y="2411025"/>
              <a:ext cx="72300" cy="61375"/>
            </a:xfrm>
            <a:custGeom>
              <a:avLst/>
              <a:gdLst/>
              <a:ahLst/>
              <a:cxnLst/>
              <a:rect l="l" t="t" r="r" b="b"/>
              <a:pathLst>
                <a:path w="2892" h="2455" extrusionOk="0">
                  <a:moveTo>
                    <a:pt x="818" y="1"/>
                  </a:moveTo>
                  <a:lnTo>
                    <a:pt x="0" y="818"/>
                  </a:lnTo>
                  <a:lnTo>
                    <a:pt x="0" y="2455"/>
                  </a:lnTo>
                  <a:lnTo>
                    <a:pt x="2892" y="2455"/>
                  </a:lnTo>
                  <a:lnTo>
                    <a:pt x="2892" y="818"/>
                  </a:lnTo>
                  <a:lnTo>
                    <a:pt x="20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1094400" y="2411025"/>
              <a:ext cx="71675" cy="61375"/>
            </a:xfrm>
            <a:custGeom>
              <a:avLst/>
              <a:gdLst/>
              <a:ahLst/>
              <a:cxnLst/>
              <a:rect l="l" t="t" r="r" b="b"/>
              <a:pathLst>
                <a:path w="2867" h="2455" extrusionOk="0">
                  <a:moveTo>
                    <a:pt x="820" y="1"/>
                  </a:moveTo>
                  <a:lnTo>
                    <a:pt x="1" y="818"/>
                  </a:lnTo>
                  <a:lnTo>
                    <a:pt x="1" y="2455"/>
                  </a:lnTo>
                  <a:lnTo>
                    <a:pt x="2866" y="2455"/>
                  </a:lnTo>
                  <a:lnTo>
                    <a:pt x="2866" y="818"/>
                  </a:lnTo>
                  <a:lnTo>
                    <a:pt x="20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1186475" y="2411025"/>
              <a:ext cx="71625" cy="61375"/>
            </a:xfrm>
            <a:custGeom>
              <a:avLst/>
              <a:gdLst/>
              <a:ahLst/>
              <a:cxnLst/>
              <a:rect l="l" t="t" r="r" b="b"/>
              <a:pathLst>
                <a:path w="2865" h="2455" extrusionOk="0">
                  <a:moveTo>
                    <a:pt x="820" y="1"/>
                  </a:moveTo>
                  <a:lnTo>
                    <a:pt x="1" y="818"/>
                  </a:lnTo>
                  <a:lnTo>
                    <a:pt x="1" y="2455"/>
                  </a:lnTo>
                  <a:lnTo>
                    <a:pt x="2865" y="2455"/>
                  </a:lnTo>
                  <a:lnTo>
                    <a:pt x="2865" y="818"/>
                  </a:lnTo>
                  <a:lnTo>
                    <a:pt x="20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1278550" y="2411025"/>
              <a:ext cx="72350" cy="61375"/>
            </a:xfrm>
            <a:custGeom>
              <a:avLst/>
              <a:gdLst/>
              <a:ahLst/>
              <a:cxnLst/>
              <a:rect l="l" t="t" r="r" b="b"/>
              <a:pathLst>
                <a:path w="2894" h="2455" extrusionOk="0">
                  <a:moveTo>
                    <a:pt x="818" y="1"/>
                  </a:moveTo>
                  <a:lnTo>
                    <a:pt x="1" y="818"/>
                  </a:lnTo>
                  <a:lnTo>
                    <a:pt x="1" y="2455"/>
                  </a:lnTo>
                  <a:lnTo>
                    <a:pt x="2893" y="2455"/>
                  </a:lnTo>
                  <a:lnTo>
                    <a:pt x="2893" y="818"/>
                  </a:lnTo>
                  <a:lnTo>
                    <a:pt x="20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1048075" y="2329200"/>
              <a:ext cx="72300" cy="83625"/>
            </a:xfrm>
            <a:custGeom>
              <a:avLst/>
              <a:gdLst/>
              <a:ahLst/>
              <a:cxnLst/>
              <a:rect l="l" t="t" r="r" b="b"/>
              <a:pathLst>
                <a:path w="2892" h="3345" extrusionOk="0">
                  <a:moveTo>
                    <a:pt x="818" y="0"/>
                  </a:moveTo>
                  <a:lnTo>
                    <a:pt x="0" y="819"/>
                  </a:lnTo>
                  <a:lnTo>
                    <a:pt x="0" y="2455"/>
                  </a:lnTo>
                  <a:lnTo>
                    <a:pt x="556" y="2455"/>
                  </a:lnTo>
                  <a:lnTo>
                    <a:pt x="1444" y="3344"/>
                  </a:lnTo>
                  <a:lnTo>
                    <a:pt x="2334" y="2455"/>
                  </a:lnTo>
                  <a:lnTo>
                    <a:pt x="2891" y="2455"/>
                  </a:lnTo>
                  <a:lnTo>
                    <a:pt x="2891" y="819"/>
                  </a:lnTo>
                  <a:lnTo>
                    <a:pt x="20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1140775" y="2329200"/>
              <a:ext cx="71625" cy="83625"/>
            </a:xfrm>
            <a:custGeom>
              <a:avLst/>
              <a:gdLst/>
              <a:ahLst/>
              <a:cxnLst/>
              <a:rect l="l" t="t" r="r" b="b"/>
              <a:pathLst>
                <a:path w="2865" h="3345" extrusionOk="0">
                  <a:moveTo>
                    <a:pt x="820" y="0"/>
                  </a:moveTo>
                  <a:lnTo>
                    <a:pt x="1" y="819"/>
                  </a:lnTo>
                  <a:lnTo>
                    <a:pt x="1" y="2455"/>
                  </a:lnTo>
                  <a:lnTo>
                    <a:pt x="531" y="2455"/>
                  </a:lnTo>
                  <a:lnTo>
                    <a:pt x="1419" y="3344"/>
                  </a:lnTo>
                  <a:lnTo>
                    <a:pt x="2309" y="2455"/>
                  </a:lnTo>
                  <a:lnTo>
                    <a:pt x="2865" y="2455"/>
                  </a:lnTo>
                  <a:lnTo>
                    <a:pt x="2865" y="819"/>
                  </a:lnTo>
                  <a:lnTo>
                    <a:pt x="2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1232850" y="2329200"/>
              <a:ext cx="71625" cy="83625"/>
            </a:xfrm>
            <a:custGeom>
              <a:avLst/>
              <a:gdLst/>
              <a:ahLst/>
              <a:cxnLst/>
              <a:rect l="l" t="t" r="r" b="b"/>
              <a:pathLst>
                <a:path w="2865" h="3345" extrusionOk="0">
                  <a:moveTo>
                    <a:pt x="819" y="0"/>
                  </a:moveTo>
                  <a:lnTo>
                    <a:pt x="1" y="819"/>
                  </a:lnTo>
                  <a:lnTo>
                    <a:pt x="1" y="2455"/>
                  </a:lnTo>
                  <a:lnTo>
                    <a:pt x="531" y="2455"/>
                  </a:lnTo>
                  <a:lnTo>
                    <a:pt x="1419" y="3344"/>
                  </a:lnTo>
                  <a:lnTo>
                    <a:pt x="2307" y="2455"/>
                  </a:lnTo>
                  <a:lnTo>
                    <a:pt x="2865" y="2455"/>
                  </a:lnTo>
                  <a:lnTo>
                    <a:pt x="2865" y="819"/>
                  </a:lnTo>
                  <a:lnTo>
                    <a:pt x="2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4EE6508B-FD2C-8968-F37C-A7D987A23F3D}"/>
              </a:ext>
            </a:extLst>
          </p:cNvPr>
          <p:cNvSpPr txBox="1"/>
          <p:nvPr/>
        </p:nvSpPr>
        <p:spPr>
          <a:xfrm flipH="1">
            <a:off x="987271" y="2808139"/>
            <a:ext cx="7160624" cy="1938992"/>
          </a:xfrm>
          <a:prstGeom prst="rect">
            <a:avLst/>
          </a:prstGeom>
          <a:noFill/>
        </p:spPr>
        <p:txBody>
          <a:bodyPr wrap="square" rtlCol="0">
            <a:spAutoFit/>
          </a:bodyPr>
          <a:lstStyle/>
          <a:p>
            <a:pPr algn="ctr"/>
            <a:r>
              <a:rPr lang="en-US" sz="2400" dirty="0">
                <a:latin typeface="Anaheim" panose="020B0604020202020204" charset="0"/>
                <a:cs typeface="Calibri" panose="020F0502020204030204" pitchFamily="34" charset="0"/>
              </a:rPr>
              <a:t>Chess club, art club, language club, sports club, math club, forum, pressure, upload, browse a website, check notifications, log on, connect with friend, bully, participate in, forum, pressure, concentrate, expectations, etc.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3"/>
          <p:cNvSpPr txBox="1">
            <a:spLocks noGrp="1"/>
          </p:cNvSpPr>
          <p:nvPr>
            <p:ph type="title"/>
          </p:nvPr>
        </p:nvSpPr>
        <p:spPr>
          <a:xfrm>
            <a:off x="720000" y="39540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t>PRONUNCIATION</a:t>
            </a:r>
            <a:endParaRPr sz="5400" dirty="0"/>
          </a:p>
        </p:txBody>
      </p:sp>
      <p:graphicFrame>
        <p:nvGraphicFramePr>
          <p:cNvPr id="26" name="Table 26">
            <a:extLst>
              <a:ext uri="{FF2B5EF4-FFF2-40B4-BE49-F238E27FC236}">
                <a16:creationId xmlns:a16="http://schemas.microsoft.com/office/drawing/2014/main" id="{52AE5EC1-48E4-6B00-834E-952F7C3FAFD7}"/>
              </a:ext>
            </a:extLst>
          </p:cNvPr>
          <p:cNvGraphicFramePr>
            <a:graphicFrameLocks noGrp="1"/>
          </p:cNvGraphicFramePr>
          <p:nvPr>
            <p:extLst>
              <p:ext uri="{D42A27DB-BD31-4B8C-83A1-F6EECF244321}">
                <p14:modId xmlns:p14="http://schemas.microsoft.com/office/powerpoint/2010/main" val="830801751"/>
              </p:ext>
            </p:extLst>
          </p:nvPr>
        </p:nvGraphicFramePr>
        <p:xfrm>
          <a:off x="1524000" y="1706442"/>
          <a:ext cx="6096000" cy="2567846"/>
        </p:xfrm>
        <a:graphic>
          <a:graphicData uri="http://schemas.openxmlformats.org/drawingml/2006/table">
            <a:tbl>
              <a:tblPr firstRow="1" bandRow="1">
                <a:tableStyleId>{69012ECD-51FC-41F1-AA8D-1B2483CD663E}</a:tableStyleId>
              </a:tblPr>
              <a:tblGrid>
                <a:gridCol w="3048000">
                  <a:extLst>
                    <a:ext uri="{9D8B030D-6E8A-4147-A177-3AD203B41FA5}">
                      <a16:colId xmlns:a16="http://schemas.microsoft.com/office/drawing/2014/main" val="1333234198"/>
                    </a:ext>
                  </a:extLst>
                </a:gridCol>
                <a:gridCol w="3048000">
                  <a:extLst>
                    <a:ext uri="{9D8B030D-6E8A-4147-A177-3AD203B41FA5}">
                      <a16:colId xmlns:a16="http://schemas.microsoft.com/office/drawing/2014/main" val="1857562151"/>
                    </a:ext>
                  </a:extLst>
                </a:gridCol>
              </a:tblGrid>
              <a:tr h="654602">
                <a:tc>
                  <a:txBody>
                    <a:bodyPr/>
                    <a:lstStyle/>
                    <a:p>
                      <a:pPr algn="ctr"/>
                      <a:r>
                        <a:rPr lang="en-US" sz="28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a:t>
                      </a:r>
                      <a:r>
                        <a:rPr lang="en-US" sz="2800" b="1" i="0" u="none" strike="noStrike" cap="none" dirty="0" err="1">
                          <a:solidFill>
                            <a:schemeClr val="tx1"/>
                          </a:solidFill>
                          <a:effectLst/>
                          <a:latin typeface="Calibri" panose="020F0502020204030204" pitchFamily="34" charset="0"/>
                          <a:ea typeface="+mn-ea"/>
                          <a:cs typeface="Calibri" panose="020F0502020204030204" pitchFamily="34" charset="0"/>
                          <a:sym typeface="Arial"/>
                        </a:rPr>
                        <a:t>ʊə</a:t>
                      </a:r>
                      <a:r>
                        <a:rPr lang="en-US" sz="28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a:t>
                      </a:r>
                      <a:endParaRPr lang="en-US" sz="28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a:t>
                      </a:r>
                      <a:r>
                        <a:rPr lang="en-US" sz="2800" b="1" i="0" u="none" strike="noStrike" cap="none" dirty="0" err="1">
                          <a:solidFill>
                            <a:schemeClr val="tx1"/>
                          </a:solidFill>
                          <a:effectLst/>
                          <a:latin typeface="Calibri" panose="020F0502020204030204" pitchFamily="34" charset="0"/>
                          <a:ea typeface="+mn-ea"/>
                          <a:cs typeface="Calibri" panose="020F0502020204030204" pitchFamily="34" charset="0"/>
                          <a:sym typeface="Arial"/>
                        </a:rPr>
                        <a:t>ɔɪ</a:t>
                      </a:r>
                      <a:r>
                        <a:rPr lang="en-US" sz="28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a:t>
                      </a:r>
                      <a:endParaRPr lang="en-US" sz="28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867816"/>
                  </a:ext>
                </a:extLst>
              </a:tr>
              <a:tr h="191324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094830761"/>
                  </a:ext>
                </a:extLst>
              </a:tr>
            </a:tbl>
          </a:graphicData>
        </a:graphic>
      </p:graphicFrame>
      <p:sp>
        <p:nvSpPr>
          <p:cNvPr id="27" name="TextBox 26">
            <a:extLst>
              <a:ext uri="{FF2B5EF4-FFF2-40B4-BE49-F238E27FC236}">
                <a16:creationId xmlns:a16="http://schemas.microsoft.com/office/drawing/2014/main" id="{61E62FA0-F61D-0C57-5255-3ECD52B981F5}"/>
              </a:ext>
            </a:extLst>
          </p:cNvPr>
          <p:cNvSpPr txBox="1"/>
          <p:nvPr/>
        </p:nvSpPr>
        <p:spPr>
          <a:xfrm>
            <a:off x="1524000" y="2340864"/>
            <a:ext cx="2877312" cy="1446550"/>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t</a:t>
            </a:r>
            <a:r>
              <a:rPr lang="en-US" sz="2200" b="1" u="sng" dirty="0">
                <a:latin typeface="Calibri" panose="020F0502020204030204" pitchFamily="34" charset="0"/>
                <a:cs typeface="Calibri" panose="020F0502020204030204" pitchFamily="34" charset="0"/>
              </a:rPr>
              <a:t>ou</a:t>
            </a:r>
            <a:r>
              <a:rPr lang="en-US" sz="2200" dirty="0">
                <a:latin typeface="Calibri" panose="020F0502020204030204" pitchFamily="34" charset="0"/>
                <a:cs typeface="Calibri" panose="020F0502020204030204" pitchFamily="34" charset="0"/>
              </a:rPr>
              <a:t>r, c</a:t>
            </a:r>
            <a:r>
              <a:rPr lang="en-US" sz="2200" b="1" u="sng" dirty="0">
                <a:latin typeface="Calibri" panose="020F0502020204030204" pitchFamily="34" charset="0"/>
                <a:cs typeface="Calibri" panose="020F0502020204030204" pitchFamily="34" charset="0"/>
              </a:rPr>
              <a:t>ur</a:t>
            </a:r>
            <a:r>
              <a:rPr lang="en-US" sz="2200" dirty="0">
                <a:latin typeface="Calibri" panose="020F0502020204030204" pitchFamily="34" charset="0"/>
                <a:cs typeface="Calibri" panose="020F0502020204030204" pitchFamily="34" charset="0"/>
              </a:rPr>
              <a:t>e, p</a:t>
            </a:r>
            <a:r>
              <a:rPr lang="en-US" sz="2200" b="1" u="sng" dirty="0">
                <a:latin typeface="Calibri" panose="020F0502020204030204" pitchFamily="34" charset="0"/>
                <a:cs typeface="Calibri" panose="020F0502020204030204" pitchFamily="34" charset="0"/>
              </a:rPr>
              <a:t>oo</a:t>
            </a:r>
            <a:r>
              <a:rPr lang="en-US" sz="2200" dirty="0">
                <a:latin typeface="Calibri" panose="020F0502020204030204" pitchFamily="34" charset="0"/>
                <a:cs typeface="Calibri" panose="020F0502020204030204" pitchFamily="34" charset="0"/>
              </a:rPr>
              <a:t>r, s</a:t>
            </a:r>
            <a:r>
              <a:rPr lang="en-US" sz="2200" b="1" u="sng" dirty="0">
                <a:latin typeface="Calibri" panose="020F0502020204030204" pitchFamily="34" charset="0"/>
                <a:cs typeface="Calibri" panose="020F0502020204030204" pitchFamily="34" charset="0"/>
              </a:rPr>
              <a:t>poo</a:t>
            </a:r>
            <a:r>
              <a:rPr lang="en-US" sz="2200" dirty="0">
                <a:latin typeface="Calibri" panose="020F0502020204030204" pitchFamily="34" charset="0"/>
                <a:cs typeface="Calibri" panose="020F0502020204030204" pitchFamily="34" charset="0"/>
              </a:rPr>
              <a:t>r, d</a:t>
            </a:r>
            <a:r>
              <a:rPr lang="en-US" sz="2200" b="1" u="sng" dirty="0">
                <a:latin typeface="Calibri" panose="020F0502020204030204" pitchFamily="34" charset="0"/>
                <a:cs typeface="Calibri" panose="020F0502020204030204" pitchFamily="34" charset="0"/>
              </a:rPr>
              <a:t>oe</a:t>
            </a:r>
            <a:r>
              <a:rPr lang="en-US" sz="2200" dirty="0">
                <a:latin typeface="Calibri" panose="020F0502020204030204" pitchFamily="34" charset="0"/>
                <a:cs typeface="Calibri" panose="020F0502020204030204" pitchFamily="34" charset="0"/>
              </a:rPr>
              <a:t>r, tr</a:t>
            </a:r>
            <a:r>
              <a:rPr lang="en-US" sz="2200" b="1" u="sng" dirty="0">
                <a:latin typeface="Calibri" panose="020F0502020204030204" pitchFamily="34" charset="0"/>
                <a:cs typeface="Calibri" panose="020F0502020204030204" pitchFamily="34" charset="0"/>
              </a:rPr>
              <a:t>ue</a:t>
            </a:r>
            <a:r>
              <a:rPr lang="en-US" sz="2200" dirty="0">
                <a:latin typeface="Calibri" panose="020F0502020204030204" pitchFamily="34" charset="0"/>
                <a:cs typeface="Calibri" panose="020F0502020204030204" pitchFamily="34" charset="0"/>
              </a:rPr>
              <a:t>r, s</a:t>
            </a:r>
            <a:r>
              <a:rPr lang="en-US" sz="2200" b="1" u="sng" dirty="0">
                <a:latin typeface="Calibri" panose="020F0502020204030204" pitchFamily="34" charset="0"/>
                <a:cs typeface="Calibri" panose="020F0502020204030204" pitchFamily="34" charset="0"/>
              </a:rPr>
              <a:t>ure</a:t>
            </a:r>
            <a:r>
              <a:rPr lang="en-US" sz="2200" dirty="0">
                <a:latin typeface="Calibri" panose="020F0502020204030204" pitchFamily="34" charset="0"/>
                <a:cs typeface="Calibri" panose="020F0502020204030204" pitchFamily="34" charset="0"/>
              </a:rPr>
              <a:t>, j</a:t>
            </a:r>
            <a:r>
              <a:rPr lang="en-US" sz="2200" b="1" u="sng" dirty="0">
                <a:latin typeface="Calibri" panose="020F0502020204030204" pitchFamily="34" charset="0"/>
                <a:cs typeface="Calibri" panose="020F0502020204030204" pitchFamily="34" charset="0"/>
              </a:rPr>
              <a:t>ur</a:t>
            </a:r>
            <a:r>
              <a:rPr lang="en-US" sz="2200" dirty="0">
                <a:latin typeface="Calibri" panose="020F0502020204030204" pitchFamily="34" charset="0"/>
                <a:cs typeface="Calibri" panose="020F0502020204030204" pitchFamily="34" charset="0"/>
              </a:rPr>
              <a:t>y, curi</a:t>
            </a:r>
            <a:r>
              <a:rPr lang="en-US" sz="2200" b="1" u="sng" dirty="0">
                <a:latin typeface="Calibri" panose="020F0502020204030204" pitchFamily="34" charset="0"/>
                <a:cs typeface="Calibri" panose="020F0502020204030204" pitchFamily="34" charset="0"/>
              </a:rPr>
              <a:t>ou</a:t>
            </a:r>
            <a:r>
              <a:rPr lang="en-US" sz="2200" dirty="0">
                <a:latin typeface="Calibri" panose="020F0502020204030204" pitchFamily="34" charset="0"/>
                <a:cs typeface="Calibri" panose="020F0502020204030204" pitchFamily="34" charset="0"/>
              </a:rPr>
              <a:t>s, t</a:t>
            </a:r>
            <a:r>
              <a:rPr lang="en-US" sz="2200" b="1" u="sng" dirty="0">
                <a:latin typeface="Calibri" panose="020F0502020204030204" pitchFamily="34" charset="0"/>
                <a:cs typeface="Calibri" panose="020F0502020204030204" pitchFamily="34" charset="0"/>
              </a:rPr>
              <a:t>ou</a:t>
            </a:r>
            <a:r>
              <a:rPr lang="en-US" sz="2200" dirty="0">
                <a:latin typeface="Calibri" panose="020F0502020204030204" pitchFamily="34" charset="0"/>
                <a:cs typeface="Calibri" panose="020F0502020204030204" pitchFamily="34" charset="0"/>
              </a:rPr>
              <a:t>rnament, d</a:t>
            </a:r>
            <a:r>
              <a:rPr lang="en-US" sz="2200" b="1" u="sng" dirty="0">
                <a:latin typeface="Calibri" panose="020F0502020204030204" pitchFamily="34" charset="0"/>
                <a:cs typeface="Calibri" panose="020F0502020204030204" pitchFamily="34" charset="0"/>
              </a:rPr>
              <a:t>uri</a:t>
            </a:r>
            <a:r>
              <a:rPr lang="en-US" sz="2200" dirty="0">
                <a:latin typeface="Calibri" panose="020F0502020204030204" pitchFamily="34" charset="0"/>
                <a:cs typeface="Calibri" panose="020F0502020204030204" pitchFamily="34" charset="0"/>
              </a:rPr>
              <a:t>ng, mat</a:t>
            </a:r>
            <a:r>
              <a:rPr lang="en-US" sz="2200" b="1" u="sng" dirty="0">
                <a:latin typeface="Calibri" panose="020F0502020204030204" pitchFamily="34" charset="0"/>
                <a:cs typeface="Calibri" panose="020F0502020204030204" pitchFamily="34" charset="0"/>
              </a:rPr>
              <a:t>ur</a:t>
            </a:r>
            <a:r>
              <a:rPr lang="en-US" sz="2200" dirty="0">
                <a:latin typeface="Calibri" panose="020F0502020204030204" pitchFamily="34" charset="0"/>
                <a:cs typeface="Calibri" panose="020F0502020204030204" pitchFamily="34" charset="0"/>
              </a:rPr>
              <a:t>e, etc. </a:t>
            </a:r>
          </a:p>
        </p:txBody>
      </p:sp>
      <p:sp>
        <p:nvSpPr>
          <p:cNvPr id="28" name="TextBox 27">
            <a:extLst>
              <a:ext uri="{FF2B5EF4-FFF2-40B4-BE49-F238E27FC236}">
                <a16:creationId xmlns:a16="http://schemas.microsoft.com/office/drawing/2014/main" id="{02797470-8BB1-8FC6-C59D-8D5A469C3FC7}"/>
              </a:ext>
            </a:extLst>
          </p:cNvPr>
          <p:cNvSpPr txBox="1"/>
          <p:nvPr/>
        </p:nvSpPr>
        <p:spPr>
          <a:xfrm>
            <a:off x="4596384" y="2340864"/>
            <a:ext cx="3023616" cy="1785104"/>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n</a:t>
            </a:r>
            <a:r>
              <a:rPr lang="en-US" sz="2200" b="1" u="sng" dirty="0">
                <a:latin typeface="Calibri" panose="020F0502020204030204" pitchFamily="34" charset="0"/>
                <a:cs typeface="Calibri" panose="020F0502020204030204" pitchFamily="34" charset="0"/>
              </a:rPr>
              <a:t>oi</a:t>
            </a:r>
            <a:r>
              <a:rPr lang="en-US" sz="2200" dirty="0">
                <a:latin typeface="Calibri" panose="020F0502020204030204" pitchFamily="34" charset="0"/>
                <a:cs typeface="Calibri" panose="020F0502020204030204" pitchFamily="34" charset="0"/>
              </a:rPr>
              <a:t>sy, j</a:t>
            </a:r>
            <a:r>
              <a:rPr lang="en-US" sz="2200" b="1" u="sng" dirty="0">
                <a:latin typeface="Calibri" panose="020F0502020204030204" pitchFamily="34" charset="0"/>
                <a:cs typeface="Calibri" panose="020F0502020204030204" pitchFamily="34" charset="0"/>
              </a:rPr>
              <a:t>oi</a:t>
            </a:r>
            <a:r>
              <a:rPr lang="en-US" sz="2200" dirty="0">
                <a:latin typeface="Calibri" panose="020F0502020204030204" pitchFamily="34" charset="0"/>
                <a:cs typeface="Calibri" panose="020F0502020204030204" pitchFamily="34" charset="0"/>
              </a:rPr>
              <a:t>n, enj</a:t>
            </a:r>
            <a:r>
              <a:rPr lang="en-US" sz="2200" b="1" u="sng" dirty="0">
                <a:latin typeface="Calibri" panose="020F0502020204030204" pitchFamily="34" charset="0"/>
                <a:cs typeface="Calibri" panose="020F0502020204030204" pitchFamily="34" charset="0"/>
              </a:rPr>
              <a:t>oy</a:t>
            </a:r>
            <a:r>
              <a:rPr lang="en-US" sz="2200" dirty="0">
                <a:latin typeface="Calibri" panose="020F0502020204030204" pitchFamily="34" charset="0"/>
                <a:cs typeface="Calibri" panose="020F0502020204030204" pitchFamily="34" charset="0"/>
              </a:rPr>
              <a:t>able, v</a:t>
            </a:r>
            <a:r>
              <a:rPr lang="en-US" sz="2200" b="1" u="sng" dirty="0">
                <a:latin typeface="Calibri" panose="020F0502020204030204" pitchFamily="34" charset="0"/>
                <a:cs typeface="Calibri" panose="020F0502020204030204" pitchFamily="34" charset="0"/>
              </a:rPr>
              <a:t>oi</a:t>
            </a:r>
            <a:r>
              <a:rPr lang="en-US" sz="2200" dirty="0">
                <a:latin typeface="Calibri" panose="020F0502020204030204" pitchFamily="34" charset="0"/>
                <a:cs typeface="Calibri" panose="020F0502020204030204" pitchFamily="34" charset="0"/>
              </a:rPr>
              <a:t>ces, ann</a:t>
            </a:r>
            <a:r>
              <a:rPr lang="en-US" sz="2200" b="1" u="sng" dirty="0">
                <a:latin typeface="Calibri" panose="020F0502020204030204" pitchFamily="34" charset="0"/>
                <a:cs typeface="Calibri" panose="020F0502020204030204" pitchFamily="34" charset="0"/>
              </a:rPr>
              <a:t>oy</a:t>
            </a:r>
            <a:r>
              <a:rPr lang="en-US" sz="2200" dirty="0">
                <a:latin typeface="Calibri" panose="020F0502020204030204" pitchFamily="34" charset="0"/>
                <a:cs typeface="Calibri" panose="020F0502020204030204" pitchFamily="34" charset="0"/>
              </a:rPr>
              <a:t>, b</a:t>
            </a:r>
            <a:r>
              <a:rPr lang="en-US" sz="2200" b="1" u="sng" dirty="0">
                <a:latin typeface="Calibri" panose="020F0502020204030204" pitchFamily="34" charset="0"/>
                <a:cs typeface="Calibri" panose="020F0502020204030204" pitchFamily="34" charset="0"/>
              </a:rPr>
              <a:t>oy</a:t>
            </a:r>
            <a:r>
              <a:rPr lang="en-US" sz="2200" dirty="0">
                <a:latin typeface="Calibri" panose="020F0502020204030204" pitchFamily="34" charset="0"/>
                <a:cs typeface="Calibri" panose="020F0502020204030204" pitchFamily="34" charset="0"/>
              </a:rPr>
              <a:t>, t</a:t>
            </a:r>
            <a:r>
              <a:rPr lang="en-US" sz="2200" b="1" u="sng" dirty="0">
                <a:latin typeface="Calibri" panose="020F0502020204030204" pitchFamily="34" charset="0"/>
                <a:cs typeface="Calibri" panose="020F0502020204030204" pitchFamily="34" charset="0"/>
              </a:rPr>
              <a:t>oy</a:t>
            </a:r>
            <a:r>
              <a:rPr lang="en-US" sz="2200" dirty="0">
                <a:latin typeface="Calibri" panose="020F0502020204030204" pitchFamily="34" charset="0"/>
                <a:cs typeface="Calibri" panose="020F0502020204030204" pitchFamily="34" charset="0"/>
              </a:rPr>
              <a:t>, ch</a:t>
            </a:r>
            <a:r>
              <a:rPr lang="en-US" sz="2200" b="1" u="sng" dirty="0">
                <a:latin typeface="Calibri" panose="020F0502020204030204" pitchFamily="34" charset="0"/>
                <a:cs typeface="Calibri" panose="020F0502020204030204" pitchFamily="34" charset="0"/>
              </a:rPr>
              <a:t>oi</a:t>
            </a:r>
            <a:r>
              <a:rPr lang="en-US" sz="2200" dirty="0">
                <a:latin typeface="Calibri" panose="020F0502020204030204" pitchFamily="34" charset="0"/>
                <a:cs typeface="Calibri" panose="020F0502020204030204" pitchFamily="34" charset="0"/>
              </a:rPr>
              <a:t>ce, c</a:t>
            </a:r>
            <a:r>
              <a:rPr lang="en-US" sz="2200" b="1" u="sng" dirty="0">
                <a:latin typeface="Calibri" panose="020F0502020204030204" pitchFamily="34" charset="0"/>
                <a:cs typeface="Calibri" panose="020F0502020204030204" pitchFamily="34" charset="0"/>
              </a:rPr>
              <a:t>oi</a:t>
            </a:r>
            <a:r>
              <a:rPr lang="en-US" sz="2200" dirty="0">
                <a:latin typeface="Calibri" panose="020F0502020204030204" pitchFamily="34" charset="0"/>
                <a:cs typeface="Calibri" panose="020F0502020204030204" pitchFamily="34" charset="0"/>
              </a:rPr>
              <a:t>n, empl</a:t>
            </a:r>
            <a:r>
              <a:rPr lang="en-US" sz="2200" b="1" u="sng" dirty="0">
                <a:latin typeface="Calibri" panose="020F0502020204030204" pitchFamily="34" charset="0"/>
                <a:cs typeface="Calibri" panose="020F0502020204030204" pitchFamily="34" charset="0"/>
              </a:rPr>
              <a:t>oy</a:t>
            </a:r>
            <a:r>
              <a:rPr lang="en-US" sz="2200" dirty="0">
                <a:latin typeface="Calibri" panose="020F0502020204030204" pitchFamily="34" charset="0"/>
                <a:cs typeface="Calibri" panose="020F0502020204030204" pitchFamily="34" charset="0"/>
              </a:rPr>
              <a:t>ee, destr</a:t>
            </a:r>
            <a:r>
              <a:rPr lang="en-US" sz="2200" b="1" u="sng" dirty="0">
                <a:latin typeface="Calibri" panose="020F0502020204030204" pitchFamily="34" charset="0"/>
                <a:cs typeface="Calibri" panose="020F0502020204030204" pitchFamily="34" charset="0"/>
              </a:rPr>
              <a:t>oy</a:t>
            </a:r>
            <a:r>
              <a:rPr lang="en-US" sz="2200" dirty="0">
                <a:latin typeface="Calibri" panose="020F0502020204030204" pitchFamily="34" charset="0"/>
                <a:cs typeface="Calibri" panose="020F0502020204030204" pitchFamily="34" charset="0"/>
              </a:rPr>
              <a:t>, app</a:t>
            </a:r>
            <a:r>
              <a:rPr lang="en-US" sz="2200" b="1" u="sng" dirty="0">
                <a:latin typeface="Calibri" panose="020F0502020204030204" pitchFamily="34" charset="0"/>
                <a:cs typeface="Calibri" panose="020F0502020204030204" pitchFamily="34" charset="0"/>
              </a:rPr>
              <a:t>oi</a:t>
            </a:r>
            <a:r>
              <a:rPr lang="en-US" sz="2200" dirty="0">
                <a:latin typeface="Calibri" panose="020F0502020204030204" pitchFamily="34" charset="0"/>
                <a:cs typeface="Calibri" panose="020F0502020204030204" pitchFamily="34" charset="0"/>
              </a:rPr>
              <a:t>ntment, h</a:t>
            </a:r>
            <a:r>
              <a:rPr lang="en-US" sz="2200" b="1" u="sng" dirty="0">
                <a:latin typeface="Calibri" panose="020F0502020204030204" pitchFamily="34" charset="0"/>
                <a:cs typeface="Calibri" panose="020F0502020204030204" pitchFamily="34" charset="0"/>
              </a:rPr>
              <a:t>oi</a:t>
            </a:r>
            <a:r>
              <a:rPr lang="en-US" sz="2200" dirty="0">
                <a:latin typeface="Calibri" panose="020F0502020204030204" pitchFamily="34" charset="0"/>
                <a:cs typeface="Calibri" panose="020F0502020204030204" pitchFamily="34" charset="0"/>
              </a:rPr>
              <a:t>st, etc.</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2"/>
          <p:cNvSpPr txBox="1">
            <a:spLocks noGrp="1"/>
          </p:cNvSpPr>
          <p:nvPr>
            <p:ph type="title"/>
          </p:nvPr>
        </p:nvSpPr>
        <p:spPr>
          <a:xfrm>
            <a:off x="720000" y="14731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G</a:t>
            </a:r>
            <a:r>
              <a:rPr lang="en" dirty="0"/>
              <a:t>RAMMAR: simple sentences</a:t>
            </a:r>
            <a:endParaRPr dirty="0"/>
          </a:p>
        </p:txBody>
      </p:sp>
      <p:sp>
        <p:nvSpPr>
          <p:cNvPr id="2" name="Google Shape;830;p45">
            <a:extLst>
              <a:ext uri="{FF2B5EF4-FFF2-40B4-BE49-F238E27FC236}">
                <a16:creationId xmlns:a16="http://schemas.microsoft.com/office/drawing/2014/main" id="{42180DFC-94AE-4BD6-4C7D-0F0ADF3A869E}"/>
              </a:ext>
            </a:extLst>
          </p:cNvPr>
          <p:cNvSpPr/>
          <p:nvPr/>
        </p:nvSpPr>
        <p:spPr>
          <a:xfrm>
            <a:off x="848540" y="1783661"/>
            <a:ext cx="7322030" cy="3298256"/>
          </a:xfrm>
          <a:prstGeom prst="rect">
            <a:avLst/>
          </a:prstGeom>
          <a:solidFill>
            <a:schemeClr val="lt2"/>
          </a:solidFill>
          <a:ln w="28575" cap="flat" cmpd="sng">
            <a:solidFill>
              <a:schemeClr val="lt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TextBox 2">
            <a:extLst>
              <a:ext uri="{FF2B5EF4-FFF2-40B4-BE49-F238E27FC236}">
                <a16:creationId xmlns:a16="http://schemas.microsoft.com/office/drawing/2014/main" id="{329A169D-C5F0-D212-7B0D-53308D85432D}"/>
              </a:ext>
            </a:extLst>
          </p:cNvPr>
          <p:cNvSpPr txBox="1"/>
          <p:nvPr/>
        </p:nvSpPr>
        <p:spPr>
          <a:xfrm>
            <a:off x="953555" y="1853532"/>
            <a:ext cx="3791854" cy="557845"/>
          </a:xfrm>
          <a:prstGeom prst="rect">
            <a:avLst/>
          </a:prstGeom>
          <a:noFill/>
        </p:spPr>
        <p:txBody>
          <a:bodyPr wrap="square">
            <a:spAutoFit/>
          </a:bodyPr>
          <a:lstStyle/>
          <a:p>
            <a:pPr>
              <a:lnSpc>
                <a:spcPct val="150000"/>
              </a:lnSpc>
            </a:pPr>
            <a:r>
              <a:rPr lang="en-US" sz="2200" dirty="0">
                <a:latin typeface="Nunito" pitchFamily="2" charset="0"/>
              </a:rPr>
              <a:t>Subject + Verb</a:t>
            </a:r>
          </a:p>
        </p:txBody>
      </p:sp>
      <p:sp>
        <p:nvSpPr>
          <p:cNvPr id="4" name="TextBox 3">
            <a:extLst>
              <a:ext uri="{FF2B5EF4-FFF2-40B4-BE49-F238E27FC236}">
                <a16:creationId xmlns:a16="http://schemas.microsoft.com/office/drawing/2014/main" id="{07246780-7C1B-8CAF-C34A-CE9458200028}"/>
              </a:ext>
            </a:extLst>
          </p:cNvPr>
          <p:cNvSpPr txBox="1"/>
          <p:nvPr/>
        </p:nvSpPr>
        <p:spPr>
          <a:xfrm>
            <a:off x="953555" y="4123261"/>
            <a:ext cx="3547766" cy="557845"/>
          </a:xfrm>
          <a:prstGeom prst="rect">
            <a:avLst/>
          </a:prstGeom>
          <a:noFill/>
        </p:spPr>
        <p:txBody>
          <a:bodyPr wrap="none" rtlCol="0">
            <a:spAutoFit/>
          </a:bodyPr>
          <a:lstStyle/>
          <a:p>
            <a:pPr>
              <a:lnSpc>
                <a:spcPct val="150000"/>
              </a:lnSpc>
            </a:pPr>
            <a:r>
              <a:rPr lang="en-US" sz="2200" dirty="0">
                <a:latin typeface="Nunito" pitchFamily="2" charset="0"/>
              </a:rPr>
              <a:t>Subject + Verb + Adjective</a:t>
            </a:r>
          </a:p>
        </p:txBody>
      </p:sp>
      <p:sp>
        <p:nvSpPr>
          <p:cNvPr id="5" name="TextBox 4">
            <a:extLst>
              <a:ext uri="{FF2B5EF4-FFF2-40B4-BE49-F238E27FC236}">
                <a16:creationId xmlns:a16="http://schemas.microsoft.com/office/drawing/2014/main" id="{18A12042-D44A-5A42-B856-26A5D93FD3C4}"/>
              </a:ext>
            </a:extLst>
          </p:cNvPr>
          <p:cNvSpPr txBox="1"/>
          <p:nvPr/>
        </p:nvSpPr>
        <p:spPr>
          <a:xfrm>
            <a:off x="953555" y="2701340"/>
            <a:ext cx="3268844" cy="769441"/>
          </a:xfrm>
          <a:prstGeom prst="rect">
            <a:avLst/>
          </a:prstGeom>
          <a:noFill/>
        </p:spPr>
        <p:txBody>
          <a:bodyPr wrap="none" rtlCol="0">
            <a:spAutoFit/>
          </a:bodyPr>
          <a:lstStyle/>
          <a:p>
            <a:r>
              <a:rPr lang="en-US" sz="2200" dirty="0">
                <a:latin typeface="Nunito" pitchFamily="2" charset="0"/>
              </a:rPr>
              <a:t>Subject + Verb + Object </a:t>
            </a:r>
          </a:p>
          <a:p>
            <a:endParaRPr lang="en-US" sz="2200" dirty="0"/>
          </a:p>
        </p:txBody>
      </p:sp>
      <p:sp>
        <p:nvSpPr>
          <p:cNvPr id="6" name="TextBox 5">
            <a:extLst>
              <a:ext uri="{FF2B5EF4-FFF2-40B4-BE49-F238E27FC236}">
                <a16:creationId xmlns:a16="http://schemas.microsoft.com/office/drawing/2014/main" id="{667A2AB0-44A7-8677-C33A-0402577820B5}"/>
              </a:ext>
            </a:extLst>
          </p:cNvPr>
          <p:cNvSpPr txBox="1"/>
          <p:nvPr/>
        </p:nvSpPr>
        <p:spPr>
          <a:xfrm>
            <a:off x="953557" y="3485117"/>
            <a:ext cx="3373039" cy="430887"/>
          </a:xfrm>
          <a:prstGeom prst="rect">
            <a:avLst/>
          </a:prstGeom>
          <a:noFill/>
        </p:spPr>
        <p:txBody>
          <a:bodyPr wrap="none" rtlCol="0">
            <a:spAutoFit/>
          </a:bodyPr>
          <a:lstStyle/>
          <a:p>
            <a:r>
              <a:rPr lang="en-US" sz="2200" dirty="0">
                <a:latin typeface="Nunito" pitchFamily="2" charset="0"/>
              </a:rPr>
              <a:t>Subject + Verb + Adverb </a:t>
            </a:r>
          </a:p>
        </p:txBody>
      </p:sp>
      <p:sp>
        <p:nvSpPr>
          <p:cNvPr id="7" name="Rectangle 6">
            <a:extLst>
              <a:ext uri="{FF2B5EF4-FFF2-40B4-BE49-F238E27FC236}">
                <a16:creationId xmlns:a16="http://schemas.microsoft.com/office/drawing/2014/main" id="{56F4FB44-5DFD-AD41-6ECE-271048CD17AC}"/>
              </a:ext>
            </a:extLst>
          </p:cNvPr>
          <p:cNvSpPr/>
          <p:nvPr/>
        </p:nvSpPr>
        <p:spPr>
          <a:xfrm>
            <a:off x="4850424" y="1783661"/>
            <a:ext cx="3312515" cy="3298256"/>
          </a:xfrm>
          <a:prstGeom prst="rect">
            <a:avLst/>
          </a:prstGeom>
          <a:solidFill>
            <a:schemeClr val="bg2"/>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71E3D1-2955-2D5E-756F-08426E37F0B0}"/>
              </a:ext>
            </a:extLst>
          </p:cNvPr>
          <p:cNvSpPr txBox="1"/>
          <p:nvPr/>
        </p:nvSpPr>
        <p:spPr>
          <a:xfrm>
            <a:off x="5221119" y="1960353"/>
            <a:ext cx="3112632" cy="769441"/>
          </a:xfrm>
          <a:prstGeom prst="rect">
            <a:avLst/>
          </a:prstGeom>
          <a:noFill/>
        </p:spPr>
        <p:txBody>
          <a:bodyPr wrap="square" rtlCol="0">
            <a:spAutoFit/>
          </a:bodyPr>
          <a:lstStyle/>
          <a:p>
            <a:r>
              <a:rPr lang="en-US" sz="2200" dirty="0">
                <a:solidFill>
                  <a:srgbClr val="111111"/>
                </a:solidFill>
                <a:latin typeface="Nunito" pitchFamily="2" charset="0"/>
              </a:rPr>
              <a:t>Ex: </a:t>
            </a:r>
            <a:r>
              <a:rPr lang="en-US" sz="2200" b="0" i="0" u="sng" dirty="0">
                <a:solidFill>
                  <a:srgbClr val="111111"/>
                </a:solidFill>
                <a:effectLst/>
                <a:latin typeface="Nunito" pitchFamily="2" charset="0"/>
              </a:rPr>
              <a:t>It is</a:t>
            </a:r>
            <a:r>
              <a:rPr lang="en-US" sz="2200" b="0" i="0" dirty="0">
                <a:solidFill>
                  <a:srgbClr val="111111"/>
                </a:solidFill>
                <a:effectLst/>
                <a:latin typeface="Nunito" pitchFamily="2" charset="0"/>
              </a:rPr>
              <a:t> </a:t>
            </a:r>
            <a:r>
              <a:rPr lang="en-US" sz="2200" b="0" i="0" u="sng" dirty="0">
                <a:solidFill>
                  <a:srgbClr val="111111"/>
                </a:solidFill>
                <a:effectLst/>
                <a:latin typeface="Nunito" pitchFamily="2" charset="0"/>
              </a:rPr>
              <a:t>raining</a:t>
            </a:r>
            <a:r>
              <a:rPr lang="en-US" sz="2200" b="0" i="0" dirty="0">
                <a:solidFill>
                  <a:srgbClr val="111111"/>
                </a:solidFill>
                <a:effectLst/>
                <a:latin typeface="Nunito" pitchFamily="2" charset="0"/>
              </a:rPr>
              <a:t>.</a:t>
            </a:r>
          </a:p>
          <a:p>
            <a:r>
              <a:rPr lang="en-US" sz="2200" dirty="0">
                <a:solidFill>
                  <a:srgbClr val="111111"/>
                </a:solidFill>
                <a:latin typeface="Nunito" pitchFamily="2" charset="0"/>
              </a:rPr>
              <a:t>       S        V</a:t>
            </a:r>
            <a:endParaRPr lang="en-US" sz="2200" b="0" i="0" dirty="0">
              <a:solidFill>
                <a:srgbClr val="111111"/>
              </a:solidFill>
              <a:effectLst/>
              <a:latin typeface="Nunito" pitchFamily="2" charset="0"/>
            </a:endParaRPr>
          </a:p>
        </p:txBody>
      </p:sp>
      <p:sp>
        <p:nvSpPr>
          <p:cNvPr id="9" name="TextBox 8">
            <a:extLst>
              <a:ext uri="{FF2B5EF4-FFF2-40B4-BE49-F238E27FC236}">
                <a16:creationId xmlns:a16="http://schemas.microsoft.com/office/drawing/2014/main" id="{7252AE70-FC10-B651-E0DA-70E4B5E4E878}"/>
              </a:ext>
            </a:extLst>
          </p:cNvPr>
          <p:cNvSpPr txBox="1"/>
          <p:nvPr/>
        </p:nvSpPr>
        <p:spPr>
          <a:xfrm>
            <a:off x="5214023" y="2694083"/>
            <a:ext cx="1941557" cy="769441"/>
          </a:xfrm>
          <a:prstGeom prst="rect">
            <a:avLst/>
          </a:prstGeom>
          <a:solidFill>
            <a:schemeClr val="bg2"/>
          </a:solidFill>
        </p:spPr>
        <p:txBody>
          <a:bodyPr wrap="none" rtlCol="0">
            <a:spAutoFit/>
          </a:bodyPr>
          <a:lstStyle/>
          <a:p>
            <a:r>
              <a:rPr lang="en-US" sz="2200" b="0" i="0" dirty="0">
                <a:solidFill>
                  <a:srgbClr val="111111"/>
                </a:solidFill>
                <a:effectLst/>
                <a:latin typeface="Nunito" pitchFamily="2" charset="0"/>
              </a:rPr>
              <a:t>Ex: </a:t>
            </a:r>
            <a:r>
              <a:rPr lang="en-US" sz="2200" b="0" i="0" u="sng" dirty="0">
                <a:solidFill>
                  <a:srgbClr val="111111"/>
                </a:solidFill>
                <a:effectLst/>
                <a:latin typeface="Nunito" pitchFamily="2" charset="0"/>
              </a:rPr>
              <a:t>I</a:t>
            </a:r>
            <a:r>
              <a:rPr lang="en-US" sz="2200" b="0" i="0" dirty="0">
                <a:solidFill>
                  <a:srgbClr val="111111"/>
                </a:solidFill>
                <a:effectLst/>
                <a:latin typeface="Nunito" pitchFamily="2" charset="0"/>
              </a:rPr>
              <a:t>  </a:t>
            </a:r>
            <a:r>
              <a:rPr lang="en-US" sz="2200" b="0" i="0" u="sng" dirty="0">
                <a:solidFill>
                  <a:srgbClr val="111111"/>
                </a:solidFill>
                <a:effectLst/>
                <a:latin typeface="Nunito" pitchFamily="2" charset="0"/>
              </a:rPr>
              <a:t>like</a:t>
            </a:r>
            <a:r>
              <a:rPr lang="en-US" sz="2200" b="0" i="0" dirty="0">
                <a:solidFill>
                  <a:srgbClr val="111111"/>
                </a:solidFill>
                <a:effectLst/>
                <a:latin typeface="Nunito" pitchFamily="2" charset="0"/>
              </a:rPr>
              <a:t> </a:t>
            </a:r>
            <a:r>
              <a:rPr lang="en-US" sz="2200" b="0" i="0" u="sng" dirty="0">
                <a:solidFill>
                  <a:srgbClr val="111111"/>
                </a:solidFill>
                <a:effectLst/>
                <a:latin typeface="Nunito" pitchFamily="2" charset="0"/>
              </a:rPr>
              <a:t>cats</a:t>
            </a:r>
            <a:r>
              <a:rPr lang="en-US" sz="2200" b="0" i="0" dirty="0">
                <a:solidFill>
                  <a:srgbClr val="111111"/>
                </a:solidFill>
                <a:effectLst/>
                <a:latin typeface="Nunito" pitchFamily="2" charset="0"/>
              </a:rPr>
              <a:t>.</a:t>
            </a:r>
          </a:p>
          <a:p>
            <a:r>
              <a:rPr lang="en-US" sz="2200" dirty="0">
                <a:solidFill>
                  <a:srgbClr val="111111"/>
                </a:solidFill>
                <a:latin typeface="Nunito" pitchFamily="2" charset="0"/>
              </a:rPr>
              <a:t>      S  V     O</a:t>
            </a:r>
            <a:endParaRPr lang="en-US" sz="2200" dirty="0">
              <a:latin typeface="Nunito" pitchFamily="2" charset="0"/>
            </a:endParaRPr>
          </a:p>
        </p:txBody>
      </p:sp>
      <p:sp>
        <p:nvSpPr>
          <p:cNvPr id="10" name="TextBox 9">
            <a:extLst>
              <a:ext uri="{FF2B5EF4-FFF2-40B4-BE49-F238E27FC236}">
                <a16:creationId xmlns:a16="http://schemas.microsoft.com/office/drawing/2014/main" id="{8A6857FA-3EF2-A23D-D020-75FD68A7B0A9}"/>
              </a:ext>
            </a:extLst>
          </p:cNvPr>
          <p:cNvSpPr txBox="1"/>
          <p:nvPr/>
        </p:nvSpPr>
        <p:spPr>
          <a:xfrm>
            <a:off x="5230894" y="4186800"/>
            <a:ext cx="1999265" cy="769441"/>
          </a:xfrm>
          <a:prstGeom prst="rect">
            <a:avLst/>
          </a:prstGeom>
          <a:solidFill>
            <a:schemeClr val="bg2"/>
          </a:solidFill>
        </p:spPr>
        <p:txBody>
          <a:bodyPr wrap="none" rtlCol="0">
            <a:spAutoFit/>
          </a:bodyPr>
          <a:lstStyle/>
          <a:p>
            <a:r>
              <a:rPr lang="en-US" sz="2200" b="0" i="0" dirty="0">
                <a:solidFill>
                  <a:srgbClr val="111111"/>
                </a:solidFill>
                <a:effectLst/>
                <a:latin typeface="Nunito" pitchFamily="2" charset="0"/>
              </a:rPr>
              <a:t>Ex: </a:t>
            </a:r>
            <a:r>
              <a:rPr lang="en-US" sz="2200" b="0" i="0" u="sng" dirty="0">
                <a:solidFill>
                  <a:srgbClr val="111111"/>
                </a:solidFill>
                <a:effectLst/>
                <a:latin typeface="Nunito" pitchFamily="2" charset="0"/>
              </a:rPr>
              <a:t>She</a:t>
            </a:r>
            <a:r>
              <a:rPr lang="en-US" sz="2200" b="0" i="0" dirty="0">
                <a:solidFill>
                  <a:srgbClr val="111111"/>
                </a:solidFill>
                <a:effectLst/>
                <a:latin typeface="Nunito" pitchFamily="2" charset="0"/>
              </a:rPr>
              <a:t> </a:t>
            </a:r>
            <a:r>
              <a:rPr lang="en-US" sz="2200" b="0" i="0" u="sng" dirty="0">
                <a:solidFill>
                  <a:srgbClr val="111111"/>
                </a:solidFill>
                <a:effectLst/>
                <a:latin typeface="Nunito" pitchFamily="2" charset="0"/>
              </a:rPr>
              <a:t>is</a:t>
            </a:r>
            <a:r>
              <a:rPr lang="en-US" sz="2200" b="0" i="0" dirty="0">
                <a:solidFill>
                  <a:srgbClr val="111111"/>
                </a:solidFill>
                <a:effectLst/>
                <a:latin typeface="Nunito" pitchFamily="2" charset="0"/>
              </a:rPr>
              <a:t> </a:t>
            </a:r>
            <a:r>
              <a:rPr lang="en-US" sz="2200" b="0" i="0" u="sng" dirty="0">
                <a:solidFill>
                  <a:srgbClr val="111111"/>
                </a:solidFill>
                <a:effectLst/>
                <a:latin typeface="Nunito" pitchFamily="2" charset="0"/>
              </a:rPr>
              <a:t>tall</a:t>
            </a:r>
            <a:r>
              <a:rPr lang="en-US" sz="2200" b="0" i="0" dirty="0">
                <a:solidFill>
                  <a:srgbClr val="111111"/>
                </a:solidFill>
                <a:effectLst/>
                <a:latin typeface="Nunito" pitchFamily="2" charset="0"/>
              </a:rPr>
              <a:t>.</a:t>
            </a:r>
          </a:p>
          <a:p>
            <a:r>
              <a:rPr lang="en-US" sz="2200" dirty="0">
                <a:solidFill>
                  <a:srgbClr val="111111"/>
                </a:solidFill>
                <a:latin typeface="Nunito" pitchFamily="2" charset="0"/>
              </a:rPr>
              <a:t>        S   V</a:t>
            </a:r>
            <a:r>
              <a:rPr lang="en-US" sz="2200" b="0" i="0" dirty="0">
                <a:solidFill>
                  <a:srgbClr val="111111"/>
                </a:solidFill>
                <a:effectLst/>
                <a:latin typeface="Nunito" pitchFamily="2" charset="0"/>
              </a:rPr>
              <a:t>  Adj</a:t>
            </a:r>
            <a:endParaRPr lang="en-US" sz="2200" dirty="0">
              <a:latin typeface="Nunito" pitchFamily="2" charset="0"/>
            </a:endParaRPr>
          </a:p>
        </p:txBody>
      </p:sp>
      <p:sp>
        <p:nvSpPr>
          <p:cNvPr id="11" name="TextBox 10">
            <a:extLst>
              <a:ext uri="{FF2B5EF4-FFF2-40B4-BE49-F238E27FC236}">
                <a16:creationId xmlns:a16="http://schemas.microsoft.com/office/drawing/2014/main" id="{DF1114D5-5AE4-12E9-3B48-1475A03A5D9E}"/>
              </a:ext>
            </a:extLst>
          </p:cNvPr>
          <p:cNvSpPr txBox="1"/>
          <p:nvPr/>
        </p:nvSpPr>
        <p:spPr>
          <a:xfrm>
            <a:off x="5230894" y="3447273"/>
            <a:ext cx="2651688" cy="769441"/>
          </a:xfrm>
          <a:prstGeom prst="rect">
            <a:avLst/>
          </a:prstGeom>
          <a:solidFill>
            <a:schemeClr val="bg2"/>
          </a:solidFill>
        </p:spPr>
        <p:txBody>
          <a:bodyPr wrap="none" rtlCol="0">
            <a:spAutoFit/>
          </a:bodyPr>
          <a:lstStyle/>
          <a:p>
            <a:r>
              <a:rPr lang="en-US" sz="2200" dirty="0">
                <a:latin typeface="Nunito" pitchFamily="2" charset="0"/>
              </a:rPr>
              <a:t>Ex: </a:t>
            </a:r>
            <a:r>
              <a:rPr lang="en-US" sz="2200" b="0" i="0" dirty="0">
                <a:solidFill>
                  <a:srgbClr val="111111"/>
                </a:solidFill>
                <a:effectLst/>
                <a:latin typeface="Nunito" pitchFamily="2" charset="0"/>
              </a:rPr>
              <a:t> </a:t>
            </a:r>
            <a:r>
              <a:rPr lang="en-US" sz="2200" b="0" i="0" u="sng" dirty="0">
                <a:solidFill>
                  <a:srgbClr val="111111"/>
                </a:solidFill>
                <a:effectLst/>
                <a:latin typeface="Nunito" pitchFamily="2" charset="0"/>
              </a:rPr>
              <a:t>I</a:t>
            </a:r>
            <a:r>
              <a:rPr lang="en-US" sz="2200" b="0" i="0" dirty="0">
                <a:solidFill>
                  <a:srgbClr val="111111"/>
                </a:solidFill>
                <a:effectLst/>
                <a:latin typeface="Nunito" pitchFamily="2" charset="0"/>
              </a:rPr>
              <a:t> </a:t>
            </a:r>
            <a:r>
              <a:rPr lang="en-US" sz="2200" b="0" i="0" u="sng" dirty="0">
                <a:solidFill>
                  <a:srgbClr val="111111"/>
                </a:solidFill>
                <a:effectLst/>
                <a:latin typeface="Nunito" pitchFamily="2" charset="0"/>
              </a:rPr>
              <a:t>live</a:t>
            </a:r>
            <a:r>
              <a:rPr lang="en-US" sz="2200" b="0" i="0" dirty="0">
                <a:solidFill>
                  <a:srgbClr val="111111"/>
                </a:solidFill>
                <a:effectLst/>
                <a:latin typeface="Nunito" pitchFamily="2" charset="0"/>
              </a:rPr>
              <a:t> </a:t>
            </a:r>
            <a:r>
              <a:rPr lang="en-US" sz="2200" b="0" i="0" u="sng" dirty="0">
                <a:solidFill>
                  <a:srgbClr val="111111"/>
                </a:solidFill>
                <a:effectLst/>
                <a:latin typeface="Nunito" pitchFamily="2" charset="0"/>
              </a:rPr>
              <a:t>in the city.</a:t>
            </a:r>
          </a:p>
          <a:p>
            <a:r>
              <a:rPr lang="en-US" sz="2200" b="0" i="0" dirty="0">
                <a:solidFill>
                  <a:srgbClr val="111111"/>
                </a:solidFill>
                <a:effectLst/>
                <a:latin typeface="Nunito" pitchFamily="2" charset="0"/>
              </a:rPr>
              <a:t>       </a:t>
            </a:r>
            <a:r>
              <a:rPr lang="en-US" sz="2200" dirty="0">
                <a:solidFill>
                  <a:srgbClr val="111111"/>
                </a:solidFill>
                <a:latin typeface="Nunito" pitchFamily="2" charset="0"/>
              </a:rPr>
              <a:t>S V    adverb</a:t>
            </a:r>
            <a:endParaRPr lang="en-US" sz="2200" b="0" i="0" dirty="0">
              <a:solidFill>
                <a:srgbClr val="111111"/>
              </a:solidFill>
              <a:effectLst/>
              <a:latin typeface="Nunito" pitchFamily="2" charset="0"/>
            </a:endParaRPr>
          </a:p>
        </p:txBody>
      </p:sp>
      <p:sp>
        <p:nvSpPr>
          <p:cNvPr id="12" name="TextBox 11">
            <a:extLst>
              <a:ext uri="{FF2B5EF4-FFF2-40B4-BE49-F238E27FC236}">
                <a16:creationId xmlns:a16="http://schemas.microsoft.com/office/drawing/2014/main" id="{5F0AAB6F-2CEC-744A-8024-E9CDDF22886B}"/>
              </a:ext>
            </a:extLst>
          </p:cNvPr>
          <p:cNvSpPr txBox="1"/>
          <p:nvPr/>
        </p:nvSpPr>
        <p:spPr>
          <a:xfrm>
            <a:off x="107983" y="828497"/>
            <a:ext cx="9036017" cy="830997"/>
          </a:xfrm>
          <a:prstGeom prst="rect">
            <a:avLst/>
          </a:prstGeom>
          <a:noFill/>
        </p:spPr>
        <p:txBody>
          <a:bodyPr wrap="square" rtlCol="0">
            <a:spAutoFit/>
          </a:bodyPr>
          <a:lstStyle/>
          <a:p>
            <a:pPr algn="ctr"/>
            <a:r>
              <a:rPr lang="vi-VN" sz="2400" b="0" i="0" dirty="0">
                <a:solidFill>
                  <a:srgbClr val="222222"/>
                </a:solidFill>
                <a:effectLst/>
                <a:latin typeface="Quicksand"/>
              </a:rPr>
              <a:t>một mệnh đề độc lập, mệnh đề độc lập được tạo nên bởi một chủ ngữ và động từ, nên khi đứng một mình nó có thể tạo ra luôn một câu đơn. </a:t>
            </a:r>
            <a:endParaRPr lang="en-US" sz="24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2"/>
          <p:cNvSpPr txBox="1">
            <a:spLocks noGrp="1"/>
          </p:cNvSpPr>
          <p:nvPr>
            <p:ph type="title"/>
          </p:nvPr>
        </p:nvSpPr>
        <p:spPr>
          <a:xfrm>
            <a:off x="720000" y="14731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G</a:t>
            </a:r>
            <a:r>
              <a:rPr lang="en" dirty="0"/>
              <a:t>RAMMAR: compound sentences</a:t>
            </a:r>
            <a:endParaRPr dirty="0"/>
          </a:p>
        </p:txBody>
      </p:sp>
      <p:sp>
        <p:nvSpPr>
          <p:cNvPr id="12" name="TextBox 11">
            <a:extLst>
              <a:ext uri="{FF2B5EF4-FFF2-40B4-BE49-F238E27FC236}">
                <a16:creationId xmlns:a16="http://schemas.microsoft.com/office/drawing/2014/main" id="{5F0AAB6F-2CEC-744A-8024-E9CDDF22886B}"/>
              </a:ext>
            </a:extLst>
          </p:cNvPr>
          <p:cNvSpPr txBox="1"/>
          <p:nvPr/>
        </p:nvSpPr>
        <p:spPr>
          <a:xfrm>
            <a:off x="100895" y="1083203"/>
            <a:ext cx="9036017" cy="3749103"/>
          </a:xfrm>
          <a:prstGeom prst="rect">
            <a:avLst/>
          </a:prstGeom>
          <a:noFill/>
        </p:spPr>
        <p:txBody>
          <a:bodyPr wrap="square" rtlCol="0">
            <a:spAutoFit/>
          </a:bodyPr>
          <a:lstStyle/>
          <a:p>
            <a:pPr>
              <a:lnSpc>
                <a:spcPts val="3600"/>
              </a:lnSpc>
            </a:pPr>
            <a:r>
              <a:rPr lang="vi-VN" sz="2400" b="0" i="0" dirty="0">
                <a:solidFill>
                  <a:srgbClr val="222222"/>
                </a:solidFill>
                <a:effectLst/>
                <a:latin typeface="Quicksand"/>
              </a:rPr>
              <a:t>Câu ghép được tạo thành từ hai</a:t>
            </a:r>
            <a:r>
              <a:rPr lang="en-US" sz="2400" b="0" i="0" dirty="0">
                <a:solidFill>
                  <a:srgbClr val="222222"/>
                </a:solidFill>
                <a:effectLst/>
                <a:latin typeface="Quicksand"/>
              </a:rPr>
              <a:t> </a:t>
            </a:r>
            <a:r>
              <a:rPr lang="vi-VN" sz="2400" b="0" i="0" dirty="0">
                <a:solidFill>
                  <a:srgbClr val="222222"/>
                </a:solidFill>
                <a:effectLst/>
                <a:latin typeface="Quicksand"/>
              </a:rPr>
              <a:t>hoặc nhiều mệnh đề độc lập hơn, và chúng</a:t>
            </a:r>
            <a:r>
              <a:rPr lang="en-US" sz="2400" b="0" i="0" dirty="0">
                <a:solidFill>
                  <a:srgbClr val="222222"/>
                </a:solidFill>
                <a:effectLst/>
                <a:latin typeface="Quicksand"/>
              </a:rPr>
              <a:t> </a:t>
            </a:r>
            <a:r>
              <a:rPr lang="vi-VN" sz="2400" b="0" i="0" dirty="0">
                <a:solidFill>
                  <a:srgbClr val="222222"/>
                </a:solidFill>
                <a:effectLst/>
                <a:latin typeface="Quicksand"/>
              </a:rPr>
              <a:t>được tham gia bởi:</a:t>
            </a:r>
          </a:p>
          <a:p>
            <a:pPr marL="342900" indent="-342900">
              <a:lnSpc>
                <a:spcPts val="3600"/>
              </a:lnSpc>
              <a:buFontTx/>
              <a:buChar char="-"/>
            </a:pPr>
            <a:r>
              <a:rPr lang="vi-VN" sz="2400" b="0" i="0" dirty="0">
                <a:solidFill>
                  <a:srgbClr val="222222"/>
                </a:solidFill>
                <a:effectLst/>
                <a:latin typeface="Quicksand"/>
              </a:rPr>
              <a:t>một liên từ phối hợp: </a:t>
            </a:r>
            <a:r>
              <a:rPr lang="en-US" sz="2400" b="0" i="0" dirty="0">
                <a:solidFill>
                  <a:srgbClr val="222222"/>
                </a:solidFill>
                <a:effectLst/>
                <a:latin typeface="Quicksand"/>
              </a:rPr>
              <a:t>for, and, but, or, so.</a:t>
            </a:r>
          </a:p>
          <a:p>
            <a:pPr>
              <a:lnSpc>
                <a:spcPts val="3600"/>
              </a:lnSpc>
            </a:pPr>
            <a:r>
              <a:rPr lang="vi-VN" sz="2400" b="0" i="0" dirty="0">
                <a:solidFill>
                  <a:srgbClr val="222222"/>
                </a:solidFill>
                <a:effectLst/>
                <a:latin typeface="Quicksand"/>
              </a:rPr>
              <a:t>Ví dụ: </a:t>
            </a:r>
            <a:r>
              <a:rPr lang="en-US" sz="2400" b="0" i="0" dirty="0">
                <a:solidFill>
                  <a:srgbClr val="222222"/>
                </a:solidFill>
                <a:effectLst/>
                <a:latin typeface="Quicksand"/>
              </a:rPr>
              <a:t>Mai bought many books, for she likes reading.</a:t>
            </a:r>
          </a:p>
          <a:p>
            <a:pPr>
              <a:lnSpc>
                <a:spcPts val="3600"/>
              </a:lnSpc>
            </a:pPr>
            <a:endParaRPr lang="en-US" sz="2400" b="0" i="0" dirty="0">
              <a:solidFill>
                <a:srgbClr val="222222"/>
              </a:solidFill>
              <a:effectLst/>
              <a:latin typeface="Quicksand"/>
            </a:endParaRPr>
          </a:p>
          <a:p>
            <a:pPr marL="342900" indent="-342900">
              <a:lnSpc>
                <a:spcPts val="3600"/>
              </a:lnSpc>
              <a:buFontTx/>
              <a:buChar char="-"/>
            </a:pPr>
            <a:r>
              <a:rPr lang="vi-VN" sz="2400" b="0" i="0" dirty="0">
                <a:solidFill>
                  <a:srgbClr val="222222"/>
                </a:solidFill>
                <a:effectLst/>
                <a:latin typeface="Quicksand"/>
              </a:rPr>
              <a:t>một trạng từ nối tiếp: however,</a:t>
            </a:r>
            <a:r>
              <a:rPr lang="en-US" sz="2400" b="0" i="0" dirty="0">
                <a:solidFill>
                  <a:srgbClr val="222222"/>
                </a:solidFill>
                <a:effectLst/>
                <a:latin typeface="Quicksand"/>
              </a:rPr>
              <a:t> </a:t>
            </a:r>
            <a:r>
              <a:rPr lang="vi-VN" sz="2400" b="0" i="0" dirty="0">
                <a:solidFill>
                  <a:srgbClr val="222222"/>
                </a:solidFill>
                <a:effectLst/>
                <a:latin typeface="Quicksand"/>
              </a:rPr>
              <a:t>therefore, otherwise.</a:t>
            </a:r>
            <a:endParaRPr lang="en-US" sz="2400" b="0" i="0" dirty="0">
              <a:solidFill>
                <a:srgbClr val="222222"/>
              </a:solidFill>
              <a:effectLst/>
              <a:latin typeface="Quicksand"/>
            </a:endParaRPr>
          </a:p>
          <a:p>
            <a:pPr>
              <a:lnSpc>
                <a:spcPts val="3600"/>
              </a:lnSpc>
            </a:pPr>
            <a:r>
              <a:rPr lang="vi-VN" sz="2400" b="0" i="0" dirty="0">
                <a:solidFill>
                  <a:srgbClr val="222222"/>
                </a:solidFill>
                <a:effectLst/>
                <a:latin typeface="Quicksand"/>
              </a:rPr>
              <a:t>Ví dụ: </a:t>
            </a:r>
            <a:r>
              <a:rPr lang="en-US" sz="2400" b="0" i="0" dirty="0">
                <a:solidFill>
                  <a:srgbClr val="222222"/>
                </a:solidFill>
                <a:effectLst/>
                <a:latin typeface="Quicksand"/>
              </a:rPr>
              <a:t>Mark is hard-working; therefore, he usually gets high scores on exams.</a:t>
            </a:r>
            <a:endParaRPr lang="en-US" sz="2400" dirty="0"/>
          </a:p>
        </p:txBody>
      </p:sp>
    </p:spTree>
    <p:extLst>
      <p:ext uri="{BB962C8B-B14F-4D97-AF65-F5344CB8AC3E}">
        <p14:creationId xmlns:p14="http://schemas.microsoft.com/office/powerpoint/2010/main" val="2400264058"/>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9"/>
          <p:cNvSpPr txBox="1">
            <a:spLocks noGrp="1"/>
          </p:cNvSpPr>
          <p:nvPr>
            <p:ph type="title"/>
          </p:nvPr>
        </p:nvSpPr>
        <p:spPr>
          <a:xfrm>
            <a:off x="3778104" y="-6528"/>
            <a:ext cx="52111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t>Complete the webs with suitable words and phrases</a:t>
            </a:r>
            <a:endParaRPr sz="3200" dirty="0"/>
          </a:p>
        </p:txBody>
      </p:sp>
      <p:grpSp>
        <p:nvGrpSpPr>
          <p:cNvPr id="555" name="Google Shape;555;p39"/>
          <p:cNvGrpSpPr/>
          <p:nvPr/>
        </p:nvGrpSpPr>
        <p:grpSpPr>
          <a:xfrm rot="-2219618" flipH="1">
            <a:off x="7728248" y="521756"/>
            <a:ext cx="1783465" cy="2357058"/>
            <a:chOff x="4011150" y="1154025"/>
            <a:chExt cx="1139475" cy="1505950"/>
          </a:xfrm>
        </p:grpSpPr>
        <p:sp>
          <p:nvSpPr>
            <p:cNvPr id="556" name="Google Shape;556;p39"/>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025;p52">
            <a:extLst>
              <a:ext uri="{FF2B5EF4-FFF2-40B4-BE49-F238E27FC236}">
                <a16:creationId xmlns:a16="http://schemas.microsoft.com/office/drawing/2014/main" id="{52FCF004-2D09-4806-1F1D-38BF75B00F6A}"/>
              </a:ext>
            </a:extLst>
          </p:cNvPr>
          <p:cNvGrpSpPr/>
          <p:nvPr/>
        </p:nvGrpSpPr>
        <p:grpSpPr>
          <a:xfrm>
            <a:off x="102674" y="1060320"/>
            <a:ext cx="2232375" cy="1476109"/>
            <a:chOff x="1248125" y="1272250"/>
            <a:chExt cx="2232375" cy="730250"/>
          </a:xfrm>
        </p:grpSpPr>
        <p:sp>
          <p:nvSpPr>
            <p:cNvPr id="5" name="Google Shape;1026;p52">
              <a:extLst>
                <a:ext uri="{FF2B5EF4-FFF2-40B4-BE49-F238E27FC236}">
                  <a16:creationId xmlns:a16="http://schemas.microsoft.com/office/drawing/2014/main" id="{FD2244B6-0AE7-DA89-AAD7-4CB140B9CB51}"/>
                </a:ext>
              </a:extLst>
            </p:cNvPr>
            <p:cNvSpPr/>
            <p:nvPr/>
          </p:nvSpPr>
          <p:spPr>
            <a:xfrm>
              <a:off x="1313425" y="1397500"/>
              <a:ext cx="2141800" cy="604275"/>
            </a:xfrm>
            <a:custGeom>
              <a:avLst/>
              <a:gdLst/>
              <a:ahLst/>
              <a:cxnLst/>
              <a:rect l="l" t="t" r="r" b="b"/>
              <a:pathLst>
                <a:path w="85672" h="24171" extrusionOk="0">
                  <a:moveTo>
                    <a:pt x="32731" y="0"/>
                  </a:moveTo>
                  <a:cubicBezTo>
                    <a:pt x="29103" y="0"/>
                    <a:pt x="25477" y="145"/>
                    <a:pt x="21865" y="499"/>
                  </a:cubicBezTo>
                  <a:cubicBezTo>
                    <a:pt x="17930" y="885"/>
                    <a:pt x="14015" y="1521"/>
                    <a:pt x="10182" y="2496"/>
                  </a:cubicBezTo>
                  <a:cubicBezTo>
                    <a:pt x="7980" y="3055"/>
                    <a:pt x="1237" y="4084"/>
                    <a:pt x="680" y="6731"/>
                  </a:cubicBezTo>
                  <a:cubicBezTo>
                    <a:pt x="1" y="9956"/>
                    <a:pt x="4518" y="13878"/>
                    <a:pt x="6707" y="15482"/>
                  </a:cubicBezTo>
                  <a:cubicBezTo>
                    <a:pt x="13776" y="20663"/>
                    <a:pt x="22520" y="23516"/>
                    <a:pt x="31283" y="23516"/>
                  </a:cubicBezTo>
                  <a:cubicBezTo>
                    <a:pt x="31536" y="23516"/>
                    <a:pt x="31789" y="23514"/>
                    <a:pt x="32042" y="23509"/>
                  </a:cubicBezTo>
                  <a:cubicBezTo>
                    <a:pt x="35671" y="23441"/>
                    <a:pt x="39276" y="22898"/>
                    <a:pt x="42904" y="22840"/>
                  </a:cubicBezTo>
                  <a:cubicBezTo>
                    <a:pt x="43128" y="22837"/>
                    <a:pt x="43353" y="22835"/>
                    <a:pt x="43577" y="22835"/>
                  </a:cubicBezTo>
                  <a:cubicBezTo>
                    <a:pt x="49122" y="22835"/>
                    <a:pt x="54624" y="23895"/>
                    <a:pt x="60168" y="24129"/>
                  </a:cubicBezTo>
                  <a:cubicBezTo>
                    <a:pt x="60803" y="24156"/>
                    <a:pt x="61442" y="24170"/>
                    <a:pt x="62083" y="24170"/>
                  </a:cubicBezTo>
                  <a:cubicBezTo>
                    <a:pt x="67263" y="24170"/>
                    <a:pt x="72553" y="23223"/>
                    <a:pt x="76684" y="20169"/>
                  </a:cubicBezTo>
                  <a:cubicBezTo>
                    <a:pt x="78251" y="19012"/>
                    <a:pt x="79598" y="17590"/>
                    <a:pt x="80935" y="16176"/>
                  </a:cubicBezTo>
                  <a:lnTo>
                    <a:pt x="85120" y="11755"/>
                  </a:lnTo>
                  <a:cubicBezTo>
                    <a:pt x="85290" y="11575"/>
                    <a:pt x="85465" y="11384"/>
                    <a:pt x="85525" y="11143"/>
                  </a:cubicBezTo>
                  <a:cubicBezTo>
                    <a:pt x="85671" y="10545"/>
                    <a:pt x="85051" y="10060"/>
                    <a:pt x="84510" y="9763"/>
                  </a:cubicBezTo>
                  <a:cubicBezTo>
                    <a:pt x="72815" y="3364"/>
                    <a:pt x="59223" y="1464"/>
                    <a:pt x="45925" y="523"/>
                  </a:cubicBezTo>
                  <a:cubicBezTo>
                    <a:pt x="41538" y="213"/>
                    <a:pt x="37133" y="0"/>
                    <a:pt x="32731"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027;p52">
              <a:extLst>
                <a:ext uri="{FF2B5EF4-FFF2-40B4-BE49-F238E27FC236}">
                  <a16:creationId xmlns:a16="http://schemas.microsoft.com/office/drawing/2014/main" id="{C17945AB-B4A6-72B8-EE3C-21C2E4318FD7}"/>
                </a:ext>
              </a:extLst>
            </p:cNvPr>
            <p:cNvSpPr/>
            <p:nvPr/>
          </p:nvSpPr>
          <p:spPr>
            <a:xfrm>
              <a:off x="1248125" y="1272250"/>
              <a:ext cx="2232375" cy="730250"/>
            </a:xfrm>
            <a:custGeom>
              <a:avLst/>
              <a:gdLst/>
              <a:ahLst/>
              <a:cxnLst/>
              <a:rect l="l" t="t" r="r" b="b"/>
              <a:pathLst>
                <a:path w="89295" h="29210" extrusionOk="0">
                  <a:moveTo>
                    <a:pt x="39407" y="462"/>
                  </a:moveTo>
                  <a:cubicBezTo>
                    <a:pt x="39428" y="462"/>
                    <a:pt x="39449" y="462"/>
                    <a:pt x="39470" y="462"/>
                  </a:cubicBezTo>
                  <a:cubicBezTo>
                    <a:pt x="41076" y="463"/>
                    <a:pt x="42692" y="454"/>
                    <a:pt x="44283" y="694"/>
                  </a:cubicBezTo>
                  <a:cubicBezTo>
                    <a:pt x="45030" y="807"/>
                    <a:pt x="45790" y="898"/>
                    <a:pt x="46523" y="1076"/>
                  </a:cubicBezTo>
                  <a:cubicBezTo>
                    <a:pt x="47253" y="1252"/>
                    <a:pt x="47959" y="1392"/>
                    <a:pt x="48701" y="1499"/>
                  </a:cubicBezTo>
                  <a:cubicBezTo>
                    <a:pt x="49063" y="1551"/>
                    <a:pt x="49399" y="1693"/>
                    <a:pt x="49748" y="1800"/>
                  </a:cubicBezTo>
                  <a:cubicBezTo>
                    <a:pt x="50153" y="1923"/>
                    <a:pt x="50559" y="1997"/>
                    <a:pt x="50977" y="2056"/>
                  </a:cubicBezTo>
                  <a:cubicBezTo>
                    <a:pt x="51795" y="2171"/>
                    <a:pt x="52615" y="2261"/>
                    <a:pt x="53426" y="2419"/>
                  </a:cubicBezTo>
                  <a:cubicBezTo>
                    <a:pt x="54963" y="2720"/>
                    <a:pt x="56465" y="3175"/>
                    <a:pt x="57947" y="3676"/>
                  </a:cubicBezTo>
                  <a:cubicBezTo>
                    <a:pt x="59364" y="4154"/>
                    <a:pt x="60790" y="4547"/>
                    <a:pt x="62224" y="4964"/>
                  </a:cubicBezTo>
                  <a:cubicBezTo>
                    <a:pt x="62968" y="5179"/>
                    <a:pt x="63732" y="5314"/>
                    <a:pt x="64491" y="5462"/>
                  </a:cubicBezTo>
                  <a:cubicBezTo>
                    <a:pt x="65249" y="5610"/>
                    <a:pt x="65983" y="5829"/>
                    <a:pt x="66721" y="6046"/>
                  </a:cubicBezTo>
                  <a:cubicBezTo>
                    <a:pt x="67489" y="6272"/>
                    <a:pt x="68276" y="6418"/>
                    <a:pt x="69042" y="6641"/>
                  </a:cubicBezTo>
                  <a:cubicBezTo>
                    <a:pt x="69813" y="6866"/>
                    <a:pt x="70555" y="7165"/>
                    <a:pt x="71299" y="7463"/>
                  </a:cubicBezTo>
                  <a:cubicBezTo>
                    <a:pt x="71978" y="7735"/>
                    <a:pt x="72684" y="7920"/>
                    <a:pt x="73377" y="8147"/>
                  </a:cubicBezTo>
                  <a:cubicBezTo>
                    <a:pt x="74130" y="8392"/>
                    <a:pt x="74827" y="8748"/>
                    <a:pt x="75548" y="9072"/>
                  </a:cubicBezTo>
                  <a:lnTo>
                    <a:pt x="75555" y="9076"/>
                  </a:lnTo>
                  <a:cubicBezTo>
                    <a:pt x="74154" y="8639"/>
                    <a:pt x="72723" y="8347"/>
                    <a:pt x="71282" y="8061"/>
                  </a:cubicBezTo>
                  <a:cubicBezTo>
                    <a:pt x="70529" y="7912"/>
                    <a:pt x="69839" y="7611"/>
                    <a:pt x="69099" y="7420"/>
                  </a:cubicBezTo>
                  <a:cubicBezTo>
                    <a:pt x="68304" y="7215"/>
                    <a:pt x="67500" y="7045"/>
                    <a:pt x="66700" y="6867"/>
                  </a:cubicBezTo>
                  <a:cubicBezTo>
                    <a:pt x="63404" y="6134"/>
                    <a:pt x="60096" y="5334"/>
                    <a:pt x="56761" y="4813"/>
                  </a:cubicBezTo>
                  <a:cubicBezTo>
                    <a:pt x="53419" y="4291"/>
                    <a:pt x="50079" y="3790"/>
                    <a:pt x="46722" y="3377"/>
                  </a:cubicBezTo>
                  <a:cubicBezTo>
                    <a:pt x="45866" y="3272"/>
                    <a:pt x="45012" y="3158"/>
                    <a:pt x="44161" y="3018"/>
                  </a:cubicBezTo>
                  <a:cubicBezTo>
                    <a:pt x="43367" y="2887"/>
                    <a:pt x="42582" y="2710"/>
                    <a:pt x="41780" y="2639"/>
                  </a:cubicBezTo>
                  <a:cubicBezTo>
                    <a:pt x="41030" y="2573"/>
                    <a:pt x="40274" y="2555"/>
                    <a:pt x="39517" y="2555"/>
                  </a:cubicBezTo>
                  <a:cubicBezTo>
                    <a:pt x="38591" y="2555"/>
                    <a:pt x="37663" y="2583"/>
                    <a:pt x="36743" y="2583"/>
                  </a:cubicBezTo>
                  <a:lnTo>
                    <a:pt x="34242" y="2583"/>
                  </a:lnTo>
                  <a:cubicBezTo>
                    <a:pt x="34052" y="2583"/>
                    <a:pt x="33860" y="2576"/>
                    <a:pt x="33669" y="2576"/>
                  </a:cubicBezTo>
                  <a:cubicBezTo>
                    <a:pt x="33494" y="2576"/>
                    <a:pt x="33319" y="2582"/>
                    <a:pt x="33147" y="2604"/>
                  </a:cubicBezTo>
                  <a:cubicBezTo>
                    <a:pt x="32763" y="2653"/>
                    <a:pt x="32389" y="2740"/>
                    <a:pt x="32004" y="2784"/>
                  </a:cubicBezTo>
                  <a:cubicBezTo>
                    <a:pt x="30421" y="2966"/>
                    <a:pt x="28896" y="3413"/>
                    <a:pt x="27331" y="3683"/>
                  </a:cubicBezTo>
                  <a:cubicBezTo>
                    <a:pt x="26295" y="3863"/>
                    <a:pt x="25287" y="4168"/>
                    <a:pt x="24269" y="4427"/>
                  </a:cubicBezTo>
                  <a:lnTo>
                    <a:pt x="24159" y="4440"/>
                  </a:lnTo>
                  <a:cubicBezTo>
                    <a:pt x="24687" y="4202"/>
                    <a:pt x="25195" y="3923"/>
                    <a:pt x="25704" y="3644"/>
                  </a:cubicBezTo>
                  <a:cubicBezTo>
                    <a:pt x="28502" y="2107"/>
                    <a:pt x="31532" y="1040"/>
                    <a:pt x="34712" y="679"/>
                  </a:cubicBezTo>
                  <a:cubicBezTo>
                    <a:pt x="36271" y="502"/>
                    <a:pt x="37839" y="462"/>
                    <a:pt x="39407" y="462"/>
                  </a:cubicBezTo>
                  <a:close/>
                  <a:moveTo>
                    <a:pt x="39725" y="3006"/>
                  </a:moveTo>
                  <a:cubicBezTo>
                    <a:pt x="40495" y="3006"/>
                    <a:pt x="41264" y="3028"/>
                    <a:pt x="42024" y="3110"/>
                  </a:cubicBezTo>
                  <a:cubicBezTo>
                    <a:pt x="42843" y="3200"/>
                    <a:pt x="43650" y="3391"/>
                    <a:pt x="44463" y="3517"/>
                  </a:cubicBezTo>
                  <a:cubicBezTo>
                    <a:pt x="45242" y="3637"/>
                    <a:pt x="46024" y="3739"/>
                    <a:pt x="46806" y="3833"/>
                  </a:cubicBezTo>
                  <a:cubicBezTo>
                    <a:pt x="50096" y="4235"/>
                    <a:pt x="53368" y="4730"/>
                    <a:pt x="56643" y="5240"/>
                  </a:cubicBezTo>
                  <a:cubicBezTo>
                    <a:pt x="59840" y="5739"/>
                    <a:pt x="63008" y="6505"/>
                    <a:pt x="66167" y="7200"/>
                  </a:cubicBezTo>
                  <a:cubicBezTo>
                    <a:pt x="66941" y="7371"/>
                    <a:pt x="67714" y="7546"/>
                    <a:pt x="68486" y="7727"/>
                  </a:cubicBezTo>
                  <a:cubicBezTo>
                    <a:pt x="69189" y="7893"/>
                    <a:pt x="69848" y="8175"/>
                    <a:pt x="70547" y="8350"/>
                  </a:cubicBezTo>
                  <a:cubicBezTo>
                    <a:pt x="71295" y="8537"/>
                    <a:pt x="72064" y="8650"/>
                    <a:pt x="72822" y="8792"/>
                  </a:cubicBezTo>
                  <a:cubicBezTo>
                    <a:pt x="73536" y="8927"/>
                    <a:pt x="74202" y="9210"/>
                    <a:pt x="74909" y="9366"/>
                  </a:cubicBezTo>
                  <a:cubicBezTo>
                    <a:pt x="75631" y="9526"/>
                    <a:pt x="76319" y="9796"/>
                    <a:pt x="77043" y="9953"/>
                  </a:cubicBezTo>
                  <a:cubicBezTo>
                    <a:pt x="77741" y="10105"/>
                    <a:pt x="78336" y="10396"/>
                    <a:pt x="78998" y="10649"/>
                  </a:cubicBezTo>
                  <a:cubicBezTo>
                    <a:pt x="79353" y="10784"/>
                    <a:pt x="79728" y="10851"/>
                    <a:pt x="80093" y="10953"/>
                  </a:cubicBezTo>
                  <a:cubicBezTo>
                    <a:pt x="80504" y="11069"/>
                    <a:pt x="80864" y="11268"/>
                    <a:pt x="81253" y="11436"/>
                  </a:cubicBezTo>
                  <a:cubicBezTo>
                    <a:pt x="81526" y="11554"/>
                    <a:pt x="81811" y="11626"/>
                    <a:pt x="82095" y="11712"/>
                  </a:cubicBezTo>
                  <a:cubicBezTo>
                    <a:pt x="82477" y="11828"/>
                    <a:pt x="82812" y="12023"/>
                    <a:pt x="83179" y="12179"/>
                  </a:cubicBezTo>
                  <a:cubicBezTo>
                    <a:pt x="83295" y="12229"/>
                    <a:pt x="83413" y="12276"/>
                    <a:pt x="83530" y="12322"/>
                  </a:cubicBezTo>
                  <a:cubicBezTo>
                    <a:pt x="83667" y="12392"/>
                    <a:pt x="83803" y="12465"/>
                    <a:pt x="83935" y="12545"/>
                  </a:cubicBezTo>
                  <a:cubicBezTo>
                    <a:pt x="84573" y="12927"/>
                    <a:pt x="85257" y="13321"/>
                    <a:pt x="85808" y="13821"/>
                  </a:cubicBezTo>
                  <a:cubicBezTo>
                    <a:pt x="85997" y="13991"/>
                    <a:pt x="86321" y="14178"/>
                    <a:pt x="86436" y="14408"/>
                  </a:cubicBezTo>
                  <a:cubicBezTo>
                    <a:pt x="86591" y="14717"/>
                    <a:pt x="86151" y="15210"/>
                    <a:pt x="85980" y="15443"/>
                  </a:cubicBezTo>
                  <a:cubicBezTo>
                    <a:pt x="85805" y="15679"/>
                    <a:pt x="85603" y="15892"/>
                    <a:pt x="85432" y="16132"/>
                  </a:cubicBezTo>
                  <a:cubicBezTo>
                    <a:pt x="85215" y="16437"/>
                    <a:pt x="85017" y="16760"/>
                    <a:pt x="84755" y="17033"/>
                  </a:cubicBezTo>
                  <a:cubicBezTo>
                    <a:pt x="84236" y="17572"/>
                    <a:pt x="83658" y="18070"/>
                    <a:pt x="83100" y="18569"/>
                  </a:cubicBezTo>
                  <a:cubicBezTo>
                    <a:pt x="81904" y="19642"/>
                    <a:pt x="80605" y="20604"/>
                    <a:pt x="79333" y="21584"/>
                  </a:cubicBezTo>
                  <a:cubicBezTo>
                    <a:pt x="78174" y="22478"/>
                    <a:pt x="77044" y="23407"/>
                    <a:pt x="75811" y="24205"/>
                  </a:cubicBezTo>
                  <a:cubicBezTo>
                    <a:pt x="74494" y="25056"/>
                    <a:pt x="72737" y="25098"/>
                    <a:pt x="71216" y="25193"/>
                  </a:cubicBezTo>
                  <a:cubicBezTo>
                    <a:pt x="70484" y="25239"/>
                    <a:pt x="69755" y="25324"/>
                    <a:pt x="69032" y="25450"/>
                  </a:cubicBezTo>
                  <a:cubicBezTo>
                    <a:pt x="68698" y="25507"/>
                    <a:pt x="68353" y="25509"/>
                    <a:pt x="68016" y="25556"/>
                  </a:cubicBezTo>
                  <a:cubicBezTo>
                    <a:pt x="67571" y="25619"/>
                    <a:pt x="67134" y="25580"/>
                    <a:pt x="66691" y="25631"/>
                  </a:cubicBezTo>
                  <a:cubicBezTo>
                    <a:pt x="65668" y="25749"/>
                    <a:pt x="64648" y="25770"/>
                    <a:pt x="63626" y="25770"/>
                  </a:cubicBezTo>
                  <a:cubicBezTo>
                    <a:pt x="63093" y="25770"/>
                    <a:pt x="62559" y="25764"/>
                    <a:pt x="62023" y="25764"/>
                  </a:cubicBezTo>
                  <a:cubicBezTo>
                    <a:pt x="61976" y="25764"/>
                    <a:pt x="61928" y="25764"/>
                    <a:pt x="61881" y="25764"/>
                  </a:cubicBezTo>
                  <a:cubicBezTo>
                    <a:pt x="61423" y="25765"/>
                    <a:pt x="60931" y="25811"/>
                    <a:pt x="60450" y="25811"/>
                  </a:cubicBezTo>
                  <a:cubicBezTo>
                    <a:pt x="60162" y="25811"/>
                    <a:pt x="59879" y="25794"/>
                    <a:pt x="59609" y="25742"/>
                  </a:cubicBezTo>
                  <a:cubicBezTo>
                    <a:pt x="58878" y="25601"/>
                    <a:pt x="58152" y="25640"/>
                    <a:pt x="57417" y="25533"/>
                  </a:cubicBezTo>
                  <a:cubicBezTo>
                    <a:pt x="56750" y="25436"/>
                    <a:pt x="56071" y="25495"/>
                    <a:pt x="55401" y="25420"/>
                  </a:cubicBezTo>
                  <a:cubicBezTo>
                    <a:pt x="55048" y="25381"/>
                    <a:pt x="54715" y="25361"/>
                    <a:pt x="54361" y="25342"/>
                  </a:cubicBezTo>
                  <a:cubicBezTo>
                    <a:pt x="53985" y="25322"/>
                    <a:pt x="53641" y="25196"/>
                    <a:pt x="53259" y="25193"/>
                  </a:cubicBezTo>
                  <a:cubicBezTo>
                    <a:pt x="52520" y="25190"/>
                    <a:pt x="51803" y="25098"/>
                    <a:pt x="51067" y="25068"/>
                  </a:cubicBezTo>
                  <a:cubicBezTo>
                    <a:pt x="51015" y="25066"/>
                    <a:pt x="50963" y="25065"/>
                    <a:pt x="50910" y="25065"/>
                  </a:cubicBezTo>
                  <a:cubicBezTo>
                    <a:pt x="50653" y="25065"/>
                    <a:pt x="50396" y="25087"/>
                    <a:pt x="50138" y="25087"/>
                  </a:cubicBezTo>
                  <a:cubicBezTo>
                    <a:pt x="50089" y="25087"/>
                    <a:pt x="50040" y="25086"/>
                    <a:pt x="49990" y="25084"/>
                  </a:cubicBezTo>
                  <a:cubicBezTo>
                    <a:pt x="49620" y="25069"/>
                    <a:pt x="49274" y="24935"/>
                    <a:pt x="48905" y="24918"/>
                  </a:cubicBezTo>
                  <a:cubicBezTo>
                    <a:pt x="48851" y="24916"/>
                    <a:pt x="48796" y="24915"/>
                    <a:pt x="48742" y="24915"/>
                  </a:cubicBezTo>
                  <a:cubicBezTo>
                    <a:pt x="48472" y="24915"/>
                    <a:pt x="48201" y="24940"/>
                    <a:pt x="47932" y="24946"/>
                  </a:cubicBezTo>
                  <a:cubicBezTo>
                    <a:pt x="47912" y="24946"/>
                    <a:pt x="47891" y="24946"/>
                    <a:pt x="47871" y="24946"/>
                  </a:cubicBezTo>
                  <a:cubicBezTo>
                    <a:pt x="47503" y="24946"/>
                    <a:pt x="47159" y="24885"/>
                    <a:pt x="46794" y="24837"/>
                  </a:cubicBezTo>
                  <a:cubicBezTo>
                    <a:pt x="46010" y="24735"/>
                    <a:pt x="45221" y="24817"/>
                    <a:pt x="44435" y="24746"/>
                  </a:cubicBezTo>
                  <a:cubicBezTo>
                    <a:pt x="42877" y="24603"/>
                    <a:pt x="41314" y="24573"/>
                    <a:pt x="39753" y="24461"/>
                  </a:cubicBezTo>
                  <a:cubicBezTo>
                    <a:pt x="38953" y="24405"/>
                    <a:pt x="38174" y="24250"/>
                    <a:pt x="37382" y="24138"/>
                  </a:cubicBezTo>
                  <a:cubicBezTo>
                    <a:pt x="36668" y="24037"/>
                    <a:pt x="35931" y="24023"/>
                    <a:pt x="35210" y="23957"/>
                  </a:cubicBezTo>
                  <a:cubicBezTo>
                    <a:pt x="33598" y="23810"/>
                    <a:pt x="31994" y="23517"/>
                    <a:pt x="30389" y="23285"/>
                  </a:cubicBezTo>
                  <a:cubicBezTo>
                    <a:pt x="28856" y="23063"/>
                    <a:pt x="27393" y="22567"/>
                    <a:pt x="25882" y="22245"/>
                  </a:cubicBezTo>
                  <a:cubicBezTo>
                    <a:pt x="24405" y="21931"/>
                    <a:pt x="22904" y="21747"/>
                    <a:pt x="21435" y="21398"/>
                  </a:cubicBezTo>
                  <a:cubicBezTo>
                    <a:pt x="20685" y="21221"/>
                    <a:pt x="19951" y="20991"/>
                    <a:pt x="19235" y="20708"/>
                  </a:cubicBezTo>
                  <a:cubicBezTo>
                    <a:pt x="18838" y="20550"/>
                    <a:pt x="18427" y="20418"/>
                    <a:pt x="18036" y="20244"/>
                  </a:cubicBezTo>
                  <a:cubicBezTo>
                    <a:pt x="17733" y="20109"/>
                    <a:pt x="17468" y="19917"/>
                    <a:pt x="17178" y="19760"/>
                  </a:cubicBezTo>
                  <a:cubicBezTo>
                    <a:pt x="16530" y="19409"/>
                    <a:pt x="15772" y="19325"/>
                    <a:pt x="15096" y="19039"/>
                  </a:cubicBezTo>
                  <a:cubicBezTo>
                    <a:pt x="14430" y="18756"/>
                    <a:pt x="13820" y="18357"/>
                    <a:pt x="13220" y="17956"/>
                  </a:cubicBezTo>
                  <a:cubicBezTo>
                    <a:pt x="12009" y="17146"/>
                    <a:pt x="10751" y="16429"/>
                    <a:pt x="9563" y="15585"/>
                  </a:cubicBezTo>
                  <a:cubicBezTo>
                    <a:pt x="8355" y="14727"/>
                    <a:pt x="7334" y="13673"/>
                    <a:pt x="7558" y="12070"/>
                  </a:cubicBezTo>
                  <a:cubicBezTo>
                    <a:pt x="7752" y="10670"/>
                    <a:pt x="9032" y="9631"/>
                    <a:pt x="10247" y="9083"/>
                  </a:cubicBezTo>
                  <a:cubicBezTo>
                    <a:pt x="11652" y="8452"/>
                    <a:pt x="13000" y="7728"/>
                    <a:pt x="14470" y="7244"/>
                  </a:cubicBezTo>
                  <a:cubicBezTo>
                    <a:pt x="15919" y="6767"/>
                    <a:pt x="17443" y="6517"/>
                    <a:pt x="18887" y="6028"/>
                  </a:cubicBezTo>
                  <a:cubicBezTo>
                    <a:pt x="19485" y="5826"/>
                    <a:pt x="20071" y="5643"/>
                    <a:pt x="20683" y="5515"/>
                  </a:cubicBezTo>
                  <a:cubicBezTo>
                    <a:pt x="20793" y="5495"/>
                    <a:pt x="20901" y="5475"/>
                    <a:pt x="21011" y="5453"/>
                  </a:cubicBezTo>
                  <a:cubicBezTo>
                    <a:pt x="21028" y="5449"/>
                    <a:pt x="21045" y="5446"/>
                    <a:pt x="21063" y="5443"/>
                  </a:cubicBezTo>
                  <a:cubicBezTo>
                    <a:pt x="21836" y="5316"/>
                    <a:pt x="22619" y="5251"/>
                    <a:pt x="23388" y="5095"/>
                  </a:cubicBezTo>
                  <a:cubicBezTo>
                    <a:pt x="24088" y="4955"/>
                    <a:pt x="24769" y="4741"/>
                    <a:pt x="25456" y="4548"/>
                  </a:cubicBezTo>
                  <a:cubicBezTo>
                    <a:pt x="26033" y="4447"/>
                    <a:pt x="26618" y="4353"/>
                    <a:pt x="27203" y="4347"/>
                  </a:cubicBezTo>
                  <a:cubicBezTo>
                    <a:pt x="27317" y="4346"/>
                    <a:pt x="27339" y="4205"/>
                    <a:pt x="27269" y="4150"/>
                  </a:cubicBezTo>
                  <a:cubicBezTo>
                    <a:pt x="27491" y="4110"/>
                    <a:pt x="27714" y="4068"/>
                    <a:pt x="27937" y="4023"/>
                  </a:cubicBezTo>
                  <a:cubicBezTo>
                    <a:pt x="28692" y="3868"/>
                    <a:pt x="29436" y="3671"/>
                    <a:pt x="30192" y="3525"/>
                  </a:cubicBezTo>
                  <a:cubicBezTo>
                    <a:pt x="30974" y="3373"/>
                    <a:pt x="31760" y="3288"/>
                    <a:pt x="32546" y="3166"/>
                  </a:cubicBezTo>
                  <a:cubicBezTo>
                    <a:pt x="33371" y="3038"/>
                    <a:pt x="34211" y="3008"/>
                    <a:pt x="35053" y="3008"/>
                  </a:cubicBezTo>
                  <a:cubicBezTo>
                    <a:pt x="35791" y="3008"/>
                    <a:pt x="36530" y="3031"/>
                    <a:pt x="37262" y="3031"/>
                  </a:cubicBezTo>
                  <a:cubicBezTo>
                    <a:pt x="38078" y="3031"/>
                    <a:pt x="38902" y="3006"/>
                    <a:pt x="39725" y="3006"/>
                  </a:cubicBezTo>
                  <a:close/>
                  <a:moveTo>
                    <a:pt x="14416" y="6802"/>
                  </a:moveTo>
                  <a:lnTo>
                    <a:pt x="14416" y="6802"/>
                  </a:lnTo>
                  <a:cubicBezTo>
                    <a:pt x="14062" y="6917"/>
                    <a:pt x="13710" y="7044"/>
                    <a:pt x="13362" y="7183"/>
                  </a:cubicBezTo>
                  <a:cubicBezTo>
                    <a:pt x="12639" y="7472"/>
                    <a:pt x="11912" y="7760"/>
                    <a:pt x="11218" y="8110"/>
                  </a:cubicBezTo>
                  <a:cubicBezTo>
                    <a:pt x="10594" y="8426"/>
                    <a:pt x="9884" y="8682"/>
                    <a:pt x="9304" y="9072"/>
                  </a:cubicBezTo>
                  <a:cubicBezTo>
                    <a:pt x="8265" y="9771"/>
                    <a:pt x="7295" y="10709"/>
                    <a:pt x="7119" y="12010"/>
                  </a:cubicBezTo>
                  <a:cubicBezTo>
                    <a:pt x="6940" y="13343"/>
                    <a:pt x="7530" y="14538"/>
                    <a:pt x="8548" y="15385"/>
                  </a:cubicBezTo>
                  <a:cubicBezTo>
                    <a:pt x="9672" y="16318"/>
                    <a:pt x="10968" y="16985"/>
                    <a:pt x="12185" y="17777"/>
                  </a:cubicBezTo>
                  <a:cubicBezTo>
                    <a:pt x="12820" y="18189"/>
                    <a:pt x="13436" y="18634"/>
                    <a:pt x="14096" y="19008"/>
                  </a:cubicBezTo>
                  <a:cubicBezTo>
                    <a:pt x="14760" y="19383"/>
                    <a:pt x="15443" y="19609"/>
                    <a:pt x="16171" y="19822"/>
                  </a:cubicBezTo>
                  <a:cubicBezTo>
                    <a:pt x="16873" y="20029"/>
                    <a:pt x="17439" y="20447"/>
                    <a:pt x="18112" y="20716"/>
                  </a:cubicBezTo>
                  <a:cubicBezTo>
                    <a:pt x="18865" y="21016"/>
                    <a:pt x="19629" y="21316"/>
                    <a:pt x="20407" y="21544"/>
                  </a:cubicBezTo>
                  <a:cubicBezTo>
                    <a:pt x="21910" y="21982"/>
                    <a:pt x="23466" y="22185"/>
                    <a:pt x="25002" y="22470"/>
                  </a:cubicBezTo>
                  <a:cubicBezTo>
                    <a:pt x="26616" y="22769"/>
                    <a:pt x="28175" y="23293"/>
                    <a:pt x="29791" y="23577"/>
                  </a:cubicBezTo>
                  <a:cubicBezTo>
                    <a:pt x="30587" y="23717"/>
                    <a:pt x="31389" y="23792"/>
                    <a:pt x="32186" y="23929"/>
                  </a:cubicBezTo>
                  <a:cubicBezTo>
                    <a:pt x="32970" y="24063"/>
                    <a:pt x="33773" y="24246"/>
                    <a:pt x="34567" y="24307"/>
                  </a:cubicBezTo>
                  <a:cubicBezTo>
                    <a:pt x="35356" y="24367"/>
                    <a:pt x="36146" y="24415"/>
                    <a:pt x="36935" y="24475"/>
                  </a:cubicBezTo>
                  <a:cubicBezTo>
                    <a:pt x="37713" y="24534"/>
                    <a:pt x="38477" y="24729"/>
                    <a:pt x="39255" y="24806"/>
                  </a:cubicBezTo>
                  <a:cubicBezTo>
                    <a:pt x="40898" y="24969"/>
                    <a:pt x="42557" y="24949"/>
                    <a:pt x="44199" y="25118"/>
                  </a:cubicBezTo>
                  <a:cubicBezTo>
                    <a:pt x="45010" y="25202"/>
                    <a:pt x="45824" y="25130"/>
                    <a:pt x="46632" y="25219"/>
                  </a:cubicBezTo>
                  <a:cubicBezTo>
                    <a:pt x="46993" y="25258"/>
                    <a:pt x="47340" y="25344"/>
                    <a:pt x="47706" y="25351"/>
                  </a:cubicBezTo>
                  <a:cubicBezTo>
                    <a:pt x="47734" y="25351"/>
                    <a:pt x="47762" y="25352"/>
                    <a:pt x="47789" y="25352"/>
                  </a:cubicBezTo>
                  <a:cubicBezTo>
                    <a:pt x="48095" y="25352"/>
                    <a:pt x="48401" y="25321"/>
                    <a:pt x="48706" y="25321"/>
                  </a:cubicBezTo>
                  <a:cubicBezTo>
                    <a:pt x="48748" y="25321"/>
                    <a:pt x="48791" y="25322"/>
                    <a:pt x="48833" y="25323"/>
                  </a:cubicBezTo>
                  <a:cubicBezTo>
                    <a:pt x="49176" y="25335"/>
                    <a:pt x="49498" y="25456"/>
                    <a:pt x="49839" y="25485"/>
                  </a:cubicBezTo>
                  <a:cubicBezTo>
                    <a:pt x="49935" y="25493"/>
                    <a:pt x="50031" y="25496"/>
                    <a:pt x="50126" y="25496"/>
                  </a:cubicBezTo>
                  <a:cubicBezTo>
                    <a:pt x="50383" y="25496"/>
                    <a:pt x="50639" y="25475"/>
                    <a:pt x="50896" y="25475"/>
                  </a:cubicBezTo>
                  <a:cubicBezTo>
                    <a:pt x="50953" y="25475"/>
                    <a:pt x="51010" y="25476"/>
                    <a:pt x="51067" y="25478"/>
                  </a:cubicBezTo>
                  <a:cubicBezTo>
                    <a:pt x="51424" y="25494"/>
                    <a:pt x="51775" y="25552"/>
                    <a:pt x="52130" y="25586"/>
                  </a:cubicBezTo>
                  <a:cubicBezTo>
                    <a:pt x="52310" y="25604"/>
                    <a:pt x="52489" y="25608"/>
                    <a:pt x="52668" y="25608"/>
                  </a:cubicBezTo>
                  <a:cubicBezTo>
                    <a:pt x="52806" y="25608"/>
                    <a:pt x="52944" y="25605"/>
                    <a:pt x="53082" y="25605"/>
                  </a:cubicBezTo>
                  <a:cubicBezTo>
                    <a:pt x="53169" y="25605"/>
                    <a:pt x="53255" y="25606"/>
                    <a:pt x="53343" y="25609"/>
                  </a:cubicBezTo>
                  <a:cubicBezTo>
                    <a:pt x="53715" y="25622"/>
                    <a:pt x="54061" y="25755"/>
                    <a:pt x="54433" y="25761"/>
                  </a:cubicBezTo>
                  <a:cubicBezTo>
                    <a:pt x="54813" y="25768"/>
                    <a:pt x="55178" y="25821"/>
                    <a:pt x="55555" y="25858"/>
                  </a:cubicBezTo>
                  <a:cubicBezTo>
                    <a:pt x="55918" y="25894"/>
                    <a:pt x="56281" y="25907"/>
                    <a:pt x="56645" y="25910"/>
                  </a:cubicBezTo>
                  <a:cubicBezTo>
                    <a:pt x="57067" y="25913"/>
                    <a:pt x="57462" y="25989"/>
                    <a:pt x="57879" y="26037"/>
                  </a:cubicBezTo>
                  <a:cubicBezTo>
                    <a:pt x="57989" y="26049"/>
                    <a:pt x="58098" y="26053"/>
                    <a:pt x="58208" y="26053"/>
                  </a:cubicBezTo>
                  <a:cubicBezTo>
                    <a:pt x="58369" y="26053"/>
                    <a:pt x="58531" y="26045"/>
                    <a:pt x="58692" y="26045"/>
                  </a:cubicBezTo>
                  <a:cubicBezTo>
                    <a:pt x="58767" y="26045"/>
                    <a:pt x="58842" y="26046"/>
                    <a:pt x="58917" y="26051"/>
                  </a:cubicBezTo>
                  <a:cubicBezTo>
                    <a:pt x="59303" y="26078"/>
                    <a:pt x="59664" y="26218"/>
                    <a:pt x="60053" y="26225"/>
                  </a:cubicBezTo>
                  <a:cubicBezTo>
                    <a:pt x="60165" y="26226"/>
                    <a:pt x="60276" y="26227"/>
                    <a:pt x="60387" y="26227"/>
                  </a:cubicBezTo>
                  <a:cubicBezTo>
                    <a:pt x="61042" y="26227"/>
                    <a:pt x="61700" y="26202"/>
                    <a:pt x="62355" y="26202"/>
                  </a:cubicBezTo>
                  <a:cubicBezTo>
                    <a:pt x="62367" y="26202"/>
                    <a:pt x="62378" y="26202"/>
                    <a:pt x="62390" y="26202"/>
                  </a:cubicBezTo>
                  <a:cubicBezTo>
                    <a:pt x="63052" y="26204"/>
                    <a:pt x="63716" y="26219"/>
                    <a:pt x="64378" y="26219"/>
                  </a:cubicBezTo>
                  <a:cubicBezTo>
                    <a:pt x="64563" y="26219"/>
                    <a:pt x="64748" y="26218"/>
                    <a:pt x="64933" y="26215"/>
                  </a:cubicBezTo>
                  <a:cubicBezTo>
                    <a:pt x="65771" y="26200"/>
                    <a:pt x="66596" y="26078"/>
                    <a:pt x="67431" y="26063"/>
                  </a:cubicBezTo>
                  <a:cubicBezTo>
                    <a:pt x="68150" y="26049"/>
                    <a:pt x="68879" y="25897"/>
                    <a:pt x="69587" y="25781"/>
                  </a:cubicBezTo>
                  <a:cubicBezTo>
                    <a:pt x="70386" y="25651"/>
                    <a:pt x="71218" y="25708"/>
                    <a:pt x="72018" y="25592"/>
                  </a:cubicBezTo>
                  <a:cubicBezTo>
                    <a:pt x="72820" y="25476"/>
                    <a:pt x="73633" y="25421"/>
                    <a:pt x="74428" y="25254"/>
                  </a:cubicBezTo>
                  <a:cubicBezTo>
                    <a:pt x="75171" y="25098"/>
                    <a:pt x="75798" y="24768"/>
                    <a:pt x="76413" y="24330"/>
                  </a:cubicBezTo>
                  <a:cubicBezTo>
                    <a:pt x="76978" y="23927"/>
                    <a:pt x="77591" y="23559"/>
                    <a:pt x="78124" y="23116"/>
                  </a:cubicBezTo>
                  <a:cubicBezTo>
                    <a:pt x="78720" y="22618"/>
                    <a:pt x="79332" y="22150"/>
                    <a:pt x="79943" y="21670"/>
                  </a:cubicBezTo>
                  <a:cubicBezTo>
                    <a:pt x="81239" y="20651"/>
                    <a:pt x="82560" y="19672"/>
                    <a:pt x="83779" y="18557"/>
                  </a:cubicBezTo>
                  <a:cubicBezTo>
                    <a:pt x="84322" y="18059"/>
                    <a:pt x="84929" y="17575"/>
                    <a:pt x="85376" y="16985"/>
                  </a:cubicBezTo>
                  <a:cubicBezTo>
                    <a:pt x="85775" y="16458"/>
                    <a:pt x="86192" y="15930"/>
                    <a:pt x="86555" y="15378"/>
                  </a:cubicBezTo>
                  <a:cubicBezTo>
                    <a:pt x="86840" y="14945"/>
                    <a:pt x="87117" y="14541"/>
                    <a:pt x="86734" y="14067"/>
                  </a:cubicBezTo>
                  <a:cubicBezTo>
                    <a:pt x="86494" y="13771"/>
                    <a:pt x="86178" y="13501"/>
                    <a:pt x="85851" y="13262"/>
                  </a:cubicBezTo>
                  <a:lnTo>
                    <a:pt x="85851" y="13262"/>
                  </a:lnTo>
                  <a:cubicBezTo>
                    <a:pt x="86327" y="13437"/>
                    <a:pt x="86810" y="13603"/>
                    <a:pt x="87200" y="13930"/>
                  </a:cubicBezTo>
                  <a:cubicBezTo>
                    <a:pt x="87430" y="14124"/>
                    <a:pt x="87633" y="14341"/>
                    <a:pt x="87882" y="14513"/>
                  </a:cubicBezTo>
                  <a:cubicBezTo>
                    <a:pt x="88203" y="14734"/>
                    <a:pt x="88613" y="14915"/>
                    <a:pt x="88738" y="15320"/>
                  </a:cubicBezTo>
                  <a:cubicBezTo>
                    <a:pt x="88953" y="16006"/>
                    <a:pt x="88096" y="16809"/>
                    <a:pt x="87641" y="17237"/>
                  </a:cubicBezTo>
                  <a:cubicBezTo>
                    <a:pt x="87080" y="17764"/>
                    <a:pt x="86591" y="18391"/>
                    <a:pt x="86052" y="18946"/>
                  </a:cubicBezTo>
                  <a:cubicBezTo>
                    <a:pt x="85503" y="19510"/>
                    <a:pt x="84950" y="20070"/>
                    <a:pt x="84394" y="20627"/>
                  </a:cubicBezTo>
                  <a:cubicBezTo>
                    <a:pt x="83860" y="21166"/>
                    <a:pt x="83333" y="21664"/>
                    <a:pt x="82712" y="22104"/>
                  </a:cubicBezTo>
                  <a:cubicBezTo>
                    <a:pt x="82154" y="22500"/>
                    <a:pt x="81645" y="22920"/>
                    <a:pt x="81128" y="23367"/>
                  </a:cubicBezTo>
                  <a:cubicBezTo>
                    <a:pt x="80585" y="23838"/>
                    <a:pt x="79985" y="24244"/>
                    <a:pt x="79463" y="24742"/>
                  </a:cubicBezTo>
                  <a:cubicBezTo>
                    <a:pt x="78964" y="25217"/>
                    <a:pt x="78387" y="25581"/>
                    <a:pt x="77882" y="26051"/>
                  </a:cubicBezTo>
                  <a:cubicBezTo>
                    <a:pt x="76768" y="27090"/>
                    <a:pt x="75398" y="27795"/>
                    <a:pt x="73980" y="28332"/>
                  </a:cubicBezTo>
                  <a:cubicBezTo>
                    <a:pt x="72917" y="28734"/>
                    <a:pt x="71822" y="28801"/>
                    <a:pt x="70713" y="28801"/>
                  </a:cubicBezTo>
                  <a:cubicBezTo>
                    <a:pt x="70219" y="28801"/>
                    <a:pt x="69722" y="28787"/>
                    <a:pt x="69224" y="28785"/>
                  </a:cubicBezTo>
                  <a:cubicBezTo>
                    <a:pt x="68678" y="28782"/>
                    <a:pt x="68133" y="28782"/>
                    <a:pt x="67588" y="28782"/>
                  </a:cubicBezTo>
                  <a:cubicBezTo>
                    <a:pt x="67315" y="28782"/>
                    <a:pt x="67043" y="28782"/>
                    <a:pt x="66770" y="28782"/>
                  </a:cubicBezTo>
                  <a:cubicBezTo>
                    <a:pt x="66410" y="28782"/>
                    <a:pt x="66050" y="28792"/>
                    <a:pt x="65691" y="28792"/>
                  </a:cubicBezTo>
                  <a:cubicBezTo>
                    <a:pt x="65211" y="28792"/>
                    <a:pt x="64733" y="28774"/>
                    <a:pt x="64257" y="28689"/>
                  </a:cubicBezTo>
                  <a:cubicBezTo>
                    <a:pt x="63564" y="28566"/>
                    <a:pt x="62828" y="28559"/>
                    <a:pt x="62125" y="28520"/>
                  </a:cubicBezTo>
                  <a:cubicBezTo>
                    <a:pt x="61334" y="28475"/>
                    <a:pt x="60544" y="28403"/>
                    <a:pt x="59755" y="28362"/>
                  </a:cubicBezTo>
                  <a:cubicBezTo>
                    <a:pt x="58170" y="28281"/>
                    <a:pt x="56579" y="28231"/>
                    <a:pt x="55000" y="28058"/>
                  </a:cubicBezTo>
                  <a:cubicBezTo>
                    <a:pt x="54684" y="28024"/>
                    <a:pt x="54377" y="27937"/>
                    <a:pt x="54058" y="27922"/>
                  </a:cubicBezTo>
                  <a:cubicBezTo>
                    <a:pt x="53957" y="27916"/>
                    <a:pt x="53856" y="27915"/>
                    <a:pt x="53755" y="27915"/>
                  </a:cubicBezTo>
                  <a:cubicBezTo>
                    <a:pt x="53523" y="27915"/>
                    <a:pt x="53289" y="27924"/>
                    <a:pt x="53056" y="27924"/>
                  </a:cubicBezTo>
                  <a:cubicBezTo>
                    <a:pt x="52971" y="27924"/>
                    <a:pt x="52886" y="27923"/>
                    <a:pt x="52801" y="27919"/>
                  </a:cubicBezTo>
                  <a:cubicBezTo>
                    <a:pt x="52014" y="27888"/>
                    <a:pt x="51205" y="27818"/>
                    <a:pt x="50419" y="27744"/>
                  </a:cubicBezTo>
                  <a:cubicBezTo>
                    <a:pt x="49801" y="27686"/>
                    <a:pt x="49204" y="27663"/>
                    <a:pt x="48591" y="27663"/>
                  </a:cubicBezTo>
                  <a:cubicBezTo>
                    <a:pt x="48454" y="27663"/>
                    <a:pt x="48316" y="27664"/>
                    <a:pt x="48177" y="27666"/>
                  </a:cubicBezTo>
                  <a:cubicBezTo>
                    <a:pt x="48144" y="27667"/>
                    <a:pt x="48112" y="27667"/>
                    <a:pt x="48080" y="27667"/>
                  </a:cubicBezTo>
                  <a:cubicBezTo>
                    <a:pt x="47382" y="27667"/>
                    <a:pt x="46667" y="27551"/>
                    <a:pt x="45973" y="27485"/>
                  </a:cubicBezTo>
                  <a:cubicBezTo>
                    <a:pt x="45186" y="27410"/>
                    <a:pt x="44443" y="27223"/>
                    <a:pt x="43647" y="27212"/>
                  </a:cubicBezTo>
                  <a:cubicBezTo>
                    <a:pt x="43619" y="27212"/>
                    <a:pt x="43591" y="27212"/>
                    <a:pt x="43563" y="27212"/>
                  </a:cubicBezTo>
                  <a:cubicBezTo>
                    <a:pt x="43061" y="27212"/>
                    <a:pt x="42548" y="27264"/>
                    <a:pt x="42041" y="27264"/>
                  </a:cubicBezTo>
                  <a:cubicBezTo>
                    <a:pt x="41771" y="27264"/>
                    <a:pt x="41502" y="27249"/>
                    <a:pt x="41237" y="27204"/>
                  </a:cubicBezTo>
                  <a:cubicBezTo>
                    <a:pt x="40968" y="27158"/>
                    <a:pt x="40711" y="27083"/>
                    <a:pt x="40438" y="27070"/>
                  </a:cubicBezTo>
                  <a:cubicBezTo>
                    <a:pt x="40309" y="27064"/>
                    <a:pt x="40180" y="27062"/>
                    <a:pt x="40051" y="27062"/>
                  </a:cubicBezTo>
                  <a:cubicBezTo>
                    <a:pt x="39819" y="27062"/>
                    <a:pt x="39587" y="27068"/>
                    <a:pt x="39356" y="27068"/>
                  </a:cubicBezTo>
                  <a:cubicBezTo>
                    <a:pt x="39325" y="27068"/>
                    <a:pt x="39293" y="27068"/>
                    <a:pt x="39262" y="27068"/>
                  </a:cubicBezTo>
                  <a:cubicBezTo>
                    <a:pt x="38856" y="27065"/>
                    <a:pt x="38439" y="27038"/>
                    <a:pt x="38025" y="27038"/>
                  </a:cubicBezTo>
                  <a:cubicBezTo>
                    <a:pt x="37706" y="27038"/>
                    <a:pt x="37389" y="27054"/>
                    <a:pt x="37078" y="27108"/>
                  </a:cubicBezTo>
                  <a:cubicBezTo>
                    <a:pt x="36540" y="27202"/>
                    <a:pt x="36005" y="27217"/>
                    <a:pt x="35465" y="27217"/>
                  </a:cubicBezTo>
                  <a:cubicBezTo>
                    <a:pt x="35232" y="27217"/>
                    <a:pt x="34999" y="27214"/>
                    <a:pt x="34764" y="27213"/>
                  </a:cubicBezTo>
                  <a:cubicBezTo>
                    <a:pt x="34639" y="27213"/>
                    <a:pt x="34514" y="27211"/>
                    <a:pt x="34390" y="27211"/>
                  </a:cubicBezTo>
                  <a:cubicBezTo>
                    <a:pt x="34196" y="27211"/>
                    <a:pt x="34002" y="27217"/>
                    <a:pt x="33809" y="27250"/>
                  </a:cubicBezTo>
                  <a:cubicBezTo>
                    <a:pt x="33475" y="27307"/>
                    <a:pt x="33165" y="27369"/>
                    <a:pt x="32829" y="27369"/>
                  </a:cubicBezTo>
                  <a:cubicBezTo>
                    <a:pt x="32788" y="27369"/>
                    <a:pt x="32746" y="27369"/>
                    <a:pt x="32704" y="27367"/>
                  </a:cubicBezTo>
                  <a:cubicBezTo>
                    <a:pt x="32633" y="27362"/>
                    <a:pt x="32562" y="27360"/>
                    <a:pt x="32490" y="27360"/>
                  </a:cubicBezTo>
                  <a:cubicBezTo>
                    <a:pt x="32247" y="27360"/>
                    <a:pt x="32004" y="27385"/>
                    <a:pt x="31765" y="27434"/>
                  </a:cubicBezTo>
                  <a:cubicBezTo>
                    <a:pt x="31351" y="27518"/>
                    <a:pt x="30928" y="27522"/>
                    <a:pt x="30509" y="27569"/>
                  </a:cubicBezTo>
                  <a:cubicBezTo>
                    <a:pt x="29741" y="27653"/>
                    <a:pt x="28987" y="27848"/>
                    <a:pt x="28219" y="27911"/>
                  </a:cubicBezTo>
                  <a:cubicBezTo>
                    <a:pt x="27856" y="27941"/>
                    <a:pt x="27488" y="27952"/>
                    <a:pt x="27119" y="27952"/>
                  </a:cubicBezTo>
                  <a:cubicBezTo>
                    <a:pt x="26671" y="27952"/>
                    <a:pt x="26222" y="27936"/>
                    <a:pt x="25780" y="27922"/>
                  </a:cubicBezTo>
                  <a:cubicBezTo>
                    <a:pt x="25020" y="27895"/>
                    <a:pt x="24240" y="27841"/>
                    <a:pt x="23505" y="27634"/>
                  </a:cubicBezTo>
                  <a:cubicBezTo>
                    <a:pt x="22052" y="27227"/>
                    <a:pt x="20644" y="26757"/>
                    <a:pt x="19284" y="26098"/>
                  </a:cubicBezTo>
                  <a:cubicBezTo>
                    <a:pt x="18617" y="25775"/>
                    <a:pt x="18022" y="25327"/>
                    <a:pt x="17364" y="24988"/>
                  </a:cubicBezTo>
                  <a:cubicBezTo>
                    <a:pt x="16751" y="24674"/>
                    <a:pt x="16176" y="24314"/>
                    <a:pt x="15574" y="23982"/>
                  </a:cubicBezTo>
                  <a:cubicBezTo>
                    <a:pt x="14942" y="23634"/>
                    <a:pt x="14395" y="23134"/>
                    <a:pt x="13773" y="22759"/>
                  </a:cubicBezTo>
                  <a:cubicBezTo>
                    <a:pt x="13161" y="22390"/>
                    <a:pt x="12591" y="21990"/>
                    <a:pt x="12020" y="21563"/>
                  </a:cubicBezTo>
                  <a:cubicBezTo>
                    <a:pt x="11430" y="21120"/>
                    <a:pt x="10829" y="20829"/>
                    <a:pt x="10170" y="20512"/>
                  </a:cubicBezTo>
                  <a:cubicBezTo>
                    <a:pt x="9552" y="20215"/>
                    <a:pt x="9010" y="19786"/>
                    <a:pt x="8441" y="19409"/>
                  </a:cubicBezTo>
                  <a:cubicBezTo>
                    <a:pt x="7222" y="18601"/>
                    <a:pt x="5989" y="17814"/>
                    <a:pt x="4916" y="16818"/>
                  </a:cubicBezTo>
                  <a:cubicBezTo>
                    <a:pt x="4459" y="16397"/>
                    <a:pt x="3959" y="16088"/>
                    <a:pt x="3457" y="15732"/>
                  </a:cubicBezTo>
                  <a:cubicBezTo>
                    <a:pt x="2906" y="15341"/>
                    <a:pt x="2404" y="14884"/>
                    <a:pt x="1964" y="14370"/>
                  </a:cubicBezTo>
                  <a:cubicBezTo>
                    <a:pt x="1258" y="13545"/>
                    <a:pt x="174" y="11799"/>
                    <a:pt x="1257" y="10860"/>
                  </a:cubicBezTo>
                  <a:cubicBezTo>
                    <a:pt x="1785" y="10403"/>
                    <a:pt x="2546" y="10194"/>
                    <a:pt x="3196" y="9984"/>
                  </a:cubicBezTo>
                  <a:cubicBezTo>
                    <a:pt x="3944" y="9741"/>
                    <a:pt x="4680" y="9500"/>
                    <a:pt x="5408" y="9207"/>
                  </a:cubicBezTo>
                  <a:cubicBezTo>
                    <a:pt x="6801" y="8645"/>
                    <a:pt x="8294" y="8362"/>
                    <a:pt x="9731" y="7932"/>
                  </a:cubicBezTo>
                  <a:cubicBezTo>
                    <a:pt x="11215" y="7485"/>
                    <a:pt x="12736" y="7177"/>
                    <a:pt x="14247" y="6840"/>
                  </a:cubicBezTo>
                  <a:cubicBezTo>
                    <a:pt x="14303" y="6828"/>
                    <a:pt x="14360" y="6814"/>
                    <a:pt x="14416" y="6802"/>
                  </a:cubicBezTo>
                  <a:close/>
                  <a:moveTo>
                    <a:pt x="39408" y="2"/>
                  </a:moveTo>
                  <a:cubicBezTo>
                    <a:pt x="37785" y="2"/>
                    <a:pt x="36160" y="44"/>
                    <a:pt x="34547" y="237"/>
                  </a:cubicBezTo>
                  <a:cubicBezTo>
                    <a:pt x="31372" y="616"/>
                    <a:pt x="28336" y="1670"/>
                    <a:pt x="25537" y="3206"/>
                  </a:cubicBezTo>
                  <a:cubicBezTo>
                    <a:pt x="24862" y="3577"/>
                    <a:pt x="24186" y="3958"/>
                    <a:pt x="23465" y="4231"/>
                  </a:cubicBezTo>
                  <a:cubicBezTo>
                    <a:pt x="22808" y="4481"/>
                    <a:pt x="22113" y="4682"/>
                    <a:pt x="21436" y="4877"/>
                  </a:cubicBezTo>
                  <a:cubicBezTo>
                    <a:pt x="21190" y="4931"/>
                    <a:pt x="20944" y="4981"/>
                    <a:pt x="20694" y="5018"/>
                  </a:cubicBezTo>
                  <a:cubicBezTo>
                    <a:pt x="19906" y="5137"/>
                    <a:pt x="19140" y="5229"/>
                    <a:pt x="18363" y="5429"/>
                  </a:cubicBezTo>
                  <a:cubicBezTo>
                    <a:pt x="15211" y="6243"/>
                    <a:pt x="11990" y="6794"/>
                    <a:pt x="8877" y="7754"/>
                  </a:cubicBezTo>
                  <a:cubicBezTo>
                    <a:pt x="8126" y="7985"/>
                    <a:pt x="7357" y="8132"/>
                    <a:pt x="6600" y="8337"/>
                  </a:cubicBezTo>
                  <a:cubicBezTo>
                    <a:pt x="5832" y="8546"/>
                    <a:pt x="5114" y="8886"/>
                    <a:pt x="4369" y="9155"/>
                  </a:cubicBezTo>
                  <a:cubicBezTo>
                    <a:pt x="3623" y="9424"/>
                    <a:pt x="2856" y="9612"/>
                    <a:pt x="2121" y="9907"/>
                  </a:cubicBezTo>
                  <a:cubicBezTo>
                    <a:pt x="1612" y="10112"/>
                    <a:pt x="1078" y="10344"/>
                    <a:pt x="728" y="10786"/>
                  </a:cubicBezTo>
                  <a:cubicBezTo>
                    <a:pt x="1" y="11707"/>
                    <a:pt x="535" y="13057"/>
                    <a:pt x="1093" y="13923"/>
                  </a:cubicBezTo>
                  <a:cubicBezTo>
                    <a:pt x="1780" y="14990"/>
                    <a:pt x="2753" y="15797"/>
                    <a:pt x="3810" y="16474"/>
                  </a:cubicBezTo>
                  <a:cubicBezTo>
                    <a:pt x="4434" y="16876"/>
                    <a:pt x="4912" y="17458"/>
                    <a:pt x="5498" y="17910"/>
                  </a:cubicBezTo>
                  <a:cubicBezTo>
                    <a:pt x="6089" y="18366"/>
                    <a:pt x="6729" y="18795"/>
                    <a:pt x="7350" y="19211"/>
                  </a:cubicBezTo>
                  <a:cubicBezTo>
                    <a:pt x="7943" y="19609"/>
                    <a:pt x="8545" y="19997"/>
                    <a:pt x="9143" y="20389"/>
                  </a:cubicBezTo>
                  <a:cubicBezTo>
                    <a:pt x="9764" y="20797"/>
                    <a:pt x="10464" y="21022"/>
                    <a:pt x="11094" y="21408"/>
                  </a:cubicBezTo>
                  <a:cubicBezTo>
                    <a:pt x="11727" y="21796"/>
                    <a:pt x="12288" y="22291"/>
                    <a:pt x="12912" y="22693"/>
                  </a:cubicBezTo>
                  <a:cubicBezTo>
                    <a:pt x="13593" y="23132"/>
                    <a:pt x="14261" y="23541"/>
                    <a:pt x="14906" y="24032"/>
                  </a:cubicBezTo>
                  <a:cubicBezTo>
                    <a:pt x="15148" y="24217"/>
                    <a:pt x="15429" y="24339"/>
                    <a:pt x="15688" y="24500"/>
                  </a:cubicBezTo>
                  <a:cubicBezTo>
                    <a:pt x="16000" y="24696"/>
                    <a:pt x="16301" y="24896"/>
                    <a:pt x="16631" y="25064"/>
                  </a:cubicBezTo>
                  <a:cubicBezTo>
                    <a:pt x="17312" y="25410"/>
                    <a:pt x="17949" y="25809"/>
                    <a:pt x="18611" y="26190"/>
                  </a:cubicBezTo>
                  <a:cubicBezTo>
                    <a:pt x="19227" y="26543"/>
                    <a:pt x="19893" y="26836"/>
                    <a:pt x="20548" y="27107"/>
                  </a:cubicBezTo>
                  <a:cubicBezTo>
                    <a:pt x="21262" y="27402"/>
                    <a:pt x="22012" y="27564"/>
                    <a:pt x="22743" y="27807"/>
                  </a:cubicBezTo>
                  <a:cubicBezTo>
                    <a:pt x="24225" y="28300"/>
                    <a:pt x="25740" y="28335"/>
                    <a:pt x="27289" y="28335"/>
                  </a:cubicBezTo>
                  <a:cubicBezTo>
                    <a:pt x="27315" y="28335"/>
                    <a:pt x="27340" y="28335"/>
                    <a:pt x="27366" y="28335"/>
                  </a:cubicBezTo>
                  <a:cubicBezTo>
                    <a:pt x="28156" y="28335"/>
                    <a:pt x="28895" y="28208"/>
                    <a:pt x="29670" y="28081"/>
                  </a:cubicBezTo>
                  <a:cubicBezTo>
                    <a:pt x="30448" y="27954"/>
                    <a:pt x="31233" y="27919"/>
                    <a:pt x="32009" y="27789"/>
                  </a:cubicBezTo>
                  <a:cubicBezTo>
                    <a:pt x="32135" y="27767"/>
                    <a:pt x="32260" y="27760"/>
                    <a:pt x="32385" y="27760"/>
                  </a:cubicBezTo>
                  <a:cubicBezTo>
                    <a:pt x="32578" y="27760"/>
                    <a:pt x="32770" y="27776"/>
                    <a:pt x="32963" y="27776"/>
                  </a:cubicBezTo>
                  <a:cubicBezTo>
                    <a:pt x="33033" y="27776"/>
                    <a:pt x="33103" y="27774"/>
                    <a:pt x="33173" y="27768"/>
                  </a:cubicBezTo>
                  <a:cubicBezTo>
                    <a:pt x="33553" y="27738"/>
                    <a:pt x="33910" y="27611"/>
                    <a:pt x="34294" y="27609"/>
                  </a:cubicBezTo>
                  <a:cubicBezTo>
                    <a:pt x="34316" y="27609"/>
                    <a:pt x="34339" y="27609"/>
                    <a:pt x="34362" y="27609"/>
                  </a:cubicBezTo>
                  <a:cubicBezTo>
                    <a:pt x="34836" y="27609"/>
                    <a:pt x="35319" y="27636"/>
                    <a:pt x="35798" y="27636"/>
                  </a:cubicBezTo>
                  <a:cubicBezTo>
                    <a:pt x="36049" y="27636"/>
                    <a:pt x="36299" y="27628"/>
                    <a:pt x="36546" y="27606"/>
                  </a:cubicBezTo>
                  <a:cubicBezTo>
                    <a:pt x="36928" y="27570"/>
                    <a:pt x="37290" y="27464"/>
                    <a:pt x="37678" y="27455"/>
                  </a:cubicBezTo>
                  <a:cubicBezTo>
                    <a:pt x="37792" y="27452"/>
                    <a:pt x="37906" y="27451"/>
                    <a:pt x="38019" y="27451"/>
                  </a:cubicBezTo>
                  <a:cubicBezTo>
                    <a:pt x="38322" y="27451"/>
                    <a:pt x="38626" y="27459"/>
                    <a:pt x="38929" y="27464"/>
                  </a:cubicBezTo>
                  <a:cubicBezTo>
                    <a:pt x="39195" y="27469"/>
                    <a:pt x="39460" y="27470"/>
                    <a:pt x="39726" y="27470"/>
                  </a:cubicBezTo>
                  <a:cubicBezTo>
                    <a:pt x="39834" y="27470"/>
                    <a:pt x="39942" y="27470"/>
                    <a:pt x="40051" y="27470"/>
                  </a:cubicBezTo>
                  <a:cubicBezTo>
                    <a:pt x="40475" y="27470"/>
                    <a:pt x="40858" y="27556"/>
                    <a:pt x="41274" y="27613"/>
                  </a:cubicBezTo>
                  <a:cubicBezTo>
                    <a:pt x="41520" y="27647"/>
                    <a:pt x="41768" y="27659"/>
                    <a:pt x="42016" y="27659"/>
                  </a:cubicBezTo>
                  <a:cubicBezTo>
                    <a:pt x="42514" y="27659"/>
                    <a:pt x="43014" y="27613"/>
                    <a:pt x="43509" y="27613"/>
                  </a:cubicBezTo>
                  <a:cubicBezTo>
                    <a:pt x="43528" y="27613"/>
                    <a:pt x="43546" y="27613"/>
                    <a:pt x="43564" y="27613"/>
                  </a:cubicBezTo>
                  <a:cubicBezTo>
                    <a:pt x="44360" y="27620"/>
                    <a:pt x="45107" y="27799"/>
                    <a:pt x="45892" y="27879"/>
                  </a:cubicBezTo>
                  <a:cubicBezTo>
                    <a:pt x="46621" y="27953"/>
                    <a:pt x="47369" y="28070"/>
                    <a:pt x="48104" y="28070"/>
                  </a:cubicBezTo>
                  <a:cubicBezTo>
                    <a:pt x="48154" y="28070"/>
                    <a:pt x="48205" y="28069"/>
                    <a:pt x="48255" y="28068"/>
                  </a:cubicBezTo>
                  <a:cubicBezTo>
                    <a:pt x="48367" y="28066"/>
                    <a:pt x="48477" y="28065"/>
                    <a:pt x="48587" y="28065"/>
                  </a:cubicBezTo>
                  <a:cubicBezTo>
                    <a:pt x="49258" y="28065"/>
                    <a:pt x="49908" y="28109"/>
                    <a:pt x="50584" y="28163"/>
                  </a:cubicBezTo>
                  <a:cubicBezTo>
                    <a:pt x="51396" y="28228"/>
                    <a:pt x="52236" y="28324"/>
                    <a:pt x="53050" y="28330"/>
                  </a:cubicBezTo>
                  <a:cubicBezTo>
                    <a:pt x="53061" y="28330"/>
                    <a:pt x="53072" y="28330"/>
                    <a:pt x="53083" y="28330"/>
                  </a:cubicBezTo>
                  <a:cubicBezTo>
                    <a:pt x="53311" y="28330"/>
                    <a:pt x="53542" y="28318"/>
                    <a:pt x="53772" y="28318"/>
                  </a:cubicBezTo>
                  <a:cubicBezTo>
                    <a:pt x="53954" y="28318"/>
                    <a:pt x="54134" y="28325"/>
                    <a:pt x="54313" y="28351"/>
                  </a:cubicBezTo>
                  <a:cubicBezTo>
                    <a:pt x="54702" y="28406"/>
                    <a:pt x="55067" y="28470"/>
                    <a:pt x="55460" y="28492"/>
                  </a:cubicBezTo>
                  <a:cubicBezTo>
                    <a:pt x="56286" y="28538"/>
                    <a:pt x="57108" y="28637"/>
                    <a:pt x="57932" y="28701"/>
                  </a:cubicBezTo>
                  <a:cubicBezTo>
                    <a:pt x="58730" y="28762"/>
                    <a:pt x="59529" y="28734"/>
                    <a:pt x="60323" y="28820"/>
                  </a:cubicBezTo>
                  <a:cubicBezTo>
                    <a:pt x="61137" y="28908"/>
                    <a:pt x="61952" y="28910"/>
                    <a:pt x="62768" y="28972"/>
                  </a:cubicBezTo>
                  <a:cubicBezTo>
                    <a:pt x="63160" y="29002"/>
                    <a:pt x="63556" y="29012"/>
                    <a:pt x="63948" y="29055"/>
                  </a:cubicBezTo>
                  <a:cubicBezTo>
                    <a:pt x="64351" y="29100"/>
                    <a:pt x="64728" y="29197"/>
                    <a:pt x="65137" y="29201"/>
                  </a:cubicBezTo>
                  <a:cubicBezTo>
                    <a:pt x="65585" y="29204"/>
                    <a:pt x="66033" y="29205"/>
                    <a:pt x="66481" y="29205"/>
                  </a:cubicBezTo>
                  <a:cubicBezTo>
                    <a:pt x="67487" y="29205"/>
                    <a:pt x="68494" y="29199"/>
                    <a:pt x="69501" y="29199"/>
                  </a:cubicBezTo>
                  <a:cubicBezTo>
                    <a:pt x="69758" y="29199"/>
                    <a:pt x="70016" y="29200"/>
                    <a:pt x="70273" y="29201"/>
                  </a:cubicBezTo>
                  <a:cubicBezTo>
                    <a:pt x="70609" y="29201"/>
                    <a:pt x="70949" y="29210"/>
                    <a:pt x="71289" y="29210"/>
                  </a:cubicBezTo>
                  <a:cubicBezTo>
                    <a:pt x="71759" y="29210"/>
                    <a:pt x="72229" y="29194"/>
                    <a:pt x="72690" y="29118"/>
                  </a:cubicBezTo>
                  <a:cubicBezTo>
                    <a:pt x="73415" y="29000"/>
                    <a:pt x="74103" y="28738"/>
                    <a:pt x="74774" y="28446"/>
                  </a:cubicBezTo>
                  <a:cubicBezTo>
                    <a:pt x="75444" y="28153"/>
                    <a:pt x="76108" y="27839"/>
                    <a:pt x="76733" y="27453"/>
                  </a:cubicBezTo>
                  <a:cubicBezTo>
                    <a:pt x="77374" y="27057"/>
                    <a:pt x="77894" y="26560"/>
                    <a:pt x="78460" y="26069"/>
                  </a:cubicBezTo>
                  <a:cubicBezTo>
                    <a:pt x="78725" y="25839"/>
                    <a:pt x="79035" y="25672"/>
                    <a:pt x="79306" y="25451"/>
                  </a:cubicBezTo>
                  <a:cubicBezTo>
                    <a:pt x="79578" y="25230"/>
                    <a:pt x="79815" y="24962"/>
                    <a:pt x="80084" y="24733"/>
                  </a:cubicBezTo>
                  <a:cubicBezTo>
                    <a:pt x="80652" y="24249"/>
                    <a:pt x="81245" y="23804"/>
                    <a:pt x="81801" y="23304"/>
                  </a:cubicBezTo>
                  <a:cubicBezTo>
                    <a:pt x="82344" y="22817"/>
                    <a:pt x="82973" y="22444"/>
                    <a:pt x="83543" y="21992"/>
                  </a:cubicBezTo>
                  <a:cubicBezTo>
                    <a:pt x="84171" y="21495"/>
                    <a:pt x="84712" y="20883"/>
                    <a:pt x="85276" y="20315"/>
                  </a:cubicBezTo>
                  <a:cubicBezTo>
                    <a:pt x="85848" y="19735"/>
                    <a:pt x="86419" y="19155"/>
                    <a:pt x="86981" y="18565"/>
                  </a:cubicBezTo>
                  <a:cubicBezTo>
                    <a:pt x="87253" y="18280"/>
                    <a:pt x="87496" y="17970"/>
                    <a:pt x="87765" y="17683"/>
                  </a:cubicBezTo>
                  <a:cubicBezTo>
                    <a:pt x="88001" y="17430"/>
                    <a:pt x="88258" y="17218"/>
                    <a:pt x="88473" y="16943"/>
                  </a:cubicBezTo>
                  <a:cubicBezTo>
                    <a:pt x="88822" y="16498"/>
                    <a:pt x="89294" y="15961"/>
                    <a:pt x="89175" y="15347"/>
                  </a:cubicBezTo>
                  <a:cubicBezTo>
                    <a:pt x="89058" y="14750"/>
                    <a:pt x="88542" y="14478"/>
                    <a:pt x="88089" y="14160"/>
                  </a:cubicBezTo>
                  <a:cubicBezTo>
                    <a:pt x="87799" y="13956"/>
                    <a:pt x="87570" y="13681"/>
                    <a:pt x="87282" y="13475"/>
                  </a:cubicBezTo>
                  <a:cubicBezTo>
                    <a:pt x="87000" y="13273"/>
                    <a:pt x="86671" y="13140"/>
                    <a:pt x="86351" y="13013"/>
                  </a:cubicBezTo>
                  <a:cubicBezTo>
                    <a:pt x="85656" y="12736"/>
                    <a:pt x="84993" y="12387"/>
                    <a:pt x="84289" y="12139"/>
                  </a:cubicBezTo>
                  <a:cubicBezTo>
                    <a:pt x="84114" y="12077"/>
                    <a:pt x="83941" y="12008"/>
                    <a:pt x="83770" y="11936"/>
                  </a:cubicBezTo>
                  <a:cubicBezTo>
                    <a:pt x="83618" y="11855"/>
                    <a:pt x="83465" y="11778"/>
                    <a:pt x="83306" y="11709"/>
                  </a:cubicBezTo>
                  <a:cubicBezTo>
                    <a:pt x="82645" y="11421"/>
                    <a:pt x="82028" y="11079"/>
                    <a:pt x="81347" y="10841"/>
                  </a:cubicBezTo>
                  <a:cubicBezTo>
                    <a:pt x="79784" y="10293"/>
                    <a:pt x="78212" y="9738"/>
                    <a:pt x="76692" y="9084"/>
                  </a:cubicBezTo>
                  <a:cubicBezTo>
                    <a:pt x="75932" y="8757"/>
                    <a:pt x="75192" y="8389"/>
                    <a:pt x="74434" y="8059"/>
                  </a:cubicBezTo>
                  <a:cubicBezTo>
                    <a:pt x="73769" y="7770"/>
                    <a:pt x="73068" y="7582"/>
                    <a:pt x="72378" y="7365"/>
                  </a:cubicBezTo>
                  <a:cubicBezTo>
                    <a:pt x="71607" y="7123"/>
                    <a:pt x="70869" y="6789"/>
                    <a:pt x="70108" y="6514"/>
                  </a:cubicBezTo>
                  <a:cubicBezTo>
                    <a:pt x="69346" y="6239"/>
                    <a:pt x="68577" y="6066"/>
                    <a:pt x="67795" y="5871"/>
                  </a:cubicBezTo>
                  <a:cubicBezTo>
                    <a:pt x="66997" y="5674"/>
                    <a:pt x="66216" y="5404"/>
                    <a:pt x="65419" y="5202"/>
                  </a:cubicBezTo>
                  <a:cubicBezTo>
                    <a:pt x="64615" y="4998"/>
                    <a:pt x="63792" y="4884"/>
                    <a:pt x="62987" y="4692"/>
                  </a:cubicBezTo>
                  <a:cubicBezTo>
                    <a:pt x="62209" y="4507"/>
                    <a:pt x="61460" y="4234"/>
                    <a:pt x="60681" y="4052"/>
                  </a:cubicBezTo>
                  <a:cubicBezTo>
                    <a:pt x="59948" y="3881"/>
                    <a:pt x="59247" y="3641"/>
                    <a:pt x="58537" y="3395"/>
                  </a:cubicBezTo>
                  <a:cubicBezTo>
                    <a:pt x="56980" y="2860"/>
                    <a:pt x="55405" y="2364"/>
                    <a:pt x="53791" y="2028"/>
                  </a:cubicBezTo>
                  <a:cubicBezTo>
                    <a:pt x="53020" y="1869"/>
                    <a:pt x="52241" y="1768"/>
                    <a:pt x="51462" y="1663"/>
                  </a:cubicBezTo>
                  <a:cubicBezTo>
                    <a:pt x="51009" y="1603"/>
                    <a:pt x="50555" y="1549"/>
                    <a:pt x="50113" y="1428"/>
                  </a:cubicBezTo>
                  <a:cubicBezTo>
                    <a:pt x="49719" y="1321"/>
                    <a:pt x="49340" y="1149"/>
                    <a:pt x="48940" y="1072"/>
                  </a:cubicBezTo>
                  <a:cubicBezTo>
                    <a:pt x="48589" y="1005"/>
                    <a:pt x="48230" y="998"/>
                    <a:pt x="47878" y="931"/>
                  </a:cubicBezTo>
                  <a:cubicBezTo>
                    <a:pt x="47463" y="851"/>
                    <a:pt x="47057" y="732"/>
                    <a:pt x="46646" y="633"/>
                  </a:cubicBezTo>
                  <a:cubicBezTo>
                    <a:pt x="45859" y="442"/>
                    <a:pt x="45042" y="342"/>
                    <a:pt x="44242" y="227"/>
                  </a:cubicBezTo>
                  <a:cubicBezTo>
                    <a:pt x="42662" y="1"/>
                    <a:pt x="41063" y="3"/>
                    <a:pt x="39470" y="2"/>
                  </a:cubicBezTo>
                  <a:cubicBezTo>
                    <a:pt x="39450" y="2"/>
                    <a:pt x="39429" y="2"/>
                    <a:pt x="39408"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025;p52">
            <a:extLst>
              <a:ext uri="{FF2B5EF4-FFF2-40B4-BE49-F238E27FC236}">
                <a16:creationId xmlns:a16="http://schemas.microsoft.com/office/drawing/2014/main" id="{E3233003-0EBD-077D-795A-BBF7310C81C7}"/>
              </a:ext>
            </a:extLst>
          </p:cNvPr>
          <p:cNvGrpSpPr/>
          <p:nvPr/>
        </p:nvGrpSpPr>
        <p:grpSpPr>
          <a:xfrm>
            <a:off x="6911" y="2627825"/>
            <a:ext cx="2232375" cy="948603"/>
            <a:chOff x="1248125" y="1272250"/>
            <a:chExt cx="2232375" cy="730250"/>
          </a:xfrm>
        </p:grpSpPr>
        <p:sp>
          <p:nvSpPr>
            <p:cNvPr id="10" name="Google Shape;1026;p52">
              <a:extLst>
                <a:ext uri="{FF2B5EF4-FFF2-40B4-BE49-F238E27FC236}">
                  <a16:creationId xmlns:a16="http://schemas.microsoft.com/office/drawing/2014/main" id="{1C9648E4-804F-82F7-414A-DE8FAB8EB5EB}"/>
                </a:ext>
              </a:extLst>
            </p:cNvPr>
            <p:cNvSpPr/>
            <p:nvPr/>
          </p:nvSpPr>
          <p:spPr>
            <a:xfrm>
              <a:off x="1313425" y="1397500"/>
              <a:ext cx="2141800" cy="604275"/>
            </a:xfrm>
            <a:custGeom>
              <a:avLst/>
              <a:gdLst/>
              <a:ahLst/>
              <a:cxnLst/>
              <a:rect l="l" t="t" r="r" b="b"/>
              <a:pathLst>
                <a:path w="85672" h="24171" extrusionOk="0">
                  <a:moveTo>
                    <a:pt x="32731" y="0"/>
                  </a:moveTo>
                  <a:cubicBezTo>
                    <a:pt x="29103" y="0"/>
                    <a:pt x="25477" y="145"/>
                    <a:pt x="21865" y="499"/>
                  </a:cubicBezTo>
                  <a:cubicBezTo>
                    <a:pt x="17930" y="885"/>
                    <a:pt x="14015" y="1521"/>
                    <a:pt x="10182" y="2496"/>
                  </a:cubicBezTo>
                  <a:cubicBezTo>
                    <a:pt x="7980" y="3055"/>
                    <a:pt x="1237" y="4084"/>
                    <a:pt x="680" y="6731"/>
                  </a:cubicBezTo>
                  <a:cubicBezTo>
                    <a:pt x="1" y="9956"/>
                    <a:pt x="4518" y="13878"/>
                    <a:pt x="6707" y="15482"/>
                  </a:cubicBezTo>
                  <a:cubicBezTo>
                    <a:pt x="13776" y="20663"/>
                    <a:pt x="22520" y="23516"/>
                    <a:pt x="31283" y="23516"/>
                  </a:cubicBezTo>
                  <a:cubicBezTo>
                    <a:pt x="31536" y="23516"/>
                    <a:pt x="31789" y="23514"/>
                    <a:pt x="32042" y="23509"/>
                  </a:cubicBezTo>
                  <a:cubicBezTo>
                    <a:pt x="35671" y="23441"/>
                    <a:pt x="39276" y="22898"/>
                    <a:pt x="42904" y="22840"/>
                  </a:cubicBezTo>
                  <a:cubicBezTo>
                    <a:pt x="43128" y="22837"/>
                    <a:pt x="43353" y="22835"/>
                    <a:pt x="43577" y="22835"/>
                  </a:cubicBezTo>
                  <a:cubicBezTo>
                    <a:pt x="49122" y="22835"/>
                    <a:pt x="54624" y="23895"/>
                    <a:pt x="60168" y="24129"/>
                  </a:cubicBezTo>
                  <a:cubicBezTo>
                    <a:pt x="60803" y="24156"/>
                    <a:pt x="61442" y="24170"/>
                    <a:pt x="62083" y="24170"/>
                  </a:cubicBezTo>
                  <a:cubicBezTo>
                    <a:pt x="67263" y="24170"/>
                    <a:pt x="72553" y="23223"/>
                    <a:pt x="76684" y="20169"/>
                  </a:cubicBezTo>
                  <a:cubicBezTo>
                    <a:pt x="78251" y="19012"/>
                    <a:pt x="79598" y="17590"/>
                    <a:pt x="80935" y="16176"/>
                  </a:cubicBezTo>
                  <a:lnTo>
                    <a:pt x="85120" y="11755"/>
                  </a:lnTo>
                  <a:cubicBezTo>
                    <a:pt x="85290" y="11575"/>
                    <a:pt x="85465" y="11384"/>
                    <a:pt x="85525" y="11143"/>
                  </a:cubicBezTo>
                  <a:cubicBezTo>
                    <a:pt x="85671" y="10545"/>
                    <a:pt x="85051" y="10060"/>
                    <a:pt x="84510" y="9763"/>
                  </a:cubicBezTo>
                  <a:cubicBezTo>
                    <a:pt x="72815" y="3364"/>
                    <a:pt x="59223" y="1464"/>
                    <a:pt x="45925" y="523"/>
                  </a:cubicBezTo>
                  <a:cubicBezTo>
                    <a:pt x="41538" y="213"/>
                    <a:pt x="37133" y="0"/>
                    <a:pt x="32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7;p52">
              <a:extLst>
                <a:ext uri="{FF2B5EF4-FFF2-40B4-BE49-F238E27FC236}">
                  <a16:creationId xmlns:a16="http://schemas.microsoft.com/office/drawing/2014/main" id="{C1498398-336A-E553-171D-CD17C5199CBB}"/>
                </a:ext>
              </a:extLst>
            </p:cNvPr>
            <p:cNvSpPr/>
            <p:nvPr/>
          </p:nvSpPr>
          <p:spPr>
            <a:xfrm>
              <a:off x="1248125" y="1272250"/>
              <a:ext cx="2232375" cy="730250"/>
            </a:xfrm>
            <a:custGeom>
              <a:avLst/>
              <a:gdLst/>
              <a:ahLst/>
              <a:cxnLst/>
              <a:rect l="l" t="t" r="r" b="b"/>
              <a:pathLst>
                <a:path w="89295" h="29210" extrusionOk="0">
                  <a:moveTo>
                    <a:pt x="39407" y="462"/>
                  </a:moveTo>
                  <a:cubicBezTo>
                    <a:pt x="39428" y="462"/>
                    <a:pt x="39449" y="462"/>
                    <a:pt x="39470" y="462"/>
                  </a:cubicBezTo>
                  <a:cubicBezTo>
                    <a:pt x="41076" y="463"/>
                    <a:pt x="42692" y="454"/>
                    <a:pt x="44283" y="694"/>
                  </a:cubicBezTo>
                  <a:cubicBezTo>
                    <a:pt x="45030" y="807"/>
                    <a:pt x="45790" y="898"/>
                    <a:pt x="46523" y="1076"/>
                  </a:cubicBezTo>
                  <a:cubicBezTo>
                    <a:pt x="47253" y="1252"/>
                    <a:pt x="47959" y="1392"/>
                    <a:pt x="48701" y="1499"/>
                  </a:cubicBezTo>
                  <a:cubicBezTo>
                    <a:pt x="49063" y="1551"/>
                    <a:pt x="49399" y="1693"/>
                    <a:pt x="49748" y="1800"/>
                  </a:cubicBezTo>
                  <a:cubicBezTo>
                    <a:pt x="50153" y="1923"/>
                    <a:pt x="50559" y="1997"/>
                    <a:pt x="50977" y="2056"/>
                  </a:cubicBezTo>
                  <a:cubicBezTo>
                    <a:pt x="51795" y="2171"/>
                    <a:pt x="52615" y="2261"/>
                    <a:pt x="53426" y="2419"/>
                  </a:cubicBezTo>
                  <a:cubicBezTo>
                    <a:pt x="54963" y="2720"/>
                    <a:pt x="56465" y="3175"/>
                    <a:pt x="57947" y="3676"/>
                  </a:cubicBezTo>
                  <a:cubicBezTo>
                    <a:pt x="59364" y="4154"/>
                    <a:pt x="60790" y="4547"/>
                    <a:pt x="62224" y="4964"/>
                  </a:cubicBezTo>
                  <a:cubicBezTo>
                    <a:pt x="62968" y="5179"/>
                    <a:pt x="63732" y="5314"/>
                    <a:pt x="64491" y="5462"/>
                  </a:cubicBezTo>
                  <a:cubicBezTo>
                    <a:pt x="65249" y="5610"/>
                    <a:pt x="65983" y="5829"/>
                    <a:pt x="66721" y="6046"/>
                  </a:cubicBezTo>
                  <a:cubicBezTo>
                    <a:pt x="67489" y="6272"/>
                    <a:pt x="68276" y="6418"/>
                    <a:pt x="69042" y="6641"/>
                  </a:cubicBezTo>
                  <a:cubicBezTo>
                    <a:pt x="69813" y="6866"/>
                    <a:pt x="70555" y="7165"/>
                    <a:pt x="71299" y="7463"/>
                  </a:cubicBezTo>
                  <a:cubicBezTo>
                    <a:pt x="71978" y="7735"/>
                    <a:pt x="72684" y="7920"/>
                    <a:pt x="73377" y="8147"/>
                  </a:cubicBezTo>
                  <a:cubicBezTo>
                    <a:pt x="74130" y="8392"/>
                    <a:pt x="74827" y="8748"/>
                    <a:pt x="75548" y="9072"/>
                  </a:cubicBezTo>
                  <a:lnTo>
                    <a:pt x="75555" y="9076"/>
                  </a:lnTo>
                  <a:cubicBezTo>
                    <a:pt x="74154" y="8639"/>
                    <a:pt x="72723" y="8347"/>
                    <a:pt x="71282" y="8061"/>
                  </a:cubicBezTo>
                  <a:cubicBezTo>
                    <a:pt x="70529" y="7912"/>
                    <a:pt x="69839" y="7611"/>
                    <a:pt x="69099" y="7420"/>
                  </a:cubicBezTo>
                  <a:cubicBezTo>
                    <a:pt x="68304" y="7215"/>
                    <a:pt x="67500" y="7045"/>
                    <a:pt x="66700" y="6867"/>
                  </a:cubicBezTo>
                  <a:cubicBezTo>
                    <a:pt x="63404" y="6134"/>
                    <a:pt x="60096" y="5334"/>
                    <a:pt x="56761" y="4813"/>
                  </a:cubicBezTo>
                  <a:cubicBezTo>
                    <a:pt x="53419" y="4291"/>
                    <a:pt x="50079" y="3790"/>
                    <a:pt x="46722" y="3377"/>
                  </a:cubicBezTo>
                  <a:cubicBezTo>
                    <a:pt x="45866" y="3272"/>
                    <a:pt x="45012" y="3158"/>
                    <a:pt x="44161" y="3018"/>
                  </a:cubicBezTo>
                  <a:cubicBezTo>
                    <a:pt x="43367" y="2887"/>
                    <a:pt x="42582" y="2710"/>
                    <a:pt x="41780" y="2639"/>
                  </a:cubicBezTo>
                  <a:cubicBezTo>
                    <a:pt x="41030" y="2573"/>
                    <a:pt x="40274" y="2555"/>
                    <a:pt x="39517" y="2555"/>
                  </a:cubicBezTo>
                  <a:cubicBezTo>
                    <a:pt x="38591" y="2555"/>
                    <a:pt x="37663" y="2583"/>
                    <a:pt x="36743" y="2583"/>
                  </a:cubicBezTo>
                  <a:lnTo>
                    <a:pt x="34242" y="2583"/>
                  </a:lnTo>
                  <a:cubicBezTo>
                    <a:pt x="34052" y="2583"/>
                    <a:pt x="33860" y="2576"/>
                    <a:pt x="33669" y="2576"/>
                  </a:cubicBezTo>
                  <a:cubicBezTo>
                    <a:pt x="33494" y="2576"/>
                    <a:pt x="33319" y="2582"/>
                    <a:pt x="33147" y="2604"/>
                  </a:cubicBezTo>
                  <a:cubicBezTo>
                    <a:pt x="32763" y="2653"/>
                    <a:pt x="32389" y="2740"/>
                    <a:pt x="32004" y="2784"/>
                  </a:cubicBezTo>
                  <a:cubicBezTo>
                    <a:pt x="30421" y="2966"/>
                    <a:pt x="28896" y="3413"/>
                    <a:pt x="27331" y="3683"/>
                  </a:cubicBezTo>
                  <a:cubicBezTo>
                    <a:pt x="26295" y="3863"/>
                    <a:pt x="25287" y="4168"/>
                    <a:pt x="24269" y="4427"/>
                  </a:cubicBezTo>
                  <a:lnTo>
                    <a:pt x="24159" y="4440"/>
                  </a:lnTo>
                  <a:cubicBezTo>
                    <a:pt x="24687" y="4202"/>
                    <a:pt x="25195" y="3923"/>
                    <a:pt x="25704" y="3644"/>
                  </a:cubicBezTo>
                  <a:cubicBezTo>
                    <a:pt x="28502" y="2107"/>
                    <a:pt x="31532" y="1040"/>
                    <a:pt x="34712" y="679"/>
                  </a:cubicBezTo>
                  <a:cubicBezTo>
                    <a:pt x="36271" y="502"/>
                    <a:pt x="37839" y="462"/>
                    <a:pt x="39407" y="462"/>
                  </a:cubicBezTo>
                  <a:close/>
                  <a:moveTo>
                    <a:pt x="39725" y="3006"/>
                  </a:moveTo>
                  <a:cubicBezTo>
                    <a:pt x="40495" y="3006"/>
                    <a:pt x="41264" y="3028"/>
                    <a:pt x="42024" y="3110"/>
                  </a:cubicBezTo>
                  <a:cubicBezTo>
                    <a:pt x="42843" y="3200"/>
                    <a:pt x="43650" y="3391"/>
                    <a:pt x="44463" y="3517"/>
                  </a:cubicBezTo>
                  <a:cubicBezTo>
                    <a:pt x="45242" y="3637"/>
                    <a:pt x="46024" y="3739"/>
                    <a:pt x="46806" y="3833"/>
                  </a:cubicBezTo>
                  <a:cubicBezTo>
                    <a:pt x="50096" y="4235"/>
                    <a:pt x="53368" y="4730"/>
                    <a:pt x="56643" y="5240"/>
                  </a:cubicBezTo>
                  <a:cubicBezTo>
                    <a:pt x="59840" y="5739"/>
                    <a:pt x="63008" y="6505"/>
                    <a:pt x="66167" y="7200"/>
                  </a:cubicBezTo>
                  <a:cubicBezTo>
                    <a:pt x="66941" y="7371"/>
                    <a:pt x="67714" y="7546"/>
                    <a:pt x="68486" y="7727"/>
                  </a:cubicBezTo>
                  <a:cubicBezTo>
                    <a:pt x="69189" y="7893"/>
                    <a:pt x="69848" y="8175"/>
                    <a:pt x="70547" y="8350"/>
                  </a:cubicBezTo>
                  <a:cubicBezTo>
                    <a:pt x="71295" y="8537"/>
                    <a:pt x="72064" y="8650"/>
                    <a:pt x="72822" y="8792"/>
                  </a:cubicBezTo>
                  <a:cubicBezTo>
                    <a:pt x="73536" y="8927"/>
                    <a:pt x="74202" y="9210"/>
                    <a:pt x="74909" y="9366"/>
                  </a:cubicBezTo>
                  <a:cubicBezTo>
                    <a:pt x="75631" y="9526"/>
                    <a:pt x="76319" y="9796"/>
                    <a:pt x="77043" y="9953"/>
                  </a:cubicBezTo>
                  <a:cubicBezTo>
                    <a:pt x="77741" y="10105"/>
                    <a:pt x="78336" y="10396"/>
                    <a:pt x="78998" y="10649"/>
                  </a:cubicBezTo>
                  <a:cubicBezTo>
                    <a:pt x="79353" y="10784"/>
                    <a:pt x="79728" y="10851"/>
                    <a:pt x="80093" y="10953"/>
                  </a:cubicBezTo>
                  <a:cubicBezTo>
                    <a:pt x="80504" y="11069"/>
                    <a:pt x="80864" y="11268"/>
                    <a:pt x="81253" y="11436"/>
                  </a:cubicBezTo>
                  <a:cubicBezTo>
                    <a:pt x="81526" y="11554"/>
                    <a:pt x="81811" y="11626"/>
                    <a:pt x="82095" y="11712"/>
                  </a:cubicBezTo>
                  <a:cubicBezTo>
                    <a:pt x="82477" y="11828"/>
                    <a:pt x="82812" y="12023"/>
                    <a:pt x="83179" y="12179"/>
                  </a:cubicBezTo>
                  <a:cubicBezTo>
                    <a:pt x="83295" y="12229"/>
                    <a:pt x="83413" y="12276"/>
                    <a:pt x="83530" y="12322"/>
                  </a:cubicBezTo>
                  <a:cubicBezTo>
                    <a:pt x="83667" y="12392"/>
                    <a:pt x="83803" y="12465"/>
                    <a:pt x="83935" y="12545"/>
                  </a:cubicBezTo>
                  <a:cubicBezTo>
                    <a:pt x="84573" y="12927"/>
                    <a:pt x="85257" y="13321"/>
                    <a:pt x="85808" y="13821"/>
                  </a:cubicBezTo>
                  <a:cubicBezTo>
                    <a:pt x="85997" y="13991"/>
                    <a:pt x="86321" y="14178"/>
                    <a:pt x="86436" y="14408"/>
                  </a:cubicBezTo>
                  <a:cubicBezTo>
                    <a:pt x="86591" y="14717"/>
                    <a:pt x="86151" y="15210"/>
                    <a:pt x="85980" y="15443"/>
                  </a:cubicBezTo>
                  <a:cubicBezTo>
                    <a:pt x="85805" y="15679"/>
                    <a:pt x="85603" y="15892"/>
                    <a:pt x="85432" y="16132"/>
                  </a:cubicBezTo>
                  <a:cubicBezTo>
                    <a:pt x="85215" y="16437"/>
                    <a:pt x="85017" y="16760"/>
                    <a:pt x="84755" y="17033"/>
                  </a:cubicBezTo>
                  <a:cubicBezTo>
                    <a:pt x="84236" y="17572"/>
                    <a:pt x="83658" y="18070"/>
                    <a:pt x="83100" y="18569"/>
                  </a:cubicBezTo>
                  <a:cubicBezTo>
                    <a:pt x="81904" y="19642"/>
                    <a:pt x="80605" y="20604"/>
                    <a:pt x="79333" y="21584"/>
                  </a:cubicBezTo>
                  <a:cubicBezTo>
                    <a:pt x="78174" y="22478"/>
                    <a:pt x="77044" y="23407"/>
                    <a:pt x="75811" y="24205"/>
                  </a:cubicBezTo>
                  <a:cubicBezTo>
                    <a:pt x="74494" y="25056"/>
                    <a:pt x="72737" y="25098"/>
                    <a:pt x="71216" y="25193"/>
                  </a:cubicBezTo>
                  <a:cubicBezTo>
                    <a:pt x="70484" y="25239"/>
                    <a:pt x="69755" y="25324"/>
                    <a:pt x="69032" y="25450"/>
                  </a:cubicBezTo>
                  <a:cubicBezTo>
                    <a:pt x="68698" y="25507"/>
                    <a:pt x="68353" y="25509"/>
                    <a:pt x="68016" y="25556"/>
                  </a:cubicBezTo>
                  <a:cubicBezTo>
                    <a:pt x="67571" y="25619"/>
                    <a:pt x="67134" y="25580"/>
                    <a:pt x="66691" y="25631"/>
                  </a:cubicBezTo>
                  <a:cubicBezTo>
                    <a:pt x="65668" y="25749"/>
                    <a:pt x="64648" y="25770"/>
                    <a:pt x="63626" y="25770"/>
                  </a:cubicBezTo>
                  <a:cubicBezTo>
                    <a:pt x="63093" y="25770"/>
                    <a:pt x="62559" y="25764"/>
                    <a:pt x="62023" y="25764"/>
                  </a:cubicBezTo>
                  <a:cubicBezTo>
                    <a:pt x="61976" y="25764"/>
                    <a:pt x="61928" y="25764"/>
                    <a:pt x="61881" y="25764"/>
                  </a:cubicBezTo>
                  <a:cubicBezTo>
                    <a:pt x="61423" y="25765"/>
                    <a:pt x="60931" y="25811"/>
                    <a:pt x="60450" y="25811"/>
                  </a:cubicBezTo>
                  <a:cubicBezTo>
                    <a:pt x="60162" y="25811"/>
                    <a:pt x="59879" y="25794"/>
                    <a:pt x="59609" y="25742"/>
                  </a:cubicBezTo>
                  <a:cubicBezTo>
                    <a:pt x="58878" y="25601"/>
                    <a:pt x="58152" y="25640"/>
                    <a:pt x="57417" y="25533"/>
                  </a:cubicBezTo>
                  <a:cubicBezTo>
                    <a:pt x="56750" y="25436"/>
                    <a:pt x="56071" y="25495"/>
                    <a:pt x="55401" y="25420"/>
                  </a:cubicBezTo>
                  <a:cubicBezTo>
                    <a:pt x="55048" y="25381"/>
                    <a:pt x="54715" y="25361"/>
                    <a:pt x="54361" y="25342"/>
                  </a:cubicBezTo>
                  <a:cubicBezTo>
                    <a:pt x="53985" y="25322"/>
                    <a:pt x="53641" y="25196"/>
                    <a:pt x="53259" y="25193"/>
                  </a:cubicBezTo>
                  <a:cubicBezTo>
                    <a:pt x="52520" y="25190"/>
                    <a:pt x="51803" y="25098"/>
                    <a:pt x="51067" y="25068"/>
                  </a:cubicBezTo>
                  <a:cubicBezTo>
                    <a:pt x="51015" y="25066"/>
                    <a:pt x="50963" y="25065"/>
                    <a:pt x="50910" y="25065"/>
                  </a:cubicBezTo>
                  <a:cubicBezTo>
                    <a:pt x="50653" y="25065"/>
                    <a:pt x="50396" y="25087"/>
                    <a:pt x="50138" y="25087"/>
                  </a:cubicBezTo>
                  <a:cubicBezTo>
                    <a:pt x="50089" y="25087"/>
                    <a:pt x="50040" y="25086"/>
                    <a:pt x="49990" y="25084"/>
                  </a:cubicBezTo>
                  <a:cubicBezTo>
                    <a:pt x="49620" y="25069"/>
                    <a:pt x="49274" y="24935"/>
                    <a:pt x="48905" y="24918"/>
                  </a:cubicBezTo>
                  <a:cubicBezTo>
                    <a:pt x="48851" y="24916"/>
                    <a:pt x="48796" y="24915"/>
                    <a:pt x="48742" y="24915"/>
                  </a:cubicBezTo>
                  <a:cubicBezTo>
                    <a:pt x="48472" y="24915"/>
                    <a:pt x="48201" y="24940"/>
                    <a:pt x="47932" y="24946"/>
                  </a:cubicBezTo>
                  <a:cubicBezTo>
                    <a:pt x="47912" y="24946"/>
                    <a:pt x="47891" y="24946"/>
                    <a:pt x="47871" y="24946"/>
                  </a:cubicBezTo>
                  <a:cubicBezTo>
                    <a:pt x="47503" y="24946"/>
                    <a:pt x="47159" y="24885"/>
                    <a:pt x="46794" y="24837"/>
                  </a:cubicBezTo>
                  <a:cubicBezTo>
                    <a:pt x="46010" y="24735"/>
                    <a:pt x="45221" y="24817"/>
                    <a:pt x="44435" y="24746"/>
                  </a:cubicBezTo>
                  <a:cubicBezTo>
                    <a:pt x="42877" y="24603"/>
                    <a:pt x="41314" y="24573"/>
                    <a:pt x="39753" y="24461"/>
                  </a:cubicBezTo>
                  <a:cubicBezTo>
                    <a:pt x="38953" y="24405"/>
                    <a:pt x="38174" y="24250"/>
                    <a:pt x="37382" y="24138"/>
                  </a:cubicBezTo>
                  <a:cubicBezTo>
                    <a:pt x="36668" y="24037"/>
                    <a:pt x="35931" y="24023"/>
                    <a:pt x="35210" y="23957"/>
                  </a:cubicBezTo>
                  <a:cubicBezTo>
                    <a:pt x="33598" y="23810"/>
                    <a:pt x="31994" y="23517"/>
                    <a:pt x="30389" y="23285"/>
                  </a:cubicBezTo>
                  <a:cubicBezTo>
                    <a:pt x="28856" y="23063"/>
                    <a:pt x="27393" y="22567"/>
                    <a:pt x="25882" y="22245"/>
                  </a:cubicBezTo>
                  <a:cubicBezTo>
                    <a:pt x="24405" y="21931"/>
                    <a:pt x="22904" y="21747"/>
                    <a:pt x="21435" y="21398"/>
                  </a:cubicBezTo>
                  <a:cubicBezTo>
                    <a:pt x="20685" y="21221"/>
                    <a:pt x="19951" y="20991"/>
                    <a:pt x="19235" y="20708"/>
                  </a:cubicBezTo>
                  <a:cubicBezTo>
                    <a:pt x="18838" y="20550"/>
                    <a:pt x="18427" y="20418"/>
                    <a:pt x="18036" y="20244"/>
                  </a:cubicBezTo>
                  <a:cubicBezTo>
                    <a:pt x="17733" y="20109"/>
                    <a:pt x="17468" y="19917"/>
                    <a:pt x="17178" y="19760"/>
                  </a:cubicBezTo>
                  <a:cubicBezTo>
                    <a:pt x="16530" y="19409"/>
                    <a:pt x="15772" y="19325"/>
                    <a:pt x="15096" y="19039"/>
                  </a:cubicBezTo>
                  <a:cubicBezTo>
                    <a:pt x="14430" y="18756"/>
                    <a:pt x="13820" y="18357"/>
                    <a:pt x="13220" y="17956"/>
                  </a:cubicBezTo>
                  <a:cubicBezTo>
                    <a:pt x="12009" y="17146"/>
                    <a:pt x="10751" y="16429"/>
                    <a:pt x="9563" y="15585"/>
                  </a:cubicBezTo>
                  <a:cubicBezTo>
                    <a:pt x="8355" y="14727"/>
                    <a:pt x="7334" y="13673"/>
                    <a:pt x="7558" y="12070"/>
                  </a:cubicBezTo>
                  <a:cubicBezTo>
                    <a:pt x="7752" y="10670"/>
                    <a:pt x="9032" y="9631"/>
                    <a:pt x="10247" y="9083"/>
                  </a:cubicBezTo>
                  <a:cubicBezTo>
                    <a:pt x="11652" y="8452"/>
                    <a:pt x="13000" y="7728"/>
                    <a:pt x="14470" y="7244"/>
                  </a:cubicBezTo>
                  <a:cubicBezTo>
                    <a:pt x="15919" y="6767"/>
                    <a:pt x="17443" y="6517"/>
                    <a:pt x="18887" y="6028"/>
                  </a:cubicBezTo>
                  <a:cubicBezTo>
                    <a:pt x="19485" y="5826"/>
                    <a:pt x="20071" y="5643"/>
                    <a:pt x="20683" y="5515"/>
                  </a:cubicBezTo>
                  <a:cubicBezTo>
                    <a:pt x="20793" y="5495"/>
                    <a:pt x="20901" y="5475"/>
                    <a:pt x="21011" y="5453"/>
                  </a:cubicBezTo>
                  <a:cubicBezTo>
                    <a:pt x="21028" y="5449"/>
                    <a:pt x="21045" y="5446"/>
                    <a:pt x="21063" y="5443"/>
                  </a:cubicBezTo>
                  <a:cubicBezTo>
                    <a:pt x="21836" y="5316"/>
                    <a:pt x="22619" y="5251"/>
                    <a:pt x="23388" y="5095"/>
                  </a:cubicBezTo>
                  <a:cubicBezTo>
                    <a:pt x="24088" y="4955"/>
                    <a:pt x="24769" y="4741"/>
                    <a:pt x="25456" y="4548"/>
                  </a:cubicBezTo>
                  <a:cubicBezTo>
                    <a:pt x="26033" y="4447"/>
                    <a:pt x="26618" y="4353"/>
                    <a:pt x="27203" y="4347"/>
                  </a:cubicBezTo>
                  <a:cubicBezTo>
                    <a:pt x="27317" y="4346"/>
                    <a:pt x="27339" y="4205"/>
                    <a:pt x="27269" y="4150"/>
                  </a:cubicBezTo>
                  <a:cubicBezTo>
                    <a:pt x="27491" y="4110"/>
                    <a:pt x="27714" y="4068"/>
                    <a:pt x="27937" y="4023"/>
                  </a:cubicBezTo>
                  <a:cubicBezTo>
                    <a:pt x="28692" y="3868"/>
                    <a:pt x="29436" y="3671"/>
                    <a:pt x="30192" y="3525"/>
                  </a:cubicBezTo>
                  <a:cubicBezTo>
                    <a:pt x="30974" y="3373"/>
                    <a:pt x="31760" y="3288"/>
                    <a:pt x="32546" y="3166"/>
                  </a:cubicBezTo>
                  <a:cubicBezTo>
                    <a:pt x="33371" y="3038"/>
                    <a:pt x="34211" y="3008"/>
                    <a:pt x="35053" y="3008"/>
                  </a:cubicBezTo>
                  <a:cubicBezTo>
                    <a:pt x="35791" y="3008"/>
                    <a:pt x="36530" y="3031"/>
                    <a:pt x="37262" y="3031"/>
                  </a:cubicBezTo>
                  <a:cubicBezTo>
                    <a:pt x="38078" y="3031"/>
                    <a:pt x="38902" y="3006"/>
                    <a:pt x="39725" y="3006"/>
                  </a:cubicBezTo>
                  <a:close/>
                  <a:moveTo>
                    <a:pt x="14416" y="6802"/>
                  </a:moveTo>
                  <a:lnTo>
                    <a:pt x="14416" y="6802"/>
                  </a:lnTo>
                  <a:cubicBezTo>
                    <a:pt x="14062" y="6917"/>
                    <a:pt x="13710" y="7044"/>
                    <a:pt x="13362" y="7183"/>
                  </a:cubicBezTo>
                  <a:cubicBezTo>
                    <a:pt x="12639" y="7472"/>
                    <a:pt x="11912" y="7760"/>
                    <a:pt x="11218" y="8110"/>
                  </a:cubicBezTo>
                  <a:cubicBezTo>
                    <a:pt x="10594" y="8426"/>
                    <a:pt x="9884" y="8682"/>
                    <a:pt x="9304" y="9072"/>
                  </a:cubicBezTo>
                  <a:cubicBezTo>
                    <a:pt x="8265" y="9771"/>
                    <a:pt x="7295" y="10709"/>
                    <a:pt x="7119" y="12010"/>
                  </a:cubicBezTo>
                  <a:cubicBezTo>
                    <a:pt x="6940" y="13343"/>
                    <a:pt x="7530" y="14538"/>
                    <a:pt x="8548" y="15385"/>
                  </a:cubicBezTo>
                  <a:cubicBezTo>
                    <a:pt x="9672" y="16318"/>
                    <a:pt x="10968" y="16985"/>
                    <a:pt x="12185" y="17777"/>
                  </a:cubicBezTo>
                  <a:cubicBezTo>
                    <a:pt x="12820" y="18189"/>
                    <a:pt x="13436" y="18634"/>
                    <a:pt x="14096" y="19008"/>
                  </a:cubicBezTo>
                  <a:cubicBezTo>
                    <a:pt x="14760" y="19383"/>
                    <a:pt x="15443" y="19609"/>
                    <a:pt x="16171" y="19822"/>
                  </a:cubicBezTo>
                  <a:cubicBezTo>
                    <a:pt x="16873" y="20029"/>
                    <a:pt x="17439" y="20447"/>
                    <a:pt x="18112" y="20716"/>
                  </a:cubicBezTo>
                  <a:cubicBezTo>
                    <a:pt x="18865" y="21016"/>
                    <a:pt x="19629" y="21316"/>
                    <a:pt x="20407" y="21544"/>
                  </a:cubicBezTo>
                  <a:cubicBezTo>
                    <a:pt x="21910" y="21982"/>
                    <a:pt x="23466" y="22185"/>
                    <a:pt x="25002" y="22470"/>
                  </a:cubicBezTo>
                  <a:cubicBezTo>
                    <a:pt x="26616" y="22769"/>
                    <a:pt x="28175" y="23293"/>
                    <a:pt x="29791" y="23577"/>
                  </a:cubicBezTo>
                  <a:cubicBezTo>
                    <a:pt x="30587" y="23717"/>
                    <a:pt x="31389" y="23792"/>
                    <a:pt x="32186" y="23929"/>
                  </a:cubicBezTo>
                  <a:cubicBezTo>
                    <a:pt x="32970" y="24063"/>
                    <a:pt x="33773" y="24246"/>
                    <a:pt x="34567" y="24307"/>
                  </a:cubicBezTo>
                  <a:cubicBezTo>
                    <a:pt x="35356" y="24367"/>
                    <a:pt x="36146" y="24415"/>
                    <a:pt x="36935" y="24475"/>
                  </a:cubicBezTo>
                  <a:cubicBezTo>
                    <a:pt x="37713" y="24534"/>
                    <a:pt x="38477" y="24729"/>
                    <a:pt x="39255" y="24806"/>
                  </a:cubicBezTo>
                  <a:cubicBezTo>
                    <a:pt x="40898" y="24969"/>
                    <a:pt x="42557" y="24949"/>
                    <a:pt x="44199" y="25118"/>
                  </a:cubicBezTo>
                  <a:cubicBezTo>
                    <a:pt x="45010" y="25202"/>
                    <a:pt x="45824" y="25130"/>
                    <a:pt x="46632" y="25219"/>
                  </a:cubicBezTo>
                  <a:cubicBezTo>
                    <a:pt x="46993" y="25258"/>
                    <a:pt x="47340" y="25344"/>
                    <a:pt x="47706" y="25351"/>
                  </a:cubicBezTo>
                  <a:cubicBezTo>
                    <a:pt x="47734" y="25351"/>
                    <a:pt x="47762" y="25352"/>
                    <a:pt x="47789" y="25352"/>
                  </a:cubicBezTo>
                  <a:cubicBezTo>
                    <a:pt x="48095" y="25352"/>
                    <a:pt x="48401" y="25321"/>
                    <a:pt x="48706" y="25321"/>
                  </a:cubicBezTo>
                  <a:cubicBezTo>
                    <a:pt x="48748" y="25321"/>
                    <a:pt x="48791" y="25322"/>
                    <a:pt x="48833" y="25323"/>
                  </a:cubicBezTo>
                  <a:cubicBezTo>
                    <a:pt x="49176" y="25335"/>
                    <a:pt x="49498" y="25456"/>
                    <a:pt x="49839" y="25485"/>
                  </a:cubicBezTo>
                  <a:cubicBezTo>
                    <a:pt x="49935" y="25493"/>
                    <a:pt x="50031" y="25496"/>
                    <a:pt x="50126" y="25496"/>
                  </a:cubicBezTo>
                  <a:cubicBezTo>
                    <a:pt x="50383" y="25496"/>
                    <a:pt x="50639" y="25475"/>
                    <a:pt x="50896" y="25475"/>
                  </a:cubicBezTo>
                  <a:cubicBezTo>
                    <a:pt x="50953" y="25475"/>
                    <a:pt x="51010" y="25476"/>
                    <a:pt x="51067" y="25478"/>
                  </a:cubicBezTo>
                  <a:cubicBezTo>
                    <a:pt x="51424" y="25494"/>
                    <a:pt x="51775" y="25552"/>
                    <a:pt x="52130" y="25586"/>
                  </a:cubicBezTo>
                  <a:cubicBezTo>
                    <a:pt x="52310" y="25604"/>
                    <a:pt x="52489" y="25608"/>
                    <a:pt x="52668" y="25608"/>
                  </a:cubicBezTo>
                  <a:cubicBezTo>
                    <a:pt x="52806" y="25608"/>
                    <a:pt x="52944" y="25605"/>
                    <a:pt x="53082" y="25605"/>
                  </a:cubicBezTo>
                  <a:cubicBezTo>
                    <a:pt x="53169" y="25605"/>
                    <a:pt x="53255" y="25606"/>
                    <a:pt x="53343" y="25609"/>
                  </a:cubicBezTo>
                  <a:cubicBezTo>
                    <a:pt x="53715" y="25622"/>
                    <a:pt x="54061" y="25755"/>
                    <a:pt x="54433" y="25761"/>
                  </a:cubicBezTo>
                  <a:cubicBezTo>
                    <a:pt x="54813" y="25768"/>
                    <a:pt x="55178" y="25821"/>
                    <a:pt x="55555" y="25858"/>
                  </a:cubicBezTo>
                  <a:cubicBezTo>
                    <a:pt x="55918" y="25894"/>
                    <a:pt x="56281" y="25907"/>
                    <a:pt x="56645" y="25910"/>
                  </a:cubicBezTo>
                  <a:cubicBezTo>
                    <a:pt x="57067" y="25913"/>
                    <a:pt x="57462" y="25989"/>
                    <a:pt x="57879" y="26037"/>
                  </a:cubicBezTo>
                  <a:cubicBezTo>
                    <a:pt x="57989" y="26049"/>
                    <a:pt x="58098" y="26053"/>
                    <a:pt x="58208" y="26053"/>
                  </a:cubicBezTo>
                  <a:cubicBezTo>
                    <a:pt x="58369" y="26053"/>
                    <a:pt x="58531" y="26045"/>
                    <a:pt x="58692" y="26045"/>
                  </a:cubicBezTo>
                  <a:cubicBezTo>
                    <a:pt x="58767" y="26045"/>
                    <a:pt x="58842" y="26046"/>
                    <a:pt x="58917" y="26051"/>
                  </a:cubicBezTo>
                  <a:cubicBezTo>
                    <a:pt x="59303" y="26078"/>
                    <a:pt x="59664" y="26218"/>
                    <a:pt x="60053" y="26225"/>
                  </a:cubicBezTo>
                  <a:cubicBezTo>
                    <a:pt x="60165" y="26226"/>
                    <a:pt x="60276" y="26227"/>
                    <a:pt x="60387" y="26227"/>
                  </a:cubicBezTo>
                  <a:cubicBezTo>
                    <a:pt x="61042" y="26227"/>
                    <a:pt x="61700" y="26202"/>
                    <a:pt x="62355" y="26202"/>
                  </a:cubicBezTo>
                  <a:cubicBezTo>
                    <a:pt x="62367" y="26202"/>
                    <a:pt x="62378" y="26202"/>
                    <a:pt x="62390" y="26202"/>
                  </a:cubicBezTo>
                  <a:cubicBezTo>
                    <a:pt x="63052" y="26204"/>
                    <a:pt x="63716" y="26219"/>
                    <a:pt x="64378" y="26219"/>
                  </a:cubicBezTo>
                  <a:cubicBezTo>
                    <a:pt x="64563" y="26219"/>
                    <a:pt x="64748" y="26218"/>
                    <a:pt x="64933" y="26215"/>
                  </a:cubicBezTo>
                  <a:cubicBezTo>
                    <a:pt x="65771" y="26200"/>
                    <a:pt x="66596" y="26078"/>
                    <a:pt x="67431" y="26063"/>
                  </a:cubicBezTo>
                  <a:cubicBezTo>
                    <a:pt x="68150" y="26049"/>
                    <a:pt x="68879" y="25897"/>
                    <a:pt x="69587" y="25781"/>
                  </a:cubicBezTo>
                  <a:cubicBezTo>
                    <a:pt x="70386" y="25651"/>
                    <a:pt x="71218" y="25708"/>
                    <a:pt x="72018" y="25592"/>
                  </a:cubicBezTo>
                  <a:cubicBezTo>
                    <a:pt x="72820" y="25476"/>
                    <a:pt x="73633" y="25421"/>
                    <a:pt x="74428" y="25254"/>
                  </a:cubicBezTo>
                  <a:cubicBezTo>
                    <a:pt x="75171" y="25098"/>
                    <a:pt x="75798" y="24768"/>
                    <a:pt x="76413" y="24330"/>
                  </a:cubicBezTo>
                  <a:cubicBezTo>
                    <a:pt x="76978" y="23927"/>
                    <a:pt x="77591" y="23559"/>
                    <a:pt x="78124" y="23116"/>
                  </a:cubicBezTo>
                  <a:cubicBezTo>
                    <a:pt x="78720" y="22618"/>
                    <a:pt x="79332" y="22150"/>
                    <a:pt x="79943" y="21670"/>
                  </a:cubicBezTo>
                  <a:cubicBezTo>
                    <a:pt x="81239" y="20651"/>
                    <a:pt x="82560" y="19672"/>
                    <a:pt x="83779" y="18557"/>
                  </a:cubicBezTo>
                  <a:cubicBezTo>
                    <a:pt x="84322" y="18059"/>
                    <a:pt x="84929" y="17575"/>
                    <a:pt x="85376" y="16985"/>
                  </a:cubicBezTo>
                  <a:cubicBezTo>
                    <a:pt x="85775" y="16458"/>
                    <a:pt x="86192" y="15930"/>
                    <a:pt x="86555" y="15378"/>
                  </a:cubicBezTo>
                  <a:cubicBezTo>
                    <a:pt x="86840" y="14945"/>
                    <a:pt x="87117" y="14541"/>
                    <a:pt x="86734" y="14067"/>
                  </a:cubicBezTo>
                  <a:cubicBezTo>
                    <a:pt x="86494" y="13771"/>
                    <a:pt x="86178" y="13501"/>
                    <a:pt x="85851" y="13262"/>
                  </a:cubicBezTo>
                  <a:lnTo>
                    <a:pt x="85851" y="13262"/>
                  </a:lnTo>
                  <a:cubicBezTo>
                    <a:pt x="86327" y="13437"/>
                    <a:pt x="86810" y="13603"/>
                    <a:pt x="87200" y="13930"/>
                  </a:cubicBezTo>
                  <a:cubicBezTo>
                    <a:pt x="87430" y="14124"/>
                    <a:pt x="87633" y="14341"/>
                    <a:pt x="87882" y="14513"/>
                  </a:cubicBezTo>
                  <a:cubicBezTo>
                    <a:pt x="88203" y="14734"/>
                    <a:pt x="88613" y="14915"/>
                    <a:pt x="88738" y="15320"/>
                  </a:cubicBezTo>
                  <a:cubicBezTo>
                    <a:pt x="88953" y="16006"/>
                    <a:pt x="88096" y="16809"/>
                    <a:pt x="87641" y="17237"/>
                  </a:cubicBezTo>
                  <a:cubicBezTo>
                    <a:pt x="87080" y="17764"/>
                    <a:pt x="86591" y="18391"/>
                    <a:pt x="86052" y="18946"/>
                  </a:cubicBezTo>
                  <a:cubicBezTo>
                    <a:pt x="85503" y="19510"/>
                    <a:pt x="84950" y="20070"/>
                    <a:pt x="84394" y="20627"/>
                  </a:cubicBezTo>
                  <a:cubicBezTo>
                    <a:pt x="83860" y="21166"/>
                    <a:pt x="83333" y="21664"/>
                    <a:pt x="82712" y="22104"/>
                  </a:cubicBezTo>
                  <a:cubicBezTo>
                    <a:pt x="82154" y="22500"/>
                    <a:pt x="81645" y="22920"/>
                    <a:pt x="81128" y="23367"/>
                  </a:cubicBezTo>
                  <a:cubicBezTo>
                    <a:pt x="80585" y="23838"/>
                    <a:pt x="79985" y="24244"/>
                    <a:pt x="79463" y="24742"/>
                  </a:cubicBezTo>
                  <a:cubicBezTo>
                    <a:pt x="78964" y="25217"/>
                    <a:pt x="78387" y="25581"/>
                    <a:pt x="77882" y="26051"/>
                  </a:cubicBezTo>
                  <a:cubicBezTo>
                    <a:pt x="76768" y="27090"/>
                    <a:pt x="75398" y="27795"/>
                    <a:pt x="73980" y="28332"/>
                  </a:cubicBezTo>
                  <a:cubicBezTo>
                    <a:pt x="72917" y="28734"/>
                    <a:pt x="71822" y="28801"/>
                    <a:pt x="70713" y="28801"/>
                  </a:cubicBezTo>
                  <a:cubicBezTo>
                    <a:pt x="70219" y="28801"/>
                    <a:pt x="69722" y="28787"/>
                    <a:pt x="69224" y="28785"/>
                  </a:cubicBezTo>
                  <a:cubicBezTo>
                    <a:pt x="68678" y="28782"/>
                    <a:pt x="68133" y="28782"/>
                    <a:pt x="67588" y="28782"/>
                  </a:cubicBezTo>
                  <a:cubicBezTo>
                    <a:pt x="67315" y="28782"/>
                    <a:pt x="67043" y="28782"/>
                    <a:pt x="66770" y="28782"/>
                  </a:cubicBezTo>
                  <a:cubicBezTo>
                    <a:pt x="66410" y="28782"/>
                    <a:pt x="66050" y="28792"/>
                    <a:pt x="65691" y="28792"/>
                  </a:cubicBezTo>
                  <a:cubicBezTo>
                    <a:pt x="65211" y="28792"/>
                    <a:pt x="64733" y="28774"/>
                    <a:pt x="64257" y="28689"/>
                  </a:cubicBezTo>
                  <a:cubicBezTo>
                    <a:pt x="63564" y="28566"/>
                    <a:pt x="62828" y="28559"/>
                    <a:pt x="62125" y="28520"/>
                  </a:cubicBezTo>
                  <a:cubicBezTo>
                    <a:pt x="61334" y="28475"/>
                    <a:pt x="60544" y="28403"/>
                    <a:pt x="59755" y="28362"/>
                  </a:cubicBezTo>
                  <a:cubicBezTo>
                    <a:pt x="58170" y="28281"/>
                    <a:pt x="56579" y="28231"/>
                    <a:pt x="55000" y="28058"/>
                  </a:cubicBezTo>
                  <a:cubicBezTo>
                    <a:pt x="54684" y="28024"/>
                    <a:pt x="54377" y="27937"/>
                    <a:pt x="54058" y="27922"/>
                  </a:cubicBezTo>
                  <a:cubicBezTo>
                    <a:pt x="53957" y="27916"/>
                    <a:pt x="53856" y="27915"/>
                    <a:pt x="53755" y="27915"/>
                  </a:cubicBezTo>
                  <a:cubicBezTo>
                    <a:pt x="53523" y="27915"/>
                    <a:pt x="53289" y="27924"/>
                    <a:pt x="53056" y="27924"/>
                  </a:cubicBezTo>
                  <a:cubicBezTo>
                    <a:pt x="52971" y="27924"/>
                    <a:pt x="52886" y="27923"/>
                    <a:pt x="52801" y="27919"/>
                  </a:cubicBezTo>
                  <a:cubicBezTo>
                    <a:pt x="52014" y="27888"/>
                    <a:pt x="51205" y="27818"/>
                    <a:pt x="50419" y="27744"/>
                  </a:cubicBezTo>
                  <a:cubicBezTo>
                    <a:pt x="49801" y="27686"/>
                    <a:pt x="49204" y="27663"/>
                    <a:pt x="48591" y="27663"/>
                  </a:cubicBezTo>
                  <a:cubicBezTo>
                    <a:pt x="48454" y="27663"/>
                    <a:pt x="48316" y="27664"/>
                    <a:pt x="48177" y="27666"/>
                  </a:cubicBezTo>
                  <a:cubicBezTo>
                    <a:pt x="48144" y="27667"/>
                    <a:pt x="48112" y="27667"/>
                    <a:pt x="48080" y="27667"/>
                  </a:cubicBezTo>
                  <a:cubicBezTo>
                    <a:pt x="47382" y="27667"/>
                    <a:pt x="46667" y="27551"/>
                    <a:pt x="45973" y="27485"/>
                  </a:cubicBezTo>
                  <a:cubicBezTo>
                    <a:pt x="45186" y="27410"/>
                    <a:pt x="44443" y="27223"/>
                    <a:pt x="43647" y="27212"/>
                  </a:cubicBezTo>
                  <a:cubicBezTo>
                    <a:pt x="43619" y="27212"/>
                    <a:pt x="43591" y="27212"/>
                    <a:pt x="43563" y="27212"/>
                  </a:cubicBezTo>
                  <a:cubicBezTo>
                    <a:pt x="43061" y="27212"/>
                    <a:pt x="42548" y="27264"/>
                    <a:pt x="42041" y="27264"/>
                  </a:cubicBezTo>
                  <a:cubicBezTo>
                    <a:pt x="41771" y="27264"/>
                    <a:pt x="41502" y="27249"/>
                    <a:pt x="41237" y="27204"/>
                  </a:cubicBezTo>
                  <a:cubicBezTo>
                    <a:pt x="40968" y="27158"/>
                    <a:pt x="40711" y="27083"/>
                    <a:pt x="40438" y="27070"/>
                  </a:cubicBezTo>
                  <a:cubicBezTo>
                    <a:pt x="40309" y="27064"/>
                    <a:pt x="40180" y="27062"/>
                    <a:pt x="40051" y="27062"/>
                  </a:cubicBezTo>
                  <a:cubicBezTo>
                    <a:pt x="39819" y="27062"/>
                    <a:pt x="39587" y="27068"/>
                    <a:pt x="39356" y="27068"/>
                  </a:cubicBezTo>
                  <a:cubicBezTo>
                    <a:pt x="39325" y="27068"/>
                    <a:pt x="39293" y="27068"/>
                    <a:pt x="39262" y="27068"/>
                  </a:cubicBezTo>
                  <a:cubicBezTo>
                    <a:pt x="38856" y="27065"/>
                    <a:pt x="38439" y="27038"/>
                    <a:pt x="38025" y="27038"/>
                  </a:cubicBezTo>
                  <a:cubicBezTo>
                    <a:pt x="37706" y="27038"/>
                    <a:pt x="37389" y="27054"/>
                    <a:pt x="37078" y="27108"/>
                  </a:cubicBezTo>
                  <a:cubicBezTo>
                    <a:pt x="36540" y="27202"/>
                    <a:pt x="36005" y="27217"/>
                    <a:pt x="35465" y="27217"/>
                  </a:cubicBezTo>
                  <a:cubicBezTo>
                    <a:pt x="35232" y="27217"/>
                    <a:pt x="34999" y="27214"/>
                    <a:pt x="34764" y="27213"/>
                  </a:cubicBezTo>
                  <a:cubicBezTo>
                    <a:pt x="34639" y="27213"/>
                    <a:pt x="34514" y="27211"/>
                    <a:pt x="34390" y="27211"/>
                  </a:cubicBezTo>
                  <a:cubicBezTo>
                    <a:pt x="34196" y="27211"/>
                    <a:pt x="34002" y="27217"/>
                    <a:pt x="33809" y="27250"/>
                  </a:cubicBezTo>
                  <a:cubicBezTo>
                    <a:pt x="33475" y="27307"/>
                    <a:pt x="33165" y="27369"/>
                    <a:pt x="32829" y="27369"/>
                  </a:cubicBezTo>
                  <a:cubicBezTo>
                    <a:pt x="32788" y="27369"/>
                    <a:pt x="32746" y="27369"/>
                    <a:pt x="32704" y="27367"/>
                  </a:cubicBezTo>
                  <a:cubicBezTo>
                    <a:pt x="32633" y="27362"/>
                    <a:pt x="32562" y="27360"/>
                    <a:pt x="32490" y="27360"/>
                  </a:cubicBezTo>
                  <a:cubicBezTo>
                    <a:pt x="32247" y="27360"/>
                    <a:pt x="32004" y="27385"/>
                    <a:pt x="31765" y="27434"/>
                  </a:cubicBezTo>
                  <a:cubicBezTo>
                    <a:pt x="31351" y="27518"/>
                    <a:pt x="30928" y="27522"/>
                    <a:pt x="30509" y="27569"/>
                  </a:cubicBezTo>
                  <a:cubicBezTo>
                    <a:pt x="29741" y="27653"/>
                    <a:pt x="28987" y="27848"/>
                    <a:pt x="28219" y="27911"/>
                  </a:cubicBezTo>
                  <a:cubicBezTo>
                    <a:pt x="27856" y="27941"/>
                    <a:pt x="27488" y="27952"/>
                    <a:pt x="27119" y="27952"/>
                  </a:cubicBezTo>
                  <a:cubicBezTo>
                    <a:pt x="26671" y="27952"/>
                    <a:pt x="26222" y="27936"/>
                    <a:pt x="25780" y="27922"/>
                  </a:cubicBezTo>
                  <a:cubicBezTo>
                    <a:pt x="25020" y="27895"/>
                    <a:pt x="24240" y="27841"/>
                    <a:pt x="23505" y="27634"/>
                  </a:cubicBezTo>
                  <a:cubicBezTo>
                    <a:pt x="22052" y="27227"/>
                    <a:pt x="20644" y="26757"/>
                    <a:pt x="19284" y="26098"/>
                  </a:cubicBezTo>
                  <a:cubicBezTo>
                    <a:pt x="18617" y="25775"/>
                    <a:pt x="18022" y="25327"/>
                    <a:pt x="17364" y="24988"/>
                  </a:cubicBezTo>
                  <a:cubicBezTo>
                    <a:pt x="16751" y="24674"/>
                    <a:pt x="16176" y="24314"/>
                    <a:pt x="15574" y="23982"/>
                  </a:cubicBezTo>
                  <a:cubicBezTo>
                    <a:pt x="14942" y="23634"/>
                    <a:pt x="14395" y="23134"/>
                    <a:pt x="13773" y="22759"/>
                  </a:cubicBezTo>
                  <a:cubicBezTo>
                    <a:pt x="13161" y="22390"/>
                    <a:pt x="12591" y="21990"/>
                    <a:pt x="12020" y="21563"/>
                  </a:cubicBezTo>
                  <a:cubicBezTo>
                    <a:pt x="11430" y="21120"/>
                    <a:pt x="10829" y="20829"/>
                    <a:pt x="10170" y="20512"/>
                  </a:cubicBezTo>
                  <a:cubicBezTo>
                    <a:pt x="9552" y="20215"/>
                    <a:pt x="9010" y="19786"/>
                    <a:pt x="8441" y="19409"/>
                  </a:cubicBezTo>
                  <a:cubicBezTo>
                    <a:pt x="7222" y="18601"/>
                    <a:pt x="5989" y="17814"/>
                    <a:pt x="4916" y="16818"/>
                  </a:cubicBezTo>
                  <a:cubicBezTo>
                    <a:pt x="4459" y="16397"/>
                    <a:pt x="3959" y="16088"/>
                    <a:pt x="3457" y="15732"/>
                  </a:cubicBezTo>
                  <a:cubicBezTo>
                    <a:pt x="2906" y="15341"/>
                    <a:pt x="2404" y="14884"/>
                    <a:pt x="1964" y="14370"/>
                  </a:cubicBezTo>
                  <a:cubicBezTo>
                    <a:pt x="1258" y="13545"/>
                    <a:pt x="174" y="11799"/>
                    <a:pt x="1257" y="10860"/>
                  </a:cubicBezTo>
                  <a:cubicBezTo>
                    <a:pt x="1785" y="10403"/>
                    <a:pt x="2546" y="10194"/>
                    <a:pt x="3196" y="9984"/>
                  </a:cubicBezTo>
                  <a:cubicBezTo>
                    <a:pt x="3944" y="9741"/>
                    <a:pt x="4680" y="9500"/>
                    <a:pt x="5408" y="9207"/>
                  </a:cubicBezTo>
                  <a:cubicBezTo>
                    <a:pt x="6801" y="8645"/>
                    <a:pt x="8294" y="8362"/>
                    <a:pt x="9731" y="7932"/>
                  </a:cubicBezTo>
                  <a:cubicBezTo>
                    <a:pt x="11215" y="7485"/>
                    <a:pt x="12736" y="7177"/>
                    <a:pt x="14247" y="6840"/>
                  </a:cubicBezTo>
                  <a:cubicBezTo>
                    <a:pt x="14303" y="6828"/>
                    <a:pt x="14360" y="6814"/>
                    <a:pt x="14416" y="6802"/>
                  </a:cubicBezTo>
                  <a:close/>
                  <a:moveTo>
                    <a:pt x="39408" y="2"/>
                  </a:moveTo>
                  <a:cubicBezTo>
                    <a:pt x="37785" y="2"/>
                    <a:pt x="36160" y="44"/>
                    <a:pt x="34547" y="237"/>
                  </a:cubicBezTo>
                  <a:cubicBezTo>
                    <a:pt x="31372" y="616"/>
                    <a:pt x="28336" y="1670"/>
                    <a:pt x="25537" y="3206"/>
                  </a:cubicBezTo>
                  <a:cubicBezTo>
                    <a:pt x="24862" y="3577"/>
                    <a:pt x="24186" y="3958"/>
                    <a:pt x="23465" y="4231"/>
                  </a:cubicBezTo>
                  <a:cubicBezTo>
                    <a:pt x="22808" y="4481"/>
                    <a:pt x="22113" y="4682"/>
                    <a:pt x="21436" y="4877"/>
                  </a:cubicBezTo>
                  <a:cubicBezTo>
                    <a:pt x="21190" y="4931"/>
                    <a:pt x="20944" y="4981"/>
                    <a:pt x="20694" y="5018"/>
                  </a:cubicBezTo>
                  <a:cubicBezTo>
                    <a:pt x="19906" y="5137"/>
                    <a:pt x="19140" y="5229"/>
                    <a:pt x="18363" y="5429"/>
                  </a:cubicBezTo>
                  <a:cubicBezTo>
                    <a:pt x="15211" y="6243"/>
                    <a:pt x="11990" y="6794"/>
                    <a:pt x="8877" y="7754"/>
                  </a:cubicBezTo>
                  <a:cubicBezTo>
                    <a:pt x="8126" y="7985"/>
                    <a:pt x="7357" y="8132"/>
                    <a:pt x="6600" y="8337"/>
                  </a:cubicBezTo>
                  <a:cubicBezTo>
                    <a:pt x="5832" y="8546"/>
                    <a:pt x="5114" y="8886"/>
                    <a:pt x="4369" y="9155"/>
                  </a:cubicBezTo>
                  <a:cubicBezTo>
                    <a:pt x="3623" y="9424"/>
                    <a:pt x="2856" y="9612"/>
                    <a:pt x="2121" y="9907"/>
                  </a:cubicBezTo>
                  <a:cubicBezTo>
                    <a:pt x="1612" y="10112"/>
                    <a:pt x="1078" y="10344"/>
                    <a:pt x="728" y="10786"/>
                  </a:cubicBezTo>
                  <a:cubicBezTo>
                    <a:pt x="1" y="11707"/>
                    <a:pt x="535" y="13057"/>
                    <a:pt x="1093" y="13923"/>
                  </a:cubicBezTo>
                  <a:cubicBezTo>
                    <a:pt x="1780" y="14990"/>
                    <a:pt x="2753" y="15797"/>
                    <a:pt x="3810" y="16474"/>
                  </a:cubicBezTo>
                  <a:cubicBezTo>
                    <a:pt x="4434" y="16876"/>
                    <a:pt x="4912" y="17458"/>
                    <a:pt x="5498" y="17910"/>
                  </a:cubicBezTo>
                  <a:cubicBezTo>
                    <a:pt x="6089" y="18366"/>
                    <a:pt x="6729" y="18795"/>
                    <a:pt x="7350" y="19211"/>
                  </a:cubicBezTo>
                  <a:cubicBezTo>
                    <a:pt x="7943" y="19609"/>
                    <a:pt x="8545" y="19997"/>
                    <a:pt x="9143" y="20389"/>
                  </a:cubicBezTo>
                  <a:cubicBezTo>
                    <a:pt x="9764" y="20797"/>
                    <a:pt x="10464" y="21022"/>
                    <a:pt x="11094" y="21408"/>
                  </a:cubicBezTo>
                  <a:cubicBezTo>
                    <a:pt x="11727" y="21796"/>
                    <a:pt x="12288" y="22291"/>
                    <a:pt x="12912" y="22693"/>
                  </a:cubicBezTo>
                  <a:cubicBezTo>
                    <a:pt x="13593" y="23132"/>
                    <a:pt x="14261" y="23541"/>
                    <a:pt x="14906" y="24032"/>
                  </a:cubicBezTo>
                  <a:cubicBezTo>
                    <a:pt x="15148" y="24217"/>
                    <a:pt x="15429" y="24339"/>
                    <a:pt x="15688" y="24500"/>
                  </a:cubicBezTo>
                  <a:cubicBezTo>
                    <a:pt x="16000" y="24696"/>
                    <a:pt x="16301" y="24896"/>
                    <a:pt x="16631" y="25064"/>
                  </a:cubicBezTo>
                  <a:cubicBezTo>
                    <a:pt x="17312" y="25410"/>
                    <a:pt x="17949" y="25809"/>
                    <a:pt x="18611" y="26190"/>
                  </a:cubicBezTo>
                  <a:cubicBezTo>
                    <a:pt x="19227" y="26543"/>
                    <a:pt x="19893" y="26836"/>
                    <a:pt x="20548" y="27107"/>
                  </a:cubicBezTo>
                  <a:cubicBezTo>
                    <a:pt x="21262" y="27402"/>
                    <a:pt x="22012" y="27564"/>
                    <a:pt x="22743" y="27807"/>
                  </a:cubicBezTo>
                  <a:cubicBezTo>
                    <a:pt x="24225" y="28300"/>
                    <a:pt x="25740" y="28335"/>
                    <a:pt x="27289" y="28335"/>
                  </a:cubicBezTo>
                  <a:cubicBezTo>
                    <a:pt x="27315" y="28335"/>
                    <a:pt x="27340" y="28335"/>
                    <a:pt x="27366" y="28335"/>
                  </a:cubicBezTo>
                  <a:cubicBezTo>
                    <a:pt x="28156" y="28335"/>
                    <a:pt x="28895" y="28208"/>
                    <a:pt x="29670" y="28081"/>
                  </a:cubicBezTo>
                  <a:cubicBezTo>
                    <a:pt x="30448" y="27954"/>
                    <a:pt x="31233" y="27919"/>
                    <a:pt x="32009" y="27789"/>
                  </a:cubicBezTo>
                  <a:cubicBezTo>
                    <a:pt x="32135" y="27767"/>
                    <a:pt x="32260" y="27760"/>
                    <a:pt x="32385" y="27760"/>
                  </a:cubicBezTo>
                  <a:cubicBezTo>
                    <a:pt x="32578" y="27760"/>
                    <a:pt x="32770" y="27776"/>
                    <a:pt x="32963" y="27776"/>
                  </a:cubicBezTo>
                  <a:cubicBezTo>
                    <a:pt x="33033" y="27776"/>
                    <a:pt x="33103" y="27774"/>
                    <a:pt x="33173" y="27768"/>
                  </a:cubicBezTo>
                  <a:cubicBezTo>
                    <a:pt x="33553" y="27738"/>
                    <a:pt x="33910" y="27611"/>
                    <a:pt x="34294" y="27609"/>
                  </a:cubicBezTo>
                  <a:cubicBezTo>
                    <a:pt x="34316" y="27609"/>
                    <a:pt x="34339" y="27609"/>
                    <a:pt x="34362" y="27609"/>
                  </a:cubicBezTo>
                  <a:cubicBezTo>
                    <a:pt x="34836" y="27609"/>
                    <a:pt x="35319" y="27636"/>
                    <a:pt x="35798" y="27636"/>
                  </a:cubicBezTo>
                  <a:cubicBezTo>
                    <a:pt x="36049" y="27636"/>
                    <a:pt x="36299" y="27628"/>
                    <a:pt x="36546" y="27606"/>
                  </a:cubicBezTo>
                  <a:cubicBezTo>
                    <a:pt x="36928" y="27570"/>
                    <a:pt x="37290" y="27464"/>
                    <a:pt x="37678" y="27455"/>
                  </a:cubicBezTo>
                  <a:cubicBezTo>
                    <a:pt x="37792" y="27452"/>
                    <a:pt x="37906" y="27451"/>
                    <a:pt x="38019" y="27451"/>
                  </a:cubicBezTo>
                  <a:cubicBezTo>
                    <a:pt x="38322" y="27451"/>
                    <a:pt x="38626" y="27459"/>
                    <a:pt x="38929" y="27464"/>
                  </a:cubicBezTo>
                  <a:cubicBezTo>
                    <a:pt x="39195" y="27469"/>
                    <a:pt x="39460" y="27470"/>
                    <a:pt x="39726" y="27470"/>
                  </a:cubicBezTo>
                  <a:cubicBezTo>
                    <a:pt x="39834" y="27470"/>
                    <a:pt x="39942" y="27470"/>
                    <a:pt x="40051" y="27470"/>
                  </a:cubicBezTo>
                  <a:cubicBezTo>
                    <a:pt x="40475" y="27470"/>
                    <a:pt x="40858" y="27556"/>
                    <a:pt x="41274" y="27613"/>
                  </a:cubicBezTo>
                  <a:cubicBezTo>
                    <a:pt x="41520" y="27647"/>
                    <a:pt x="41768" y="27659"/>
                    <a:pt x="42016" y="27659"/>
                  </a:cubicBezTo>
                  <a:cubicBezTo>
                    <a:pt x="42514" y="27659"/>
                    <a:pt x="43014" y="27613"/>
                    <a:pt x="43509" y="27613"/>
                  </a:cubicBezTo>
                  <a:cubicBezTo>
                    <a:pt x="43528" y="27613"/>
                    <a:pt x="43546" y="27613"/>
                    <a:pt x="43564" y="27613"/>
                  </a:cubicBezTo>
                  <a:cubicBezTo>
                    <a:pt x="44360" y="27620"/>
                    <a:pt x="45107" y="27799"/>
                    <a:pt x="45892" y="27879"/>
                  </a:cubicBezTo>
                  <a:cubicBezTo>
                    <a:pt x="46621" y="27953"/>
                    <a:pt x="47369" y="28070"/>
                    <a:pt x="48104" y="28070"/>
                  </a:cubicBezTo>
                  <a:cubicBezTo>
                    <a:pt x="48154" y="28070"/>
                    <a:pt x="48205" y="28069"/>
                    <a:pt x="48255" y="28068"/>
                  </a:cubicBezTo>
                  <a:cubicBezTo>
                    <a:pt x="48367" y="28066"/>
                    <a:pt x="48477" y="28065"/>
                    <a:pt x="48587" y="28065"/>
                  </a:cubicBezTo>
                  <a:cubicBezTo>
                    <a:pt x="49258" y="28065"/>
                    <a:pt x="49908" y="28109"/>
                    <a:pt x="50584" y="28163"/>
                  </a:cubicBezTo>
                  <a:cubicBezTo>
                    <a:pt x="51396" y="28228"/>
                    <a:pt x="52236" y="28324"/>
                    <a:pt x="53050" y="28330"/>
                  </a:cubicBezTo>
                  <a:cubicBezTo>
                    <a:pt x="53061" y="28330"/>
                    <a:pt x="53072" y="28330"/>
                    <a:pt x="53083" y="28330"/>
                  </a:cubicBezTo>
                  <a:cubicBezTo>
                    <a:pt x="53311" y="28330"/>
                    <a:pt x="53542" y="28318"/>
                    <a:pt x="53772" y="28318"/>
                  </a:cubicBezTo>
                  <a:cubicBezTo>
                    <a:pt x="53954" y="28318"/>
                    <a:pt x="54134" y="28325"/>
                    <a:pt x="54313" y="28351"/>
                  </a:cubicBezTo>
                  <a:cubicBezTo>
                    <a:pt x="54702" y="28406"/>
                    <a:pt x="55067" y="28470"/>
                    <a:pt x="55460" y="28492"/>
                  </a:cubicBezTo>
                  <a:cubicBezTo>
                    <a:pt x="56286" y="28538"/>
                    <a:pt x="57108" y="28637"/>
                    <a:pt x="57932" y="28701"/>
                  </a:cubicBezTo>
                  <a:cubicBezTo>
                    <a:pt x="58730" y="28762"/>
                    <a:pt x="59529" y="28734"/>
                    <a:pt x="60323" y="28820"/>
                  </a:cubicBezTo>
                  <a:cubicBezTo>
                    <a:pt x="61137" y="28908"/>
                    <a:pt x="61952" y="28910"/>
                    <a:pt x="62768" y="28972"/>
                  </a:cubicBezTo>
                  <a:cubicBezTo>
                    <a:pt x="63160" y="29002"/>
                    <a:pt x="63556" y="29012"/>
                    <a:pt x="63948" y="29055"/>
                  </a:cubicBezTo>
                  <a:cubicBezTo>
                    <a:pt x="64351" y="29100"/>
                    <a:pt x="64728" y="29197"/>
                    <a:pt x="65137" y="29201"/>
                  </a:cubicBezTo>
                  <a:cubicBezTo>
                    <a:pt x="65585" y="29204"/>
                    <a:pt x="66033" y="29205"/>
                    <a:pt x="66481" y="29205"/>
                  </a:cubicBezTo>
                  <a:cubicBezTo>
                    <a:pt x="67487" y="29205"/>
                    <a:pt x="68494" y="29199"/>
                    <a:pt x="69501" y="29199"/>
                  </a:cubicBezTo>
                  <a:cubicBezTo>
                    <a:pt x="69758" y="29199"/>
                    <a:pt x="70016" y="29200"/>
                    <a:pt x="70273" y="29201"/>
                  </a:cubicBezTo>
                  <a:cubicBezTo>
                    <a:pt x="70609" y="29201"/>
                    <a:pt x="70949" y="29210"/>
                    <a:pt x="71289" y="29210"/>
                  </a:cubicBezTo>
                  <a:cubicBezTo>
                    <a:pt x="71759" y="29210"/>
                    <a:pt x="72229" y="29194"/>
                    <a:pt x="72690" y="29118"/>
                  </a:cubicBezTo>
                  <a:cubicBezTo>
                    <a:pt x="73415" y="29000"/>
                    <a:pt x="74103" y="28738"/>
                    <a:pt x="74774" y="28446"/>
                  </a:cubicBezTo>
                  <a:cubicBezTo>
                    <a:pt x="75444" y="28153"/>
                    <a:pt x="76108" y="27839"/>
                    <a:pt x="76733" y="27453"/>
                  </a:cubicBezTo>
                  <a:cubicBezTo>
                    <a:pt x="77374" y="27057"/>
                    <a:pt x="77894" y="26560"/>
                    <a:pt x="78460" y="26069"/>
                  </a:cubicBezTo>
                  <a:cubicBezTo>
                    <a:pt x="78725" y="25839"/>
                    <a:pt x="79035" y="25672"/>
                    <a:pt x="79306" y="25451"/>
                  </a:cubicBezTo>
                  <a:cubicBezTo>
                    <a:pt x="79578" y="25230"/>
                    <a:pt x="79815" y="24962"/>
                    <a:pt x="80084" y="24733"/>
                  </a:cubicBezTo>
                  <a:cubicBezTo>
                    <a:pt x="80652" y="24249"/>
                    <a:pt x="81245" y="23804"/>
                    <a:pt x="81801" y="23304"/>
                  </a:cubicBezTo>
                  <a:cubicBezTo>
                    <a:pt x="82344" y="22817"/>
                    <a:pt x="82973" y="22444"/>
                    <a:pt x="83543" y="21992"/>
                  </a:cubicBezTo>
                  <a:cubicBezTo>
                    <a:pt x="84171" y="21495"/>
                    <a:pt x="84712" y="20883"/>
                    <a:pt x="85276" y="20315"/>
                  </a:cubicBezTo>
                  <a:cubicBezTo>
                    <a:pt x="85848" y="19735"/>
                    <a:pt x="86419" y="19155"/>
                    <a:pt x="86981" y="18565"/>
                  </a:cubicBezTo>
                  <a:cubicBezTo>
                    <a:pt x="87253" y="18280"/>
                    <a:pt x="87496" y="17970"/>
                    <a:pt x="87765" y="17683"/>
                  </a:cubicBezTo>
                  <a:cubicBezTo>
                    <a:pt x="88001" y="17430"/>
                    <a:pt x="88258" y="17218"/>
                    <a:pt x="88473" y="16943"/>
                  </a:cubicBezTo>
                  <a:cubicBezTo>
                    <a:pt x="88822" y="16498"/>
                    <a:pt x="89294" y="15961"/>
                    <a:pt x="89175" y="15347"/>
                  </a:cubicBezTo>
                  <a:cubicBezTo>
                    <a:pt x="89058" y="14750"/>
                    <a:pt x="88542" y="14478"/>
                    <a:pt x="88089" y="14160"/>
                  </a:cubicBezTo>
                  <a:cubicBezTo>
                    <a:pt x="87799" y="13956"/>
                    <a:pt x="87570" y="13681"/>
                    <a:pt x="87282" y="13475"/>
                  </a:cubicBezTo>
                  <a:cubicBezTo>
                    <a:pt x="87000" y="13273"/>
                    <a:pt x="86671" y="13140"/>
                    <a:pt x="86351" y="13013"/>
                  </a:cubicBezTo>
                  <a:cubicBezTo>
                    <a:pt x="85656" y="12736"/>
                    <a:pt x="84993" y="12387"/>
                    <a:pt x="84289" y="12139"/>
                  </a:cubicBezTo>
                  <a:cubicBezTo>
                    <a:pt x="84114" y="12077"/>
                    <a:pt x="83941" y="12008"/>
                    <a:pt x="83770" y="11936"/>
                  </a:cubicBezTo>
                  <a:cubicBezTo>
                    <a:pt x="83618" y="11855"/>
                    <a:pt x="83465" y="11778"/>
                    <a:pt x="83306" y="11709"/>
                  </a:cubicBezTo>
                  <a:cubicBezTo>
                    <a:pt x="82645" y="11421"/>
                    <a:pt x="82028" y="11079"/>
                    <a:pt x="81347" y="10841"/>
                  </a:cubicBezTo>
                  <a:cubicBezTo>
                    <a:pt x="79784" y="10293"/>
                    <a:pt x="78212" y="9738"/>
                    <a:pt x="76692" y="9084"/>
                  </a:cubicBezTo>
                  <a:cubicBezTo>
                    <a:pt x="75932" y="8757"/>
                    <a:pt x="75192" y="8389"/>
                    <a:pt x="74434" y="8059"/>
                  </a:cubicBezTo>
                  <a:cubicBezTo>
                    <a:pt x="73769" y="7770"/>
                    <a:pt x="73068" y="7582"/>
                    <a:pt x="72378" y="7365"/>
                  </a:cubicBezTo>
                  <a:cubicBezTo>
                    <a:pt x="71607" y="7123"/>
                    <a:pt x="70869" y="6789"/>
                    <a:pt x="70108" y="6514"/>
                  </a:cubicBezTo>
                  <a:cubicBezTo>
                    <a:pt x="69346" y="6239"/>
                    <a:pt x="68577" y="6066"/>
                    <a:pt x="67795" y="5871"/>
                  </a:cubicBezTo>
                  <a:cubicBezTo>
                    <a:pt x="66997" y="5674"/>
                    <a:pt x="66216" y="5404"/>
                    <a:pt x="65419" y="5202"/>
                  </a:cubicBezTo>
                  <a:cubicBezTo>
                    <a:pt x="64615" y="4998"/>
                    <a:pt x="63792" y="4884"/>
                    <a:pt x="62987" y="4692"/>
                  </a:cubicBezTo>
                  <a:cubicBezTo>
                    <a:pt x="62209" y="4507"/>
                    <a:pt x="61460" y="4234"/>
                    <a:pt x="60681" y="4052"/>
                  </a:cubicBezTo>
                  <a:cubicBezTo>
                    <a:pt x="59948" y="3881"/>
                    <a:pt x="59247" y="3641"/>
                    <a:pt x="58537" y="3395"/>
                  </a:cubicBezTo>
                  <a:cubicBezTo>
                    <a:pt x="56980" y="2860"/>
                    <a:pt x="55405" y="2364"/>
                    <a:pt x="53791" y="2028"/>
                  </a:cubicBezTo>
                  <a:cubicBezTo>
                    <a:pt x="53020" y="1869"/>
                    <a:pt x="52241" y="1768"/>
                    <a:pt x="51462" y="1663"/>
                  </a:cubicBezTo>
                  <a:cubicBezTo>
                    <a:pt x="51009" y="1603"/>
                    <a:pt x="50555" y="1549"/>
                    <a:pt x="50113" y="1428"/>
                  </a:cubicBezTo>
                  <a:cubicBezTo>
                    <a:pt x="49719" y="1321"/>
                    <a:pt x="49340" y="1149"/>
                    <a:pt x="48940" y="1072"/>
                  </a:cubicBezTo>
                  <a:cubicBezTo>
                    <a:pt x="48589" y="1005"/>
                    <a:pt x="48230" y="998"/>
                    <a:pt x="47878" y="931"/>
                  </a:cubicBezTo>
                  <a:cubicBezTo>
                    <a:pt x="47463" y="851"/>
                    <a:pt x="47057" y="732"/>
                    <a:pt x="46646" y="633"/>
                  </a:cubicBezTo>
                  <a:cubicBezTo>
                    <a:pt x="45859" y="442"/>
                    <a:pt x="45042" y="342"/>
                    <a:pt x="44242" y="227"/>
                  </a:cubicBezTo>
                  <a:cubicBezTo>
                    <a:pt x="42662" y="1"/>
                    <a:pt x="41063" y="3"/>
                    <a:pt x="39470" y="2"/>
                  </a:cubicBezTo>
                  <a:cubicBezTo>
                    <a:pt x="39450" y="2"/>
                    <a:pt x="39429" y="2"/>
                    <a:pt x="39408"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25;p52">
            <a:extLst>
              <a:ext uri="{FF2B5EF4-FFF2-40B4-BE49-F238E27FC236}">
                <a16:creationId xmlns:a16="http://schemas.microsoft.com/office/drawing/2014/main" id="{32BF8234-BB46-5A57-7A09-16E11000C975}"/>
              </a:ext>
            </a:extLst>
          </p:cNvPr>
          <p:cNvGrpSpPr/>
          <p:nvPr/>
        </p:nvGrpSpPr>
        <p:grpSpPr>
          <a:xfrm>
            <a:off x="588346" y="28809"/>
            <a:ext cx="2232375" cy="982701"/>
            <a:chOff x="1248125" y="1272250"/>
            <a:chExt cx="2232375" cy="730250"/>
          </a:xfrm>
        </p:grpSpPr>
        <p:sp>
          <p:nvSpPr>
            <p:cNvPr id="13" name="Google Shape;1026;p52">
              <a:extLst>
                <a:ext uri="{FF2B5EF4-FFF2-40B4-BE49-F238E27FC236}">
                  <a16:creationId xmlns:a16="http://schemas.microsoft.com/office/drawing/2014/main" id="{65F4EE9B-2999-3B16-07B9-1D06904133DC}"/>
                </a:ext>
              </a:extLst>
            </p:cNvPr>
            <p:cNvSpPr/>
            <p:nvPr/>
          </p:nvSpPr>
          <p:spPr>
            <a:xfrm>
              <a:off x="1313425" y="1397500"/>
              <a:ext cx="2141800" cy="604275"/>
            </a:xfrm>
            <a:custGeom>
              <a:avLst/>
              <a:gdLst/>
              <a:ahLst/>
              <a:cxnLst/>
              <a:rect l="l" t="t" r="r" b="b"/>
              <a:pathLst>
                <a:path w="85672" h="24171" extrusionOk="0">
                  <a:moveTo>
                    <a:pt x="32731" y="0"/>
                  </a:moveTo>
                  <a:cubicBezTo>
                    <a:pt x="29103" y="0"/>
                    <a:pt x="25477" y="145"/>
                    <a:pt x="21865" y="499"/>
                  </a:cubicBezTo>
                  <a:cubicBezTo>
                    <a:pt x="17930" y="885"/>
                    <a:pt x="14015" y="1521"/>
                    <a:pt x="10182" y="2496"/>
                  </a:cubicBezTo>
                  <a:cubicBezTo>
                    <a:pt x="7980" y="3055"/>
                    <a:pt x="1237" y="4084"/>
                    <a:pt x="680" y="6731"/>
                  </a:cubicBezTo>
                  <a:cubicBezTo>
                    <a:pt x="1" y="9956"/>
                    <a:pt x="4518" y="13878"/>
                    <a:pt x="6707" y="15482"/>
                  </a:cubicBezTo>
                  <a:cubicBezTo>
                    <a:pt x="13776" y="20663"/>
                    <a:pt x="22520" y="23516"/>
                    <a:pt x="31283" y="23516"/>
                  </a:cubicBezTo>
                  <a:cubicBezTo>
                    <a:pt x="31536" y="23516"/>
                    <a:pt x="31789" y="23514"/>
                    <a:pt x="32042" y="23509"/>
                  </a:cubicBezTo>
                  <a:cubicBezTo>
                    <a:pt x="35671" y="23441"/>
                    <a:pt x="39276" y="22898"/>
                    <a:pt x="42904" y="22840"/>
                  </a:cubicBezTo>
                  <a:cubicBezTo>
                    <a:pt x="43128" y="22837"/>
                    <a:pt x="43353" y="22835"/>
                    <a:pt x="43577" y="22835"/>
                  </a:cubicBezTo>
                  <a:cubicBezTo>
                    <a:pt x="49122" y="22835"/>
                    <a:pt x="54624" y="23895"/>
                    <a:pt x="60168" y="24129"/>
                  </a:cubicBezTo>
                  <a:cubicBezTo>
                    <a:pt x="60803" y="24156"/>
                    <a:pt x="61442" y="24170"/>
                    <a:pt x="62083" y="24170"/>
                  </a:cubicBezTo>
                  <a:cubicBezTo>
                    <a:pt x="67263" y="24170"/>
                    <a:pt x="72553" y="23223"/>
                    <a:pt x="76684" y="20169"/>
                  </a:cubicBezTo>
                  <a:cubicBezTo>
                    <a:pt x="78251" y="19012"/>
                    <a:pt x="79598" y="17590"/>
                    <a:pt x="80935" y="16176"/>
                  </a:cubicBezTo>
                  <a:lnTo>
                    <a:pt x="85120" y="11755"/>
                  </a:lnTo>
                  <a:cubicBezTo>
                    <a:pt x="85290" y="11575"/>
                    <a:pt x="85465" y="11384"/>
                    <a:pt x="85525" y="11143"/>
                  </a:cubicBezTo>
                  <a:cubicBezTo>
                    <a:pt x="85671" y="10545"/>
                    <a:pt x="85051" y="10060"/>
                    <a:pt x="84510" y="9763"/>
                  </a:cubicBezTo>
                  <a:cubicBezTo>
                    <a:pt x="72815" y="3364"/>
                    <a:pt x="59223" y="1464"/>
                    <a:pt x="45925" y="523"/>
                  </a:cubicBezTo>
                  <a:cubicBezTo>
                    <a:pt x="41538" y="213"/>
                    <a:pt x="37133" y="0"/>
                    <a:pt x="32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27;p52">
              <a:extLst>
                <a:ext uri="{FF2B5EF4-FFF2-40B4-BE49-F238E27FC236}">
                  <a16:creationId xmlns:a16="http://schemas.microsoft.com/office/drawing/2014/main" id="{5ADA6269-D694-F958-826C-03E12592E8E5}"/>
                </a:ext>
              </a:extLst>
            </p:cNvPr>
            <p:cNvSpPr/>
            <p:nvPr/>
          </p:nvSpPr>
          <p:spPr>
            <a:xfrm>
              <a:off x="1248125" y="1272250"/>
              <a:ext cx="2232375" cy="730250"/>
            </a:xfrm>
            <a:custGeom>
              <a:avLst/>
              <a:gdLst/>
              <a:ahLst/>
              <a:cxnLst/>
              <a:rect l="l" t="t" r="r" b="b"/>
              <a:pathLst>
                <a:path w="89295" h="29210" extrusionOk="0">
                  <a:moveTo>
                    <a:pt x="39407" y="462"/>
                  </a:moveTo>
                  <a:cubicBezTo>
                    <a:pt x="39428" y="462"/>
                    <a:pt x="39449" y="462"/>
                    <a:pt x="39470" y="462"/>
                  </a:cubicBezTo>
                  <a:cubicBezTo>
                    <a:pt x="41076" y="463"/>
                    <a:pt x="42692" y="454"/>
                    <a:pt x="44283" y="694"/>
                  </a:cubicBezTo>
                  <a:cubicBezTo>
                    <a:pt x="45030" y="807"/>
                    <a:pt x="45790" y="898"/>
                    <a:pt x="46523" y="1076"/>
                  </a:cubicBezTo>
                  <a:cubicBezTo>
                    <a:pt x="47253" y="1252"/>
                    <a:pt x="47959" y="1392"/>
                    <a:pt x="48701" y="1499"/>
                  </a:cubicBezTo>
                  <a:cubicBezTo>
                    <a:pt x="49063" y="1551"/>
                    <a:pt x="49399" y="1693"/>
                    <a:pt x="49748" y="1800"/>
                  </a:cubicBezTo>
                  <a:cubicBezTo>
                    <a:pt x="50153" y="1923"/>
                    <a:pt x="50559" y="1997"/>
                    <a:pt x="50977" y="2056"/>
                  </a:cubicBezTo>
                  <a:cubicBezTo>
                    <a:pt x="51795" y="2171"/>
                    <a:pt x="52615" y="2261"/>
                    <a:pt x="53426" y="2419"/>
                  </a:cubicBezTo>
                  <a:cubicBezTo>
                    <a:pt x="54963" y="2720"/>
                    <a:pt x="56465" y="3175"/>
                    <a:pt x="57947" y="3676"/>
                  </a:cubicBezTo>
                  <a:cubicBezTo>
                    <a:pt x="59364" y="4154"/>
                    <a:pt x="60790" y="4547"/>
                    <a:pt x="62224" y="4964"/>
                  </a:cubicBezTo>
                  <a:cubicBezTo>
                    <a:pt x="62968" y="5179"/>
                    <a:pt x="63732" y="5314"/>
                    <a:pt x="64491" y="5462"/>
                  </a:cubicBezTo>
                  <a:cubicBezTo>
                    <a:pt x="65249" y="5610"/>
                    <a:pt x="65983" y="5829"/>
                    <a:pt x="66721" y="6046"/>
                  </a:cubicBezTo>
                  <a:cubicBezTo>
                    <a:pt x="67489" y="6272"/>
                    <a:pt x="68276" y="6418"/>
                    <a:pt x="69042" y="6641"/>
                  </a:cubicBezTo>
                  <a:cubicBezTo>
                    <a:pt x="69813" y="6866"/>
                    <a:pt x="70555" y="7165"/>
                    <a:pt x="71299" y="7463"/>
                  </a:cubicBezTo>
                  <a:cubicBezTo>
                    <a:pt x="71978" y="7735"/>
                    <a:pt x="72684" y="7920"/>
                    <a:pt x="73377" y="8147"/>
                  </a:cubicBezTo>
                  <a:cubicBezTo>
                    <a:pt x="74130" y="8392"/>
                    <a:pt x="74827" y="8748"/>
                    <a:pt x="75548" y="9072"/>
                  </a:cubicBezTo>
                  <a:lnTo>
                    <a:pt x="75555" y="9076"/>
                  </a:lnTo>
                  <a:cubicBezTo>
                    <a:pt x="74154" y="8639"/>
                    <a:pt x="72723" y="8347"/>
                    <a:pt x="71282" y="8061"/>
                  </a:cubicBezTo>
                  <a:cubicBezTo>
                    <a:pt x="70529" y="7912"/>
                    <a:pt x="69839" y="7611"/>
                    <a:pt x="69099" y="7420"/>
                  </a:cubicBezTo>
                  <a:cubicBezTo>
                    <a:pt x="68304" y="7215"/>
                    <a:pt x="67500" y="7045"/>
                    <a:pt x="66700" y="6867"/>
                  </a:cubicBezTo>
                  <a:cubicBezTo>
                    <a:pt x="63404" y="6134"/>
                    <a:pt x="60096" y="5334"/>
                    <a:pt x="56761" y="4813"/>
                  </a:cubicBezTo>
                  <a:cubicBezTo>
                    <a:pt x="53419" y="4291"/>
                    <a:pt x="50079" y="3790"/>
                    <a:pt x="46722" y="3377"/>
                  </a:cubicBezTo>
                  <a:cubicBezTo>
                    <a:pt x="45866" y="3272"/>
                    <a:pt x="45012" y="3158"/>
                    <a:pt x="44161" y="3018"/>
                  </a:cubicBezTo>
                  <a:cubicBezTo>
                    <a:pt x="43367" y="2887"/>
                    <a:pt x="42582" y="2710"/>
                    <a:pt x="41780" y="2639"/>
                  </a:cubicBezTo>
                  <a:cubicBezTo>
                    <a:pt x="41030" y="2573"/>
                    <a:pt x="40274" y="2555"/>
                    <a:pt x="39517" y="2555"/>
                  </a:cubicBezTo>
                  <a:cubicBezTo>
                    <a:pt x="38591" y="2555"/>
                    <a:pt x="37663" y="2583"/>
                    <a:pt x="36743" y="2583"/>
                  </a:cubicBezTo>
                  <a:lnTo>
                    <a:pt x="34242" y="2583"/>
                  </a:lnTo>
                  <a:cubicBezTo>
                    <a:pt x="34052" y="2583"/>
                    <a:pt x="33860" y="2576"/>
                    <a:pt x="33669" y="2576"/>
                  </a:cubicBezTo>
                  <a:cubicBezTo>
                    <a:pt x="33494" y="2576"/>
                    <a:pt x="33319" y="2582"/>
                    <a:pt x="33147" y="2604"/>
                  </a:cubicBezTo>
                  <a:cubicBezTo>
                    <a:pt x="32763" y="2653"/>
                    <a:pt x="32389" y="2740"/>
                    <a:pt x="32004" y="2784"/>
                  </a:cubicBezTo>
                  <a:cubicBezTo>
                    <a:pt x="30421" y="2966"/>
                    <a:pt x="28896" y="3413"/>
                    <a:pt x="27331" y="3683"/>
                  </a:cubicBezTo>
                  <a:cubicBezTo>
                    <a:pt x="26295" y="3863"/>
                    <a:pt x="25287" y="4168"/>
                    <a:pt x="24269" y="4427"/>
                  </a:cubicBezTo>
                  <a:lnTo>
                    <a:pt x="24159" y="4440"/>
                  </a:lnTo>
                  <a:cubicBezTo>
                    <a:pt x="24687" y="4202"/>
                    <a:pt x="25195" y="3923"/>
                    <a:pt x="25704" y="3644"/>
                  </a:cubicBezTo>
                  <a:cubicBezTo>
                    <a:pt x="28502" y="2107"/>
                    <a:pt x="31532" y="1040"/>
                    <a:pt x="34712" y="679"/>
                  </a:cubicBezTo>
                  <a:cubicBezTo>
                    <a:pt x="36271" y="502"/>
                    <a:pt x="37839" y="462"/>
                    <a:pt x="39407" y="462"/>
                  </a:cubicBezTo>
                  <a:close/>
                  <a:moveTo>
                    <a:pt x="39725" y="3006"/>
                  </a:moveTo>
                  <a:cubicBezTo>
                    <a:pt x="40495" y="3006"/>
                    <a:pt x="41264" y="3028"/>
                    <a:pt x="42024" y="3110"/>
                  </a:cubicBezTo>
                  <a:cubicBezTo>
                    <a:pt x="42843" y="3200"/>
                    <a:pt x="43650" y="3391"/>
                    <a:pt x="44463" y="3517"/>
                  </a:cubicBezTo>
                  <a:cubicBezTo>
                    <a:pt x="45242" y="3637"/>
                    <a:pt x="46024" y="3739"/>
                    <a:pt x="46806" y="3833"/>
                  </a:cubicBezTo>
                  <a:cubicBezTo>
                    <a:pt x="50096" y="4235"/>
                    <a:pt x="53368" y="4730"/>
                    <a:pt x="56643" y="5240"/>
                  </a:cubicBezTo>
                  <a:cubicBezTo>
                    <a:pt x="59840" y="5739"/>
                    <a:pt x="63008" y="6505"/>
                    <a:pt x="66167" y="7200"/>
                  </a:cubicBezTo>
                  <a:cubicBezTo>
                    <a:pt x="66941" y="7371"/>
                    <a:pt x="67714" y="7546"/>
                    <a:pt x="68486" y="7727"/>
                  </a:cubicBezTo>
                  <a:cubicBezTo>
                    <a:pt x="69189" y="7893"/>
                    <a:pt x="69848" y="8175"/>
                    <a:pt x="70547" y="8350"/>
                  </a:cubicBezTo>
                  <a:cubicBezTo>
                    <a:pt x="71295" y="8537"/>
                    <a:pt x="72064" y="8650"/>
                    <a:pt x="72822" y="8792"/>
                  </a:cubicBezTo>
                  <a:cubicBezTo>
                    <a:pt x="73536" y="8927"/>
                    <a:pt x="74202" y="9210"/>
                    <a:pt x="74909" y="9366"/>
                  </a:cubicBezTo>
                  <a:cubicBezTo>
                    <a:pt x="75631" y="9526"/>
                    <a:pt x="76319" y="9796"/>
                    <a:pt x="77043" y="9953"/>
                  </a:cubicBezTo>
                  <a:cubicBezTo>
                    <a:pt x="77741" y="10105"/>
                    <a:pt x="78336" y="10396"/>
                    <a:pt x="78998" y="10649"/>
                  </a:cubicBezTo>
                  <a:cubicBezTo>
                    <a:pt x="79353" y="10784"/>
                    <a:pt x="79728" y="10851"/>
                    <a:pt x="80093" y="10953"/>
                  </a:cubicBezTo>
                  <a:cubicBezTo>
                    <a:pt x="80504" y="11069"/>
                    <a:pt x="80864" y="11268"/>
                    <a:pt x="81253" y="11436"/>
                  </a:cubicBezTo>
                  <a:cubicBezTo>
                    <a:pt x="81526" y="11554"/>
                    <a:pt x="81811" y="11626"/>
                    <a:pt x="82095" y="11712"/>
                  </a:cubicBezTo>
                  <a:cubicBezTo>
                    <a:pt x="82477" y="11828"/>
                    <a:pt x="82812" y="12023"/>
                    <a:pt x="83179" y="12179"/>
                  </a:cubicBezTo>
                  <a:cubicBezTo>
                    <a:pt x="83295" y="12229"/>
                    <a:pt x="83413" y="12276"/>
                    <a:pt x="83530" y="12322"/>
                  </a:cubicBezTo>
                  <a:cubicBezTo>
                    <a:pt x="83667" y="12392"/>
                    <a:pt x="83803" y="12465"/>
                    <a:pt x="83935" y="12545"/>
                  </a:cubicBezTo>
                  <a:cubicBezTo>
                    <a:pt x="84573" y="12927"/>
                    <a:pt x="85257" y="13321"/>
                    <a:pt x="85808" y="13821"/>
                  </a:cubicBezTo>
                  <a:cubicBezTo>
                    <a:pt x="85997" y="13991"/>
                    <a:pt x="86321" y="14178"/>
                    <a:pt x="86436" y="14408"/>
                  </a:cubicBezTo>
                  <a:cubicBezTo>
                    <a:pt x="86591" y="14717"/>
                    <a:pt x="86151" y="15210"/>
                    <a:pt x="85980" y="15443"/>
                  </a:cubicBezTo>
                  <a:cubicBezTo>
                    <a:pt x="85805" y="15679"/>
                    <a:pt x="85603" y="15892"/>
                    <a:pt x="85432" y="16132"/>
                  </a:cubicBezTo>
                  <a:cubicBezTo>
                    <a:pt x="85215" y="16437"/>
                    <a:pt x="85017" y="16760"/>
                    <a:pt x="84755" y="17033"/>
                  </a:cubicBezTo>
                  <a:cubicBezTo>
                    <a:pt x="84236" y="17572"/>
                    <a:pt x="83658" y="18070"/>
                    <a:pt x="83100" y="18569"/>
                  </a:cubicBezTo>
                  <a:cubicBezTo>
                    <a:pt x="81904" y="19642"/>
                    <a:pt x="80605" y="20604"/>
                    <a:pt x="79333" y="21584"/>
                  </a:cubicBezTo>
                  <a:cubicBezTo>
                    <a:pt x="78174" y="22478"/>
                    <a:pt x="77044" y="23407"/>
                    <a:pt x="75811" y="24205"/>
                  </a:cubicBezTo>
                  <a:cubicBezTo>
                    <a:pt x="74494" y="25056"/>
                    <a:pt x="72737" y="25098"/>
                    <a:pt x="71216" y="25193"/>
                  </a:cubicBezTo>
                  <a:cubicBezTo>
                    <a:pt x="70484" y="25239"/>
                    <a:pt x="69755" y="25324"/>
                    <a:pt x="69032" y="25450"/>
                  </a:cubicBezTo>
                  <a:cubicBezTo>
                    <a:pt x="68698" y="25507"/>
                    <a:pt x="68353" y="25509"/>
                    <a:pt x="68016" y="25556"/>
                  </a:cubicBezTo>
                  <a:cubicBezTo>
                    <a:pt x="67571" y="25619"/>
                    <a:pt x="67134" y="25580"/>
                    <a:pt x="66691" y="25631"/>
                  </a:cubicBezTo>
                  <a:cubicBezTo>
                    <a:pt x="65668" y="25749"/>
                    <a:pt x="64648" y="25770"/>
                    <a:pt x="63626" y="25770"/>
                  </a:cubicBezTo>
                  <a:cubicBezTo>
                    <a:pt x="63093" y="25770"/>
                    <a:pt x="62559" y="25764"/>
                    <a:pt x="62023" y="25764"/>
                  </a:cubicBezTo>
                  <a:cubicBezTo>
                    <a:pt x="61976" y="25764"/>
                    <a:pt x="61928" y="25764"/>
                    <a:pt x="61881" y="25764"/>
                  </a:cubicBezTo>
                  <a:cubicBezTo>
                    <a:pt x="61423" y="25765"/>
                    <a:pt x="60931" y="25811"/>
                    <a:pt x="60450" y="25811"/>
                  </a:cubicBezTo>
                  <a:cubicBezTo>
                    <a:pt x="60162" y="25811"/>
                    <a:pt x="59879" y="25794"/>
                    <a:pt x="59609" y="25742"/>
                  </a:cubicBezTo>
                  <a:cubicBezTo>
                    <a:pt x="58878" y="25601"/>
                    <a:pt x="58152" y="25640"/>
                    <a:pt x="57417" y="25533"/>
                  </a:cubicBezTo>
                  <a:cubicBezTo>
                    <a:pt x="56750" y="25436"/>
                    <a:pt x="56071" y="25495"/>
                    <a:pt x="55401" y="25420"/>
                  </a:cubicBezTo>
                  <a:cubicBezTo>
                    <a:pt x="55048" y="25381"/>
                    <a:pt x="54715" y="25361"/>
                    <a:pt x="54361" y="25342"/>
                  </a:cubicBezTo>
                  <a:cubicBezTo>
                    <a:pt x="53985" y="25322"/>
                    <a:pt x="53641" y="25196"/>
                    <a:pt x="53259" y="25193"/>
                  </a:cubicBezTo>
                  <a:cubicBezTo>
                    <a:pt x="52520" y="25190"/>
                    <a:pt x="51803" y="25098"/>
                    <a:pt x="51067" y="25068"/>
                  </a:cubicBezTo>
                  <a:cubicBezTo>
                    <a:pt x="51015" y="25066"/>
                    <a:pt x="50963" y="25065"/>
                    <a:pt x="50910" y="25065"/>
                  </a:cubicBezTo>
                  <a:cubicBezTo>
                    <a:pt x="50653" y="25065"/>
                    <a:pt x="50396" y="25087"/>
                    <a:pt x="50138" y="25087"/>
                  </a:cubicBezTo>
                  <a:cubicBezTo>
                    <a:pt x="50089" y="25087"/>
                    <a:pt x="50040" y="25086"/>
                    <a:pt x="49990" y="25084"/>
                  </a:cubicBezTo>
                  <a:cubicBezTo>
                    <a:pt x="49620" y="25069"/>
                    <a:pt x="49274" y="24935"/>
                    <a:pt x="48905" y="24918"/>
                  </a:cubicBezTo>
                  <a:cubicBezTo>
                    <a:pt x="48851" y="24916"/>
                    <a:pt x="48796" y="24915"/>
                    <a:pt x="48742" y="24915"/>
                  </a:cubicBezTo>
                  <a:cubicBezTo>
                    <a:pt x="48472" y="24915"/>
                    <a:pt x="48201" y="24940"/>
                    <a:pt x="47932" y="24946"/>
                  </a:cubicBezTo>
                  <a:cubicBezTo>
                    <a:pt x="47912" y="24946"/>
                    <a:pt x="47891" y="24946"/>
                    <a:pt x="47871" y="24946"/>
                  </a:cubicBezTo>
                  <a:cubicBezTo>
                    <a:pt x="47503" y="24946"/>
                    <a:pt x="47159" y="24885"/>
                    <a:pt x="46794" y="24837"/>
                  </a:cubicBezTo>
                  <a:cubicBezTo>
                    <a:pt x="46010" y="24735"/>
                    <a:pt x="45221" y="24817"/>
                    <a:pt x="44435" y="24746"/>
                  </a:cubicBezTo>
                  <a:cubicBezTo>
                    <a:pt x="42877" y="24603"/>
                    <a:pt x="41314" y="24573"/>
                    <a:pt x="39753" y="24461"/>
                  </a:cubicBezTo>
                  <a:cubicBezTo>
                    <a:pt x="38953" y="24405"/>
                    <a:pt x="38174" y="24250"/>
                    <a:pt x="37382" y="24138"/>
                  </a:cubicBezTo>
                  <a:cubicBezTo>
                    <a:pt x="36668" y="24037"/>
                    <a:pt x="35931" y="24023"/>
                    <a:pt x="35210" y="23957"/>
                  </a:cubicBezTo>
                  <a:cubicBezTo>
                    <a:pt x="33598" y="23810"/>
                    <a:pt x="31994" y="23517"/>
                    <a:pt x="30389" y="23285"/>
                  </a:cubicBezTo>
                  <a:cubicBezTo>
                    <a:pt x="28856" y="23063"/>
                    <a:pt x="27393" y="22567"/>
                    <a:pt x="25882" y="22245"/>
                  </a:cubicBezTo>
                  <a:cubicBezTo>
                    <a:pt x="24405" y="21931"/>
                    <a:pt x="22904" y="21747"/>
                    <a:pt x="21435" y="21398"/>
                  </a:cubicBezTo>
                  <a:cubicBezTo>
                    <a:pt x="20685" y="21221"/>
                    <a:pt x="19951" y="20991"/>
                    <a:pt x="19235" y="20708"/>
                  </a:cubicBezTo>
                  <a:cubicBezTo>
                    <a:pt x="18838" y="20550"/>
                    <a:pt x="18427" y="20418"/>
                    <a:pt x="18036" y="20244"/>
                  </a:cubicBezTo>
                  <a:cubicBezTo>
                    <a:pt x="17733" y="20109"/>
                    <a:pt x="17468" y="19917"/>
                    <a:pt x="17178" y="19760"/>
                  </a:cubicBezTo>
                  <a:cubicBezTo>
                    <a:pt x="16530" y="19409"/>
                    <a:pt x="15772" y="19325"/>
                    <a:pt x="15096" y="19039"/>
                  </a:cubicBezTo>
                  <a:cubicBezTo>
                    <a:pt x="14430" y="18756"/>
                    <a:pt x="13820" y="18357"/>
                    <a:pt x="13220" y="17956"/>
                  </a:cubicBezTo>
                  <a:cubicBezTo>
                    <a:pt x="12009" y="17146"/>
                    <a:pt x="10751" y="16429"/>
                    <a:pt x="9563" y="15585"/>
                  </a:cubicBezTo>
                  <a:cubicBezTo>
                    <a:pt x="8355" y="14727"/>
                    <a:pt x="7334" y="13673"/>
                    <a:pt x="7558" y="12070"/>
                  </a:cubicBezTo>
                  <a:cubicBezTo>
                    <a:pt x="7752" y="10670"/>
                    <a:pt x="9032" y="9631"/>
                    <a:pt x="10247" y="9083"/>
                  </a:cubicBezTo>
                  <a:cubicBezTo>
                    <a:pt x="11652" y="8452"/>
                    <a:pt x="13000" y="7728"/>
                    <a:pt x="14470" y="7244"/>
                  </a:cubicBezTo>
                  <a:cubicBezTo>
                    <a:pt x="15919" y="6767"/>
                    <a:pt x="17443" y="6517"/>
                    <a:pt x="18887" y="6028"/>
                  </a:cubicBezTo>
                  <a:cubicBezTo>
                    <a:pt x="19485" y="5826"/>
                    <a:pt x="20071" y="5643"/>
                    <a:pt x="20683" y="5515"/>
                  </a:cubicBezTo>
                  <a:cubicBezTo>
                    <a:pt x="20793" y="5495"/>
                    <a:pt x="20901" y="5475"/>
                    <a:pt x="21011" y="5453"/>
                  </a:cubicBezTo>
                  <a:cubicBezTo>
                    <a:pt x="21028" y="5449"/>
                    <a:pt x="21045" y="5446"/>
                    <a:pt x="21063" y="5443"/>
                  </a:cubicBezTo>
                  <a:cubicBezTo>
                    <a:pt x="21836" y="5316"/>
                    <a:pt x="22619" y="5251"/>
                    <a:pt x="23388" y="5095"/>
                  </a:cubicBezTo>
                  <a:cubicBezTo>
                    <a:pt x="24088" y="4955"/>
                    <a:pt x="24769" y="4741"/>
                    <a:pt x="25456" y="4548"/>
                  </a:cubicBezTo>
                  <a:cubicBezTo>
                    <a:pt x="26033" y="4447"/>
                    <a:pt x="26618" y="4353"/>
                    <a:pt x="27203" y="4347"/>
                  </a:cubicBezTo>
                  <a:cubicBezTo>
                    <a:pt x="27317" y="4346"/>
                    <a:pt x="27339" y="4205"/>
                    <a:pt x="27269" y="4150"/>
                  </a:cubicBezTo>
                  <a:cubicBezTo>
                    <a:pt x="27491" y="4110"/>
                    <a:pt x="27714" y="4068"/>
                    <a:pt x="27937" y="4023"/>
                  </a:cubicBezTo>
                  <a:cubicBezTo>
                    <a:pt x="28692" y="3868"/>
                    <a:pt x="29436" y="3671"/>
                    <a:pt x="30192" y="3525"/>
                  </a:cubicBezTo>
                  <a:cubicBezTo>
                    <a:pt x="30974" y="3373"/>
                    <a:pt x="31760" y="3288"/>
                    <a:pt x="32546" y="3166"/>
                  </a:cubicBezTo>
                  <a:cubicBezTo>
                    <a:pt x="33371" y="3038"/>
                    <a:pt x="34211" y="3008"/>
                    <a:pt x="35053" y="3008"/>
                  </a:cubicBezTo>
                  <a:cubicBezTo>
                    <a:pt x="35791" y="3008"/>
                    <a:pt x="36530" y="3031"/>
                    <a:pt x="37262" y="3031"/>
                  </a:cubicBezTo>
                  <a:cubicBezTo>
                    <a:pt x="38078" y="3031"/>
                    <a:pt x="38902" y="3006"/>
                    <a:pt x="39725" y="3006"/>
                  </a:cubicBezTo>
                  <a:close/>
                  <a:moveTo>
                    <a:pt x="14416" y="6802"/>
                  </a:moveTo>
                  <a:lnTo>
                    <a:pt x="14416" y="6802"/>
                  </a:lnTo>
                  <a:cubicBezTo>
                    <a:pt x="14062" y="6917"/>
                    <a:pt x="13710" y="7044"/>
                    <a:pt x="13362" y="7183"/>
                  </a:cubicBezTo>
                  <a:cubicBezTo>
                    <a:pt x="12639" y="7472"/>
                    <a:pt x="11912" y="7760"/>
                    <a:pt x="11218" y="8110"/>
                  </a:cubicBezTo>
                  <a:cubicBezTo>
                    <a:pt x="10594" y="8426"/>
                    <a:pt x="9884" y="8682"/>
                    <a:pt x="9304" y="9072"/>
                  </a:cubicBezTo>
                  <a:cubicBezTo>
                    <a:pt x="8265" y="9771"/>
                    <a:pt x="7295" y="10709"/>
                    <a:pt x="7119" y="12010"/>
                  </a:cubicBezTo>
                  <a:cubicBezTo>
                    <a:pt x="6940" y="13343"/>
                    <a:pt x="7530" y="14538"/>
                    <a:pt x="8548" y="15385"/>
                  </a:cubicBezTo>
                  <a:cubicBezTo>
                    <a:pt x="9672" y="16318"/>
                    <a:pt x="10968" y="16985"/>
                    <a:pt x="12185" y="17777"/>
                  </a:cubicBezTo>
                  <a:cubicBezTo>
                    <a:pt x="12820" y="18189"/>
                    <a:pt x="13436" y="18634"/>
                    <a:pt x="14096" y="19008"/>
                  </a:cubicBezTo>
                  <a:cubicBezTo>
                    <a:pt x="14760" y="19383"/>
                    <a:pt x="15443" y="19609"/>
                    <a:pt x="16171" y="19822"/>
                  </a:cubicBezTo>
                  <a:cubicBezTo>
                    <a:pt x="16873" y="20029"/>
                    <a:pt x="17439" y="20447"/>
                    <a:pt x="18112" y="20716"/>
                  </a:cubicBezTo>
                  <a:cubicBezTo>
                    <a:pt x="18865" y="21016"/>
                    <a:pt x="19629" y="21316"/>
                    <a:pt x="20407" y="21544"/>
                  </a:cubicBezTo>
                  <a:cubicBezTo>
                    <a:pt x="21910" y="21982"/>
                    <a:pt x="23466" y="22185"/>
                    <a:pt x="25002" y="22470"/>
                  </a:cubicBezTo>
                  <a:cubicBezTo>
                    <a:pt x="26616" y="22769"/>
                    <a:pt x="28175" y="23293"/>
                    <a:pt x="29791" y="23577"/>
                  </a:cubicBezTo>
                  <a:cubicBezTo>
                    <a:pt x="30587" y="23717"/>
                    <a:pt x="31389" y="23792"/>
                    <a:pt x="32186" y="23929"/>
                  </a:cubicBezTo>
                  <a:cubicBezTo>
                    <a:pt x="32970" y="24063"/>
                    <a:pt x="33773" y="24246"/>
                    <a:pt x="34567" y="24307"/>
                  </a:cubicBezTo>
                  <a:cubicBezTo>
                    <a:pt x="35356" y="24367"/>
                    <a:pt x="36146" y="24415"/>
                    <a:pt x="36935" y="24475"/>
                  </a:cubicBezTo>
                  <a:cubicBezTo>
                    <a:pt x="37713" y="24534"/>
                    <a:pt x="38477" y="24729"/>
                    <a:pt x="39255" y="24806"/>
                  </a:cubicBezTo>
                  <a:cubicBezTo>
                    <a:pt x="40898" y="24969"/>
                    <a:pt x="42557" y="24949"/>
                    <a:pt x="44199" y="25118"/>
                  </a:cubicBezTo>
                  <a:cubicBezTo>
                    <a:pt x="45010" y="25202"/>
                    <a:pt x="45824" y="25130"/>
                    <a:pt x="46632" y="25219"/>
                  </a:cubicBezTo>
                  <a:cubicBezTo>
                    <a:pt x="46993" y="25258"/>
                    <a:pt x="47340" y="25344"/>
                    <a:pt x="47706" y="25351"/>
                  </a:cubicBezTo>
                  <a:cubicBezTo>
                    <a:pt x="47734" y="25351"/>
                    <a:pt x="47762" y="25352"/>
                    <a:pt x="47789" y="25352"/>
                  </a:cubicBezTo>
                  <a:cubicBezTo>
                    <a:pt x="48095" y="25352"/>
                    <a:pt x="48401" y="25321"/>
                    <a:pt x="48706" y="25321"/>
                  </a:cubicBezTo>
                  <a:cubicBezTo>
                    <a:pt x="48748" y="25321"/>
                    <a:pt x="48791" y="25322"/>
                    <a:pt x="48833" y="25323"/>
                  </a:cubicBezTo>
                  <a:cubicBezTo>
                    <a:pt x="49176" y="25335"/>
                    <a:pt x="49498" y="25456"/>
                    <a:pt x="49839" y="25485"/>
                  </a:cubicBezTo>
                  <a:cubicBezTo>
                    <a:pt x="49935" y="25493"/>
                    <a:pt x="50031" y="25496"/>
                    <a:pt x="50126" y="25496"/>
                  </a:cubicBezTo>
                  <a:cubicBezTo>
                    <a:pt x="50383" y="25496"/>
                    <a:pt x="50639" y="25475"/>
                    <a:pt x="50896" y="25475"/>
                  </a:cubicBezTo>
                  <a:cubicBezTo>
                    <a:pt x="50953" y="25475"/>
                    <a:pt x="51010" y="25476"/>
                    <a:pt x="51067" y="25478"/>
                  </a:cubicBezTo>
                  <a:cubicBezTo>
                    <a:pt x="51424" y="25494"/>
                    <a:pt x="51775" y="25552"/>
                    <a:pt x="52130" y="25586"/>
                  </a:cubicBezTo>
                  <a:cubicBezTo>
                    <a:pt x="52310" y="25604"/>
                    <a:pt x="52489" y="25608"/>
                    <a:pt x="52668" y="25608"/>
                  </a:cubicBezTo>
                  <a:cubicBezTo>
                    <a:pt x="52806" y="25608"/>
                    <a:pt x="52944" y="25605"/>
                    <a:pt x="53082" y="25605"/>
                  </a:cubicBezTo>
                  <a:cubicBezTo>
                    <a:pt x="53169" y="25605"/>
                    <a:pt x="53255" y="25606"/>
                    <a:pt x="53343" y="25609"/>
                  </a:cubicBezTo>
                  <a:cubicBezTo>
                    <a:pt x="53715" y="25622"/>
                    <a:pt x="54061" y="25755"/>
                    <a:pt x="54433" y="25761"/>
                  </a:cubicBezTo>
                  <a:cubicBezTo>
                    <a:pt x="54813" y="25768"/>
                    <a:pt x="55178" y="25821"/>
                    <a:pt x="55555" y="25858"/>
                  </a:cubicBezTo>
                  <a:cubicBezTo>
                    <a:pt x="55918" y="25894"/>
                    <a:pt x="56281" y="25907"/>
                    <a:pt x="56645" y="25910"/>
                  </a:cubicBezTo>
                  <a:cubicBezTo>
                    <a:pt x="57067" y="25913"/>
                    <a:pt x="57462" y="25989"/>
                    <a:pt x="57879" y="26037"/>
                  </a:cubicBezTo>
                  <a:cubicBezTo>
                    <a:pt x="57989" y="26049"/>
                    <a:pt x="58098" y="26053"/>
                    <a:pt x="58208" y="26053"/>
                  </a:cubicBezTo>
                  <a:cubicBezTo>
                    <a:pt x="58369" y="26053"/>
                    <a:pt x="58531" y="26045"/>
                    <a:pt x="58692" y="26045"/>
                  </a:cubicBezTo>
                  <a:cubicBezTo>
                    <a:pt x="58767" y="26045"/>
                    <a:pt x="58842" y="26046"/>
                    <a:pt x="58917" y="26051"/>
                  </a:cubicBezTo>
                  <a:cubicBezTo>
                    <a:pt x="59303" y="26078"/>
                    <a:pt x="59664" y="26218"/>
                    <a:pt x="60053" y="26225"/>
                  </a:cubicBezTo>
                  <a:cubicBezTo>
                    <a:pt x="60165" y="26226"/>
                    <a:pt x="60276" y="26227"/>
                    <a:pt x="60387" y="26227"/>
                  </a:cubicBezTo>
                  <a:cubicBezTo>
                    <a:pt x="61042" y="26227"/>
                    <a:pt x="61700" y="26202"/>
                    <a:pt x="62355" y="26202"/>
                  </a:cubicBezTo>
                  <a:cubicBezTo>
                    <a:pt x="62367" y="26202"/>
                    <a:pt x="62378" y="26202"/>
                    <a:pt x="62390" y="26202"/>
                  </a:cubicBezTo>
                  <a:cubicBezTo>
                    <a:pt x="63052" y="26204"/>
                    <a:pt x="63716" y="26219"/>
                    <a:pt x="64378" y="26219"/>
                  </a:cubicBezTo>
                  <a:cubicBezTo>
                    <a:pt x="64563" y="26219"/>
                    <a:pt x="64748" y="26218"/>
                    <a:pt x="64933" y="26215"/>
                  </a:cubicBezTo>
                  <a:cubicBezTo>
                    <a:pt x="65771" y="26200"/>
                    <a:pt x="66596" y="26078"/>
                    <a:pt x="67431" y="26063"/>
                  </a:cubicBezTo>
                  <a:cubicBezTo>
                    <a:pt x="68150" y="26049"/>
                    <a:pt x="68879" y="25897"/>
                    <a:pt x="69587" y="25781"/>
                  </a:cubicBezTo>
                  <a:cubicBezTo>
                    <a:pt x="70386" y="25651"/>
                    <a:pt x="71218" y="25708"/>
                    <a:pt x="72018" y="25592"/>
                  </a:cubicBezTo>
                  <a:cubicBezTo>
                    <a:pt x="72820" y="25476"/>
                    <a:pt x="73633" y="25421"/>
                    <a:pt x="74428" y="25254"/>
                  </a:cubicBezTo>
                  <a:cubicBezTo>
                    <a:pt x="75171" y="25098"/>
                    <a:pt x="75798" y="24768"/>
                    <a:pt x="76413" y="24330"/>
                  </a:cubicBezTo>
                  <a:cubicBezTo>
                    <a:pt x="76978" y="23927"/>
                    <a:pt x="77591" y="23559"/>
                    <a:pt x="78124" y="23116"/>
                  </a:cubicBezTo>
                  <a:cubicBezTo>
                    <a:pt x="78720" y="22618"/>
                    <a:pt x="79332" y="22150"/>
                    <a:pt x="79943" y="21670"/>
                  </a:cubicBezTo>
                  <a:cubicBezTo>
                    <a:pt x="81239" y="20651"/>
                    <a:pt x="82560" y="19672"/>
                    <a:pt x="83779" y="18557"/>
                  </a:cubicBezTo>
                  <a:cubicBezTo>
                    <a:pt x="84322" y="18059"/>
                    <a:pt x="84929" y="17575"/>
                    <a:pt x="85376" y="16985"/>
                  </a:cubicBezTo>
                  <a:cubicBezTo>
                    <a:pt x="85775" y="16458"/>
                    <a:pt x="86192" y="15930"/>
                    <a:pt x="86555" y="15378"/>
                  </a:cubicBezTo>
                  <a:cubicBezTo>
                    <a:pt x="86840" y="14945"/>
                    <a:pt x="87117" y="14541"/>
                    <a:pt x="86734" y="14067"/>
                  </a:cubicBezTo>
                  <a:cubicBezTo>
                    <a:pt x="86494" y="13771"/>
                    <a:pt x="86178" y="13501"/>
                    <a:pt x="85851" y="13262"/>
                  </a:cubicBezTo>
                  <a:lnTo>
                    <a:pt x="85851" y="13262"/>
                  </a:lnTo>
                  <a:cubicBezTo>
                    <a:pt x="86327" y="13437"/>
                    <a:pt x="86810" y="13603"/>
                    <a:pt x="87200" y="13930"/>
                  </a:cubicBezTo>
                  <a:cubicBezTo>
                    <a:pt x="87430" y="14124"/>
                    <a:pt x="87633" y="14341"/>
                    <a:pt x="87882" y="14513"/>
                  </a:cubicBezTo>
                  <a:cubicBezTo>
                    <a:pt x="88203" y="14734"/>
                    <a:pt x="88613" y="14915"/>
                    <a:pt x="88738" y="15320"/>
                  </a:cubicBezTo>
                  <a:cubicBezTo>
                    <a:pt x="88953" y="16006"/>
                    <a:pt x="88096" y="16809"/>
                    <a:pt x="87641" y="17237"/>
                  </a:cubicBezTo>
                  <a:cubicBezTo>
                    <a:pt x="87080" y="17764"/>
                    <a:pt x="86591" y="18391"/>
                    <a:pt x="86052" y="18946"/>
                  </a:cubicBezTo>
                  <a:cubicBezTo>
                    <a:pt x="85503" y="19510"/>
                    <a:pt x="84950" y="20070"/>
                    <a:pt x="84394" y="20627"/>
                  </a:cubicBezTo>
                  <a:cubicBezTo>
                    <a:pt x="83860" y="21166"/>
                    <a:pt x="83333" y="21664"/>
                    <a:pt x="82712" y="22104"/>
                  </a:cubicBezTo>
                  <a:cubicBezTo>
                    <a:pt x="82154" y="22500"/>
                    <a:pt x="81645" y="22920"/>
                    <a:pt x="81128" y="23367"/>
                  </a:cubicBezTo>
                  <a:cubicBezTo>
                    <a:pt x="80585" y="23838"/>
                    <a:pt x="79985" y="24244"/>
                    <a:pt x="79463" y="24742"/>
                  </a:cubicBezTo>
                  <a:cubicBezTo>
                    <a:pt x="78964" y="25217"/>
                    <a:pt x="78387" y="25581"/>
                    <a:pt x="77882" y="26051"/>
                  </a:cubicBezTo>
                  <a:cubicBezTo>
                    <a:pt x="76768" y="27090"/>
                    <a:pt x="75398" y="27795"/>
                    <a:pt x="73980" y="28332"/>
                  </a:cubicBezTo>
                  <a:cubicBezTo>
                    <a:pt x="72917" y="28734"/>
                    <a:pt x="71822" y="28801"/>
                    <a:pt x="70713" y="28801"/>
                  </a:cubicBezTo>
                  <a:cubicBezTo>
                    <a:pt x="70219" y="28801"/>
                    <a:pt x="69722" y="28787"/>
                    <a:pt x="69224" y="28785"/>
                  </a:cubicBezTo>
                  <a:cubicBezTo>
                    <a:pt x="68678" y="28782"/>
                    <a:pt x="68133" y="28782"/>
                    <a:pt x="67588" y="28782"/>
                  </a:cubicBezTo>
                  <a:cubicBezTo>
                    <a:pt x="67315" y="28782"/>
                    <a:pt x="67043" y="28782"/>
                    <a:pt x="66770" y="28782"/>
                  </a:cubicBezTo>
                  <a:cubicBezTo>
                    <a:pt x="66410" y="28782"/>
                    <a:pt x="66050" y="28792"/>
                    <a:pt x="65691" y="28792"/>
                  </a:cubicBezTo>
                  <a:cubicBezTo>
                    <a:pt x="65211" y="28792"/>
                    <a:pt x="64733" y="28774"/>
                    <a:pt x="64257" y="28689"/>
                  </a:cubicBezTo>
                  <a:cubicBezTo>
                    <a:pt x="63564" y="28566"/>
                    <a:pt x="62828" y="28559"/>
                    <a:pt x="62125" y="28520"/>
                  </a:cubicBezTo>
                  <a:cubicBezTo>
                    <a:pt x="61334" y="28475"/>
                    <a:pt x="60544" y="28403"/>
                    <a:pt x="59755" y="28362"/>
                  </a:cubicBezTo>
                  <a:cubicBezTo>
                    <a:pt x="58170" y="28281"/>
                    <a:pt x="56579" y="28231"/>
                    <a:pt x="55000" y="28058"/>
                  </a:cubicBezTo>
                  <a:cubicBezTo>
                    <a:pt x="54684" y="28024"/>
                    <a:pt x="54377" y="27937"/>
                    <a:pt x="54058" y="27922"/>
                  </a:cubicBezTo>
                  <a:cubicBezTo>
                    <a:pt x="53957" y="27916"/>
                    <a:pt x="53856" y="27915"/>
                    <a:pt x="53755" y="27915"/>
                  </a:cubicBezTo>
                  <a:cubicBezTo>
                    <a:pt x="53523" y="27915"/>
                    <a:pt x="53289" y="27924"/>
                    <a:pt x="53056" y="27924"/>
                  </a:cubicBezTo>
                  <a:cubicBezTo>
                    <a:pt x="52971" y="27924"/>
                    <a:pt x="52886" y="27923"/>
                    <a:pt x="52801" y="27919"/>
                  </a:cubicBezTo>
                  <a:cubicBezTo>
                    <a:pt x="52014" y="27888"/>
                    <a:pt x="51205" y="27818"/>
                    <a:pt x="50419" y="27744"/>
                  </a:cubicBezTo>
                  <a:cubicBezTo>
                    <a:pt x="49801" y="27686"/>
                    <a:pt x="49204" y="27663"/>
                    <a:pt x="48591" y="27663"/>
                  </a:cubicBezTo>
                  <a:cubicBezTo>
                    <a:pt x="48454" y="27663"/>
                    <a:pt x="48316" y="27664"/>
                    <a:pt x="48177" y="27666"/>
                  </a:cubicBezTo>
                  <a:cubicBezTo>
                    <a:pt x="48144" y="27667"/>
                    <a:pt x="48112" y="27667"/>
                    <a:pt x="48080" y="27667"/>
                  </a:cubicBezTo>
                  <a:cubicBezTo>
                    <a:pt x="47382" y="27667"/>
                    <a:pt x="46667" y="27551"/>
                    <a:pt x="45973" y="27485"/>
                  </a:cubicBezTo>
                  <a:cubicBezTo>
                    <a:pt x="45186" y="27410"/>
                    <a:pt x="44443" y="27223"/>
                    <a:pt x="43647" y="27212"/>
                  </a:cubicBezTo>
                  <a:cubicBezTo>
                    <a:pt x="43619" y="27212"/>
                    <a:pt x="43591" y="27212"/>
                    <a:pt x="43563" y="27212"/>
                  </a:cubicBezTo>
                  <a:cubicBezTo>
                    <a:pt x="43061" y="27212"/>
                    <a:pt x="42548" y="27264"/>
                    <a:pt x="42041" y="27264"/>
                  </a:cubicBezTo>
                  <a:cubicBezTo>
                    <a:pt x="41771" y="27264"/>
                    <a:pt x="41502" y="27249"/>
                    <a:pt x="41237" y="27204"/>
                  </a:cubicBezTo>
                  <a:cubicBezTo>
                    <a:pt x="40968" y="27158"/>
                    <a:pt x="40711" y="27083"/>
                    <a:pt x="40438" y="27070"/>
                  </a:cubicBezTo>
                  <a:cubicBezTo>
                    <a:pt x="40309" y="27064"/>
                    <a:pt x="40180" y="27062"/>
                    <a:pt x="40051" y="27062"/>
                  </a:cubicBezTo>
                  <a:cubicBezTo>
                    <a:pt x="39819" y="27062"/>
                    <a:pt x="39587" y="27068"/>
                    <a:pt x="39356" y="27068"/>
                  </a:cubicBezTo>
                  <a:cubicBezTo>
                    <a:pt x="39325" y="27068"/>
                    <a:pt x="39293" y="27068"/>
                    <a:pt x="39262" y="27068"/>
                  </a:cubicBezTo>
                  <a:cubicBezTo>
                    <a:pt x="38856" y="27065"/>
                    <a:pt x="38439" y="27038"/>
                    <a:pt x="38025" y="27038"/>
                  </a:cubicBezTo>
                  <a:cubicBezTo>
                    <a:pt x="37706" y="27038"/>
                    <a:pt x="37389" y="27054"/>
                    <a:pt x="37078" y="27108"/>
                  </a:cubicBezTo>
                  <a:cubicBezTo>
                    <a:pt x="36540" y="27202"/>
                    <a:pt x="36005" y="27217"/>
                    <a:pt x="35465" y="27217"/>
                  </a:cubicBezTo>
                  <a:cubicBezTo>
                    <a:pt x="35232" y="27217"/>
                    <a:pt x="34999" y="27214"/>
                    <a:pt x="34764" y="27213"/>
                  </a:cubicBezTo>
                  <a:cubicBezTo>
                    <a:pt x="34639" y="27213"/>
                    <a:pt x="34514" y="27211"/>
                    <a:pt x="34390" y="27211"/>
                  </a:cubicBezTo>
                  <a:cubicBezTo>
                    <a:pt x="34196" y="27211"/>
                    <a:pt x="34002" y="27217"/>
                    <a:pt x="33809" y="27250"/>
                  </a:cubicBezTo>
                  <a:cubicBezTo>
                    <a:pt x="33475" y="27307"/>
                    <a:pt x="33165" y="27369"/>
                    <a:pt x="32829" y="27369"/>
                  </a:cubicBezTo>
                  <a:cubicBezTo>
                    <a:pt x="32788" y="27369"/>
                    <a:pt x="32746" y="27369"/>
                    <a:pt x="32704" y="27367"/>
                  </a:cubicBezTo>
                  <a:cubicBezTo>
                    <a:pt x="32633" y="27362"/>
                    <a:pt x="32562" y="27360"/>
                    <a:pt x="32490" y="27360"/>
                  </a:cubicBezTo>
                  <a:cubicBezTo>
                    <a:pt x="32247" y="27360"/>
                    <a:pt x="32004" y="27385"/>
                    <a:pt x="31765" y="27434"/>
                  </a:cubicBezTo>
                  <a:cubicBezTo>
                    <a:pt x="31351" y="27518"/>
                    <a:pt x="30928" y="27522"/>
                    <a:pt x="30509" y="27569"/>
                  </a:cubicBezTo>
                  <a:cubicBezTo>
                    <a:pt x="29741" y="27653"/>
                    <a:pt x="28987" y="27848"/>
                    <a:pt x="28219" y="27911"/>
                  </a:cubicBezTo>
                  <a:cubicBezTo>
                    <a:pt x="27856" y="27941"/>
                    <a:pt x="27488" y="27952"/>
                    <a:pt x="27119" y="27952"/>
                  </a:cubicBezTo>
                  <a:cubicBezTo>
                    <a:pt x="26671" y="27952"/>
                    <a:pt x="26222" y="27936"/>
                    <a:pt x="25780" y="27922"/>
                  </a:cubicBezTo>
                  <a:cubicBezTo>
                    <a:pt x="25020" y="27895"/>
                    <a:pt x="24240" y="27841"/>
                    <a:pt x="23505" y="27634"/>
                  </a:cubicBezTo>
                  <a:cubicBezTo>
                    <a:pt x="22052" y="27227"/>
                    <a:pt x="20644" y="26757"/>
                    <a:pt x="19284" y="26098"/>
                  </a:cubicBezTo>
                  <a:cubicBezTo>
                    <a:pt x="18617" y="25775"/>
                    <a:pt x="18022" y="25327"/>
                    <a:pt x="17364" y="24988"/>
                  </a:cubicBezTo>
                  <a:cubicBezTo>
                    <a:pt x="16751" y="24674"/>
                    <a:pt x="16176" y="24314"/>
                    <a:pt x="15574" y="23982"/>
                  </a:cubicBezTo>
                  <a:cubicBezTo>
                    <a:pt x="14942" y="23634"/>
                    <a:pt x="14395" y="23134"/>
                    <a:pt x="13773" y="22759"/>
                  </a:cubicBezTo>
                  <a:cubicBezTo>
                    <a:pt x="13161" y="22390"/>
                    <a:pt x="12591" y="21990"/>
                    <a:pt x="12020" y="21563"/>
                  </a:cubicBezTo>
                  <a:cubicBezTo>
                    <a:pt x="11430" y="21120"/>
                    <a:pt x="10829" y="20829"/>
                    <a:pt x="10170" y="20512"/>
                  </a:cubicBezTo>
                  <a:cubicBezTo>
                    <a:pt x="9552" y="20215"/>
                    <a:pt x="9010" y="19786"/>
                    <a:pt x="8441" y="19409"/>
                  </a:cubicBezTo>
                  <a:cubicBezTo>
                    <a:pt x="7222" y="18601"/>
                    <a:pt x="5989" y="17814"/>
                    <a:pt x="4916" y="16818"/>
                  </a:cubicBezTo>
                  <a:cubicBezTo>
                    <a:pt x="4459" y="16397"/>
                    <a:pt x="3959" y="16088"/>
                    <a:pt x="3457" y="15732"/>
                  </a:cubicBezTo>
                  <a:cubicBezTo>
                    <a:pt x="2906" y="15341"/>
                    <a:pt x="2404" y="14884"/>
                    <a:pt x="1964" y="14370"/>
                  </a:cubicBezTo>
                  <a:cubicBezTo>
                    <a:pt x="1258" y="13545"/>
                    <a:pt x="174" y="11799"/>
                    <a:pt x="1257" y="10860"/>
                  </a:cubicBezTo>
                  <a:cubicBezTo>
                    <a:pt x="1785" y="10403"/>
                    <a:pt x="2546" y="10194"/>
                    <a:pt x="3196" y="9984"/>
                  </a:cubicBezTo>
                  <a:cubicBezTo>
                    <a:pt x="3944" y="9741"/>
                    <a:pt x="4680" y="9500"/>
                    <a:pt x="5408" y="9207"/>
                  </a:cubicBezTo>
                  <a:cubicBezTo>
                    <a:pt x="6801" y="8645"/>
                    <a:pt x="8294" y="8362"/>
                    <a:pt x="9731" y="7932"/>
                  </a:cubicBezTo>
                  <a:cubicBezTo>
                    <a:pt x="11215" y="7485"/>
                    <a:pt x="12736" y="7177"/>
                    <a:pt x="14247" y="6840"/>
                  </a:cubicBezTo>
                  <a:cubicBezTo>
                    <a:pt x="14303" y="6828"/>
                    <a:pt x="14360" y="6814"/>
                    <a:pt x="14416" y="6802"/>
                  </a:cubicBezTo>
                  <a:close/>
                  <a:moveTo>
                    <a:pt x="39408" y="2"/>
                  </a:moveTo>
                  <a:cubicBezTo>
                    <a:pt x="37785" y="2"/>
                    <a:pt x="36160" y="44"/>
                    <a:pt x="34547" y="237"/>
                  </a:cubicBezTo>
                  <a:cubicBezTo>
                    <a:pt x="31372" y="616"/>
                    <a:pt x="28336" y="1670"/>
                    <a:pt x="25537" y="3206"/>
                  </a:cubicBezTo>
                  <a:cubicBezTo>
                    <a:pt x="24862" y="3577"/>
                    <a:pt x="24186" y="3958"/>
                    <a:pt x="23465" y="4231"/>
                  </a:cubicBezTo>
                  <a:cubicBezTo>
                    <a:pt x="22808" y="4481"/>
                    <a:pt x="22113" y="4682"/>
                    <a:pt x="21436" y="4877"/>
                  </a:cubicBezTo>
                  <a:cubicBezTo>
                    <a:pt x="21190" y="4931"/>
                    <a:pt x="20944" y="4981"/>
                    <a:pt x="20694" y="5018"/>
                  </a:cubicBezTo>
                  <a:cubicBezTo>
                    <a:pt x="19906" y="5137"/>
                    <a:pt x="19140" y="5229"/>
                    <a:pt x="18363" y="5429"/>
                  </a:cubicBezTo>
                  <a:cubicBezTo>
                    <a:pt x="15211" y="6243"/>
                    <a:pt x="11990" y="6794"/>
                    <a:pt x="8877" y="7754"/>
                  </a:cubicBezTo>
                  <a:cubicBezTo>
                    <a:pt x="8126" y="7985"/>
                    <a:pt x="7357" y="8132"/>
                    <a:pt x="6600" y="8337"/>
                  </a:cubicBezTo>
                  <a:cubicBezTo>
                    <a:pt x="5832" y="8546"/>
                    <a:pt x="5114" y="8886"/>
                    <a:pt x="4369" y="9155"/>
                  </a:cubicBezTo>
                  <a:cubicBezTo>
                    <a:pt x="3623" y="9424"/>
                    <a:pt x="2856" y="9612"/>
                    <a:pt x="2121" y="9907"/>
                  </a:cubicBezTo>
                  <a:cubicBezTo>
                    <a:pt x="1612" y="10112"/>
                    <a:pt x="1078" y="10344"/>
                    <a:pt x="728" y="10786"/>
                  </a:cubicBezTo>
                  <a:cubicBezTo>
                    <a:pt x="1" y="11707"/>
                    <a:pt x="535" y="13057"/>
                    <a:pt x="1093" y="13923"/>
                  </a:cubicBezTo>
                  <a:cubicBezTo>
                    <a:pt x="1780" y="14990"/>
                    <a:pt x="2753" y="15797"/>
                    <a:pt x="3810" y="16474"/>
                  </a:cubicBezTo>
                  <a:cubicBezTo>
                    <a:pt x="4434" y="16876"/>
                    <a:pt x="4912" y="17458"/>
                    <a:pt x="5498" y="17910"/>
                  </a:cubicBezTo>
                  <a:cubicBezTo>
                    <a:pt x="6089" y="18366"/>
                    <a:pt x="6729" y="18795"/>
                    <a:pt x="7350" y="19211"/>
                  </a:cubicBezTo>
                  <a:cubicBezTo>
                    <a:pt x="7943" y="19609"/>
                    <a:pt x="8545" y="19997"/>
                    <a:pt x="9143" y="20389"/>
                  </a:cubicBezTo>
                  <a:cubicBezTo>
                    <a:pt x="9764" y="20797"/>
                    <a:pt x="10464" y="21022"/>
                    <a:pt x="11094" y="21408"/>
                  </a:cubicBezTo>
                  <a:cubicBezTo>
                    <a:pt x="11727" y="21796"/>
                    <a:pt x="12288" y="22291"/>
                    <a:pt x="12912" y="22693"/>
                  </a:cubicBezTo>
                  <a:cubicBezTo>
                    <a:pt x="13593" y="23132"/>
                    <a:pt x="14261" y="23541"/>
                    <a:pt x="14906" y="24032"/>
                  </a:cubicBezTo>
                  <a:cubicBezTo>
                    <a:pt x="15148" y="24217"/>
                    <a:pt x="15429" y="24339"/>
                    <a:pt x="15688" y="24500"/>
                  </a:cubicBezTo>
                  <a:cubicBezTo>
                    <a:pt x="16000" y="24696"/>
                    <a:pt x="16301" y="24896"/>
                    <a:pt x="16631" y="25064"/>
                  </a:cubicBezTo>
                  <a:cubicBezTo>
                    <a:pt x="17312" y="25410"/>
                    <a:pt x="17949" y="25809"/>
                    <a:pt x="18611" y="26190"/>
                  </a:cubicBezTo>
                  <a:cubicBezTo>
                    <a:pt x="19227" y="26543"/>
                    <a:pt x="19893" y="26836"/>
                    <a:pt x="20548" y="27107"/>
                  </a:cubicBezTo>
                  <a:cubicBezTo>
                    <a:pt x="21262" y="27402"/>
                    <a:pt x="22012" y="27564"/>
                    <a:pt x="22743" y="27807"/>
                  </a:cubicBezTo>
                  <a:cubicBezTo>
                    <a:pt x="24225" y="28300"/>
                    <a:pt x="25740" y="28335"/>
                    <a:pt x="27289" y="28335"/>
                  </a:cubicBezTo>
                  <a:cubicBezTo>
                    <a:pt x="27315" y="28335"/>
                    <a:pt x="27340" y="28335"/>
                    <a:pt x="27366" y="28335"/>
                  </a:cubicBezTo>
                  <a:cubicBezTo>
                    <a:pt x="28156" y="28335"/>
                    <a:pt x="28895" y="28208"/>
                    <a:pt x="29670" y="28081"/>
                  </a:cubicBezTo>
                  <a:cubicBezTo>
                    <a:pt x="30448" y="27954"/>
                    <a:pt x="31233" y="27919"/>
                    <a:pt x="32009" y="27789"/>
                  </a:cubicBezTo>
                  <a:cubicBezTo>
                    <a:pt x="32135" y="27767"/>
                    <a:pt x="32260" y="27760"/>
                    <a:pt x="32385" y="27760"/>
                  </a:cubicBezTo>
                  <a:cubicBezTo>
                    <a:pt x="32578" y="27760"/>
                    <a:pt x="32770" y="27776"/>
                    <a:pt x="32963" y="27776"/>
                  </a:cubicBezTo>
                  <a:cubicBezTo>
                    <a:pt x="33033" y="27776"/>
                    <a:pt x="33103" y="27774"/>
                    <a:pt x="33173" y="27768"/>
                  </a:cubicBezTo>
                  <a:cubicBezTo>
                    <a:pt x="33553" y="27738"/>
                    <a:pt x="33910" y="27611"/>
                    <a:pt x="34294" y="27609"/>
                  </a:cubicBezTo>
                  <a:cubicBezTo>
                    <a:pt x="34316" y="27609"/>
                    <a:pt x="34339" y="27609"/>
                    <a:pt x="34362" y="27609"/>
                  </a:cubicBezTo>
                  <a:cubicBezTo>
                    <a:pt x="34836" y="27609"/>
                    <a:pt x="35319" y="27636"/>
                    <a:pt x="35798" y="27636"/>
                  </a:cubicBezTo>
                  <a:cubicBezTo>
                    <a:pt x="36049" y="27636"/>
                    <a:pt x="36299" y="27628"/>
                    <a:pt x="36546" y="27606"/>
                  </a:cubicBezTo>
                  <a:cubicBezTo>
                    <a:pt x="36928" y="27570"/>
                    <a:pt x="37290" y="27464"/>
                    <a:pt x="37678" y="27455"/>
                  </a:cubicBezTo>
                  <a:cubicBezTo>
                    <a:pt x="37792" y="27452"/>
                    <a:pt x="37906" y="27451"/>
                    <a:pt x="38019" y="27451"/>
                  </a:cubicBezTo>
                  <a:cubicBezTo>
                    <a:pt x="38322" y="27451"/>
                    <a:pt x="38626" y="27459"/>
                    <a:pt x="38929" y="27464"/>
                  </a:cubicBezTo>
                  <a:cubicBezTo>
                    <a:pt x="39195" y="27469"/>
                    <a:pt x="39460" y="27470"/>
                    <a:pt x="39726" y="27470"/>
                  </a:cubicBezTo>
                  <a:cubicBezTo>
                    <a:pt x="39834" y="27470"/>
                    <a:pt x="39942" y="27470"/>
                    <a:pt x="40051" y="27470"/>
                  </a:cubicBezTo>
                  <a:cubicBezTo>
                    <a:pt x="40475" y="27470"/>
                    <a:pt x="40858" y="27556"/>
                    <a:pt x="41274" y="27613"/>
                  </a:cubicBezTo>
                  <a:cubicBezTo>
                    <a:pt x="41520" y="27647"/>
                    <a:pt x="41768" y="27659"/>
                    <a:pt x="42016" y="27659"/>
                  </a:cubicBezTo>
                  <a:cubicBezTo>
                    <a:pt x="42514" y="27659"/>
                    <a:pt x="43014" y="27613"/>
                    <a:pt x="43509" y="27613"/>
                  </a:cubicBezTo>
                  <a:cubicBezTo>
                    <a:pt x="43528" y="27613"/>
                    <a:pt x="43546" y="27613"/>
                    <a:pt x="43564" y="27613"/>
                  </a:cubicBezTo>
                  <a:cubicBezTo>
                    <a:pt x="44360" y="27620"/>
                    <a:pt x="45107" y="27799"/>
                    <a:pt x="45892" y="27879"/>
                  </a:cubicBezTo>
                  <a:cubicBezTo>
                    <a:pt x="46621" y="27953"/>
                    <a:pt x="47369" y="28070"/>
                    <a:pt x="48104" y="28070"/>
                  </a:cubicBezTo>
                  <a:cubicBezTo>
                    <a:pt x="48154" y="28070"/>
                    <a:pt x="48205" y="28069"/>
                    <a:pt x="48255" y="28068"/>
                  </a:cubicBezTo>
                  <a:cubicBezTo>
                    <a:pt x="48367" y="28066"/>
                    <a:pt x="48477" y="28065"/>
                    <a:pt x="48587" y="28065"/>
                  </a:cubicBezTo>
                  <a:cubicBezTo>
                    <a:pt x="49258" y="28065"/>
                    <a:pt x="49908" y="28109"/>
                    <a:pt x="50584" y="28163"/>
                  </a:cubicBezTo>
                  <a:cubicBezTo>
                    <a:pt x="51396" y="28228"/>
                    <a:pt x="52236" y="28324"/>
                    <a:pt x="53050" y="28330"/>
                  </a:cubicBezTo>
                  <a:cubicBezTo>
                    <a:pt x="53061" y="28330"/>
                    <a:pt x="53072" y="28330"/>
                    <a:pt x="53083" y="28330"/>
                  </a:cubicBezTo>
                  <a:cubicBezTo>
                    <a:pt x="53311" y="28330"/>
                    <a:pt x="53542" y="28318"/>
                    <a:pt x="53772" y="28318"/>
                  </a:cubicBezTo>
                  <a:cubicBezTo>
                    <a:pt x="53954" y="28318"/>
                    <a:pt x="54134" y="28325"/>
                    <a:pt x="54313" y="28351"/>
                  </a:cubicBezTo>
                  <a:cubicBezTo>
                    <a:pt x="54702" y="28406"/>
                    <a:pt x="55067" y="28470"/>
                    <a:pt x="55460" y="28492"/>
                  </a:cubicBezTo>
                  <a:cubicBezTo>
                    <a:pt x="56286" y="28538"/>
                    <a:pt x="57108" y="28637"/>
                    <a:pt x="57932" y="28701"/>
                  </a:cubicBezTo>
                  <a:cubicBezTo>
                    <a:pt x="58730" y="28762"/>
                    <a:pt x="59529" y="28734"/>
                    <a:pt x="60323" y="28820"/>
                  </a:cubicBezTo>
                  <a:cubicBezTo>
                    <a:pt x="61137" y="28908"/>
                    <a:pt x="61952" y="28910"/>
                    <a:pt x="62768" y="28972"/>
                  </a:cubicBezTo>
                  <a:cubicBezTo>
                    <a:pt x="63160" y="29002"/>
                    <a:pt x="63556" y="29012"/>
                    <a:pt x="63948" y="29055"/>
                  </a:cubicBezTo>
                  <a:cubicBezTo>
                    <a:pt x="64351" y="29100"/>
                    <a:pt x="64728" y="29197"/>
                    <a:pt x="65137" y="29201"/>
                  </a:cubicBezTo>
                  <a:cubicBezTo>
                    <a:pt x="65585" y="29204"/>
                    <a:pt x="66033" y="29205"/>
                    <a:pt x="66481" y="29205"/>
                  </a:cubicBezTo>
                  <a:cubicBezTo>
                    <a:pt x="67487" y="29205"/>
                    <a:pt x="68494" y="29199"/>
                    <a:pt x="69501" y="29199"/>
                  </a:cubicBezTo>
                  <a:cubicBezTo>
                    <a:pt x="69758" y="29199"/>
                    <a:pt x="70016" y="29200"/>
                    <a:pt x="70273" y="29201"/>
                  </a:cubicBezTo>
                  <a:cubicBezTo>
                    <a:pt x="70609" y="29201"/>
                    <a:pt x="70949" y="29210"/>
                    <a:pt x="71289" y="29210"/>
                  </a:cubicBezTo>
                  <a:cubicBezTo>
                    <a:pt x="71759" y="29210"/>
                    <a:pt x="72229" y="29194"/>
                    <a:pt x="72690" y="29118"/>
                  </a:cubicBezTo>
                  <a:cubicBezTo>
                    <a:pt x="73415" y="29000"/>
                    <a:pt x="74103" y="28738"/>
                    <a:pt x="74774" y="28446"/>
                  </a:cubicBezTo>
                  <a:cubicBezTo>
                    <a:pt x="75444" y="28153"/>
                    <a:pt x="76108" y="27839"/>
                    <a:pt x="76733" y="27453"/>
                  </a:cubicBezTo>
                  <a:cubicBezTo>
                    <a:pt x="77374" y="27057"/>
                    <a:pt x="77894" y="26560"/>
                    <a:pt x="78460" y="26069"/>
                  </a:cubicBezTo>
                  <a:cubicBezTo>
                    <a:pt x="78725" y="25839"/>
                    <a:pt x="79035" y="25672"/>
                    <a:pt x="79306" y="25451"/>
                  </a:cubicBezTo>
                  <a:cubicBezTo>
                    <a:pt x="79578" y="25230"/>
                    <a:pt x="79815" y="24962"/>
                    <a:pt x="80084" y="24733"/>
                  </a:cubicBezTo>
                  <a:cubicBezTo>
                    <a:pt x="80652" y="24249"/>
                    <a:pt x="81245" y="23804"/>
                    <a:pt x="81801" y="23304"/>
                  </a:cubicBezTo>
                  <a:cubicBezTo>
                    <a:pt x="82344" y="22817"/>
                    <a:pt x="82973" y="22444"/>
                    <a:pt x="83543" y="21992"/>
                  </a:cubicBezTo>
                  <a:cubicBezTo>
                    <a:pt x="84171" y="21495"/>
                    <a:pt x="84712" y="20883"/>
                    <a:pt x="85276" y="20315"/>
                  </a:cubicBezTo>
                  <a:cubicBezTo>
                    <a:pt x="85848" y="19735"/>
                    <a:pt x="86419" y="19155"/>
                    <a:pt x="86981" y="18565"/>
                  </a:cubicBezTo>
                  <a:cubicBezTo>
                    <a:pt x="87253" y="18280"/>
                    <a:pt x="87496" y="17970"/>
                    <a:pt x="87765" y="17683"/>
                  </a:cubicBezTo>
                  <a:cubicBezTo>
                    <a:pt x="88001" y="17430"/>
                    <a:pt x="88258" y="17218"/>
                    <a:pt x="88473" y="16943"/>
                  </a:cubicBezTo>
                  <a:cubicBezTo>
                    <a:pt x="88822" y="16498"/>
                    <a:pt x="89294" y="15961"/>
                    <a:pt x="89175" y="15347"/>
                  </a:cubicBezTo>
                  <a:cubicBezTo>
                    <a:pt x="89058" y="14750"/>
                    <a:pt x="88542" y="14478"/>
                    <a:pt x="88089" y="14160"/>
                  </a:cubicBezTo>
                  <a:cubicBezTo>
                    <a:pt x="87799" y="13956"/>
                    <a:pt x="87570" y="13681"/>
                    <a:pt x="87282" y="13475"/>
                  </a:cubicBezTo>
                  <a:cubicBezTo>
                    <a:pt x="87000" y="13273"/>
                    <a:pt x="86671" y="13140"/>
                    <a:pt x="86351" y="13013"/>
                  </a:cubicBezTo>
                  <a:cubicBezTo>
                    <a:pt x="85656" y="12736"/>
                    <a:pt x="84993" y="12387"/>
                    <a:pt x="84289" y="12139"/>
                  </a:cubicBezTo>
                  <a:cubicBezTo>
                    <a:pt x="84114" y="12077"/>
                    <a:pt x="83941" y="12008"/>
                    <a:pt x="83770" y="11936"/>
                  </a:cubicBezTo>
                  <a:cubicBezTo>
                    <a:pt x="83618" y="11855"/>
                    <a:pt x="83465" y="11778"/>
                    <a:pt x="83306" y="11709"/>
                  </a:cubicBezTo>
                  <a:cubicBezTo>
                    <a:pt x="82645" y="11421"/>
                    <a:pt x="82028" y="11079"/>
                    <a:pt x="81347" y="10841"/>
                  </a:cubicBezTo>
                  <a:cubicBezTo>
                    <a:pt x="79784" y="10293"/>
                    <a:pt x="78212" y="9738"/>
                    <a:pt x="76692" y="9084"/>
                  </a:cubicBezTo>
                  <a:cubicBezTo>
                    <a:pt x="75932" y="8757"/>
                    <a:pt x="75192" y="8389"/>
                    <a:pt x="74434" y="8059"/>
                  </a:cubicBezTo>
                  <a:cubicBezTo>
                    <a:pt x="73769" y="7770"/>
                    <a:pt x="73068" y="7582"/>
                    <a:pt x="72378" y="7365"/>
                  </a:cubicBezTo>
                  <a:cubicBezTo>
                    <a:pt x="71607" y="7123"/>
                    <a:pt x="70869" y="6789"/>
                    <a:pt x="70108" y="6514"/>
                  </a:cubicBezTo>
                  <a:cubicBezTo>
                    <a:pt x="69346" y="6239"/>
                    <a:pt x="68577" y="6066"/>
                    <a:pt x="67795" y="5871"/>
                  </a:cubicBezTo>
                  <a:cubicBezTo>
                    <a:pt x="66997" y="5674"/>
                    <a:pt x="66216" y="5404"/>
                    <a:pt x="65419" y="5202"/>
                  </a:cubicBezTo>
                  <a:cubicBezTo>
                    <a:pt x="64615" y="4998"/>
                    <a:pt x="63792" y="4884"/>
                    <a:pt x="62987" y="4692"/>
                  </a:cubicBezTo>
                  <a:cubicBezTo>
                    <a:pt x="62209" y="4507"/>
                    <a:pt x="61460" y="4234"/>
                    <a:pt x="60681" y="4052"/>
                  </a:cubicBezTo>
                  <a:cubicBezTo>
                    <a:pt x="59948" y="3881"/>
                    <a:pt x="59247" y="3641"/>
                    <a:pt x="58537" y="3395"/>
                  </a:cubicBezTo>
                  <a:cubicBezTo>
                    <a:pt x="56980" y="2860"/>
                    <a:pt x="55405" y="2364"/>
                    <a:pt x="53791" y="2028"/>
                  </a:cubicBezTo>
                  <a:cubicBezTo>
                    <a:pt x="53020" y="1869"/>
                    <a:pt x="52241" y="1768"/>
                    <a:pt x="51462" y="1663"/>
                  </a:cubicBezTo>
                  <a:cubicBezTo>
                    <a:pt x="51009" y="1603"/>
                    <a:pt x="50555" y="1549"/>
                    <a:pt x="50113" y="1428"/>
                  </a:cubicBezTo>
                  <a:cubicBezTo>
                    <a:pt x="49719" y="1321"/>
                    <a:pt x="49340" y="1149"/>
                    <a:pt x="48940" y="1072"/>
                  </a:cubicBezTo>
                  <a:cubicBezTo>
                    <a:pt x="48589" y="1005"/>
                    <a:pt x="48230" y="998"/>
                    <a:pt x="47878" y="931"/>
                  </a:cubicBezTo>
                  <a:cubicBezTo>
                    <a:pt x="47463" y="851"/>
                    <a:pt x="47057" y="732"/>
                    <a:pt x="46646" y="633"/>
                  </a:cubicBezTo>
                  <a:cubicBezTo>
                    <a:pt x="45859" y="442"/>
                    <a:pt x="45042" y="342"/>
                    <a:pt x="44242" y="227"/>
                  </a:cubicBezTo>
                  <a:cubicBezTo>
                    <a:pt x="42662" y="1"/>
                    <a:pt x="41063" y="3"/>
                    <a:pt x="39470" y="2"/>
                  </a:cubicBezTo>
                  <a:cubicBezTo>
                    <a:pt x="39450" y="2"/>
                    <a:pt x="39429" y="2"/>
                    <a:pt x="39408"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25;p52">
            <a:extLst>
              <a:ext uri="{FF2B5EF4-FFF2-40B4-BE49-F238E27FC236}">
                <a16:creationId xmlns:a16="http://schemas.microsoft.com/office/drawing/2014/main" id="{233627FE-0846-1C2F-3D33-2FB96BB062FF}"/>
              </a:ext>
            </a:extLst>
          </p:cNvPr>
          <p:cNvGrpSpPr/>
          <p:nvPr/>
        </p:nvGrpSpPr>
        <p:grpSpPr>
          <a:xfrm>
            <a:off x="2239286" y="2101785"/>
            <a:ext cx="2232375" cy="975855"/>
            <a:chOff x="1248125" y="1272250"/>
            <a:chExt cx="2232375" cy="730250"/>
          </a:xfrm>
        </p:grpSpPr>
        <p:sp>
          <p:nvSpPr>
            <p:cNvPr id="16" name="Google Shape;1026;p52">
              <a:extLst>
                <a:ext uri="{FF2B5EF4-FFF2-40B4-BE49-F238E27FC236}">
                  <a16:creationId xmlns:a16="http://schemas.microsoft.com/office/drawing/2014/main" id="{FA00C5F6-2CF6-B9DA-DFFC-0DA17F11CE39}"/>
                </a:ext>
              </a:extLst>
            </p:cNvPr>
            <p:cNvSpPr/>
            <p:nvPr/>
          </p:nvSpPr>
          <p:spPr>
            <a:xfrm>
              <a:off x="1313425" y="1397500"/>
              <a:ext cx="2141800" cy="604275"/>
            </a:xfrm>
            <a:custGeom>
              <a:avLst/>
              <a:gdLst/>
              <a:ahLst/>
              <a:cxnLst/>
              <a:rect l="l" t="t" r="r" b="b"/>
              <a:pathLst>
                <a:path w="85672" h="24171" extrusionOk="0">
                  <a:moveTo>
                    <a:pt x="32731" y="0"/>
                  </a:moveTo>
                  <a:cubicBezTo>
                    <a:pt x="29103" y="0"/>
                    <a:pt x="25477" y="145"/>
                    <a:pt x="21865" y="499"/>
                  </a:cubicBezTo>
                  <a:cubicBezTo>
                    <a:pt x="17930" y="885"/>
                    <a:pt x="14015" y="1521"/>
                    <a:pt x="10182" y="2496"/>
                  </a:cubicBezTo>
                  <a:cubicBezTo>
                    <a:pt x="7980" y="3055"/>
                    <a:pt x="1237" y="4084"/>
                    <a:pt x="680" y="6731"/>
                  </a:cubicBezTo>
                  <a:cubicBezTo>
                    <a:pt x="1" y="9956"/>
                    <a:pt x="4518" y="13878"/>
                    <a:pt x="6707" y="15482"/>
                  </a:cubicBezTo>
                  <a:cubicBezTo>
                    <a:pt x="13776" y="20663"/>
                    <a:pt x="22520" y="23516"/>
                    <a:pt x="31283" y="23516"/>
                  </a:cubicBezTo>
                  <a:cubicBezTo>
                    <a:pt x="31536" y="23516"/>
                    <a:pt x="31789" y="23514"/>
                    <a:pt x="32042" y="23509"/>
                  </a:cubicBezTo>
                  <a:cubicBezTo>
                    <a:pt x="35671" y="23441"/>
                    <a:pt x="39276" y="22898"/>
                    <a:pt x="42904" y="22840"/>
                  </a:cubicBezTo>
                  <a:cubicBezTo>
                    <a:pt x="43128" y="22837"/>
                    <a:pt x="43353" y="22835"/>
                    <a:pt x="43577" y="22835"/>
                  </a:cubicBezTo>
                  <a:cubicBezTo>
                    <a:pt x="49122" y="22835"/>
                    <a:pt x="54624" y="23895"/>
                    <a:pt x="60168" y="24129"/>
                  </a:cubicBezTo>
                  <a:cubicBezTo>
                    <a:pt x="60803" y="24156"/>
                    <a:pt x="61442" y="24170"/>
                    <a:pt x="62083" y="24170"/>
                  </a:cubicBezTo>
                  <a:cubicBezTo>
                    <a:pt x="67263" y="24170"/>
                    <a:pt x="72553" y="23223"/>
                    <a:pt x="76684" y="20169"/>
                  </a:cubicBezTo>
                  <a:cubicBezTo>
                    <a:pt x="78251" y="19012"/>
                    <a:pt x="79598" y="17590"/>
                    <a:pt x="80935" y="16176"/>
                  </a:cubicBezTo>
                  <a:lnTo>
                    <a:pt x="85120" y="11755"/>
                  </a:lnTo>
                  <a:cubicBezTo>
                    <a:pt x="85290" y="11575"/>
                    <a:pt x="85465" y="11384"/>
                    <a:pt x="85525" y="11143"/>
                  </a:cubicBezTo>
                  <a:cubicBezTo>
                    <a:pt x="85671" y="10545"/>
                    <a:pt x="85051" y="10060"/>
                    <a:pt x="84510" y="9763"/>
                  </a:cubicBezTo>
                  <a:cubicBezTo>
                    <a:pt x="72815" y="3364"/>
                    <a:pt x="59223" y="1464"/>
                    <a:pt x="45925" y="523"/>
                  </a:cubicBezTo>
                  <a:cubicBezTo>
                    <a:pt x="41538" y="213"/>
                    <a:pt x="37133" y="0"/>
                    <a:pt x="32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27;p52">
              <a:extLst>
                <a:ext uri="{FF2B5EF4-FFF2-40B4-BE49-F238E27FC236}">
                  <a16:creationId xmlns:a16="http://schemas.microsoft.com/office/drawing/2014/main" id="{2ECDE6C0-B684-0A1E-3858-9E09789CC444}"/>
                </a:ext>
              </a:extLst>
            </p:cNvPr>
            <p:cNvSpPr/>
            <p:nvPr/>
          </p:nvSpPr>
          <p:spPr>
            <a:xfrm>
              <a:off x="1248125" y="1272250"/>
              <a:ext cx="2232375" cy="730250"/>
            </a:xfrm>
            <a:custGeom>
              <a:avLst/>
              <a:gdLst/>
              <a:ahLst/>
              <a:cxnLst/>
              <a:rect l="l" t="t" r="r" b="b"/>
              <a:pathLst>
                <a:path w="89295" h="29210" extrusionOk="0">
                  <a:moveTo>
                    <a:pt x="39407" y="462"/>
                  </a:moveTo>
                  <a:cubicBezTo>
                    <a:pt x="39428" y="462"/>
                    <a:pt x="39449" y="462"/>
                    <a:pt x="39470" y="462"/>
                  </a:cubicBezTo>
                  <a:cubicBezTo>
                    <a:pt x="41076" y="463"/>
                    <a:pt x="42692" y="454"/>
                    <a:pt x="44283" y="694"/>
                  </a:cubicBezTo>
                  <a:cubicBezTo>
                    <a:pt x="45030" y="807"/>
                    <a:pt x="45790" y="898"/>
                    <a:pt x="46523" y="1076"/>
                  </a:cubicBezTo>
                  <a:cubicBezTo>
                    <a:pt x="47253" y="1252"/>
                    <a:pt x="47959" y="1392"/>
                    <a:pt x="48701" y="1499"/>
                  </a:cubicBezTo>
                  <a:cubicBezTo>
                    <a:pt x="49063" y="1551"/>
                    <a:pt x="49399" y="1693"/>
                    <a:pt x="49748" y="1800"/>
                  </a:cubicBezTo>
                  <a:cubicBezTo>
                    <a:pt x="50153" y="1923"/>
                    <a:pt x="50559" y="1997"/>
                    <a:pt x="50977" y="2056"/>
                  </a:cubicBezTo>
                  <a:cubicBezTo>
                    <a:pt x="51795" y="2171"/>
                    <a:pt x="52615" y="2261"/>
                    <a:pt x="53426" y="2419"/>
                  </a:cubicBezTo>
                  <a:cubicBezTo>
                    <a:pt x="54963" y="2720"/>
                    <a:pt x="56465" y="3175"/>
                    <a:pt x="57947" y="3676"/>
                  </a:cubicBezTo>
                  <a:cubicBezTo>
                    <a:pt x="59364" y="4154"/>
                    <a:pt x="60790" y="4547"/>
                    <a:pt x="62224" y="4964"/>
                  </a:cubicBezTo>
                  <a:cubicBezTo>
                    <a:pt x="62968" y="5179"/>
                    <a:pt x="63732" y="5314"/>
                    <a:pt x="64491" y="5462"/>
                  </a:cubicBezTo>
                  <a:cubicBezTo>
                    <a:pt x="65249" y="5610"/>
                    <a:pt x="65983" y="5829"/>
                    <a:pt x="66721" y="6046"/>
                  </a:cubicBezTo>
                  <a:cubicBezTo>
                    <a:pt x="67489" y="6272"/>
                    <a:pt x="68276" y="6418"/>
                    <a:pt x="69042" y="6641"/>
                  </a:cubicBezTo>
                  <a:cubicBezTo>
                    <a:pt x="69813" y="6866"/>
                    <a:pt x="70555" y="7165"/>
                    <a:pt x="71299" y="7463"/>
                  </a:cubicBezTo>
                  <a:cubicBezTo>
                    <a:pt x="71978" y="7735"/>
                    <a:pt x="72684" y="7920"/>
                    <a:pt x="73377" y="8147"/>
                  </a:cubicBezTo>
                  <a:cubicBezTo>
                    <a:pt x="74130" y="8392"/>
                    <a:pt x="74827" y="8748"/>
                    <a:pt x="75548" y="9072"/>
                  </a:cubicBezTo>
                  <a:lnTo>
                    <a:pt x="75555" y="9076"/>
                  </a:lnTo>
                  <a:cubicBezTo>
                    <a:pt x="74154" y="8639"/>
                    <a:pt x="72723" y="8347"/>
                    <a:pt x="71282" y="8061"/>
                  </a:cubicBezTo>
                  <a:cubicBezTo>
                    <a:pt x="70529" y="7912"/>
                    <a:pt x="69839" y="7611"/>
                    <a:pt x="69099" y="7420"/>
                  </a:cubicBezTo>
                  <a:cubicBezTo>
                    <a:pt x="68304" y="7215"/>
                    <a:pt x="67500" y="7045"/>
                    <a:pt x="66700" y="6867"/>
                  </a:cubicBezTo>
                  <a:cubicBezTo>
                    <a:pt x="63404" y="6134"/>
                    <a:pt x="60096" y="5334"/>
                    <a:pt x="56761" y="4813"/>
                  </a:cubicBezTo>
                  <a:cubicBezTo>
                    <a:pt x="53419" y="4291"/>
                    <a:pt x="50079" y="3790"/>
                    <a:pt x="46722" y="3377"/>
                  </a:cubicBezTo>
                  <a:cubicBezTo>
                    <a:pt x="45866" y="3272"/>
                    <a:pt x="45012" y="3158"/>
                    <a:pt x="44161" y="3018"/>
                  </a:cubicBezTo>
                  <a:cubicBezTo>
                    <a:pt x="43367" y="2887"/>
                    <a:pt x="42582" y="2710"/>
                    <a:pt x="41780" y="2639"/>
                  </a:cubicBezTo>
                  <a:cubicBezTo>
                    <a:pt x="41030" y="2573"/>
                    <a:pt x="40274" y="2555"/>
                    <a:pt x="39517" y="2555"/>
                  </a:cubicBezTo>
                  <a:cubicBezTo>
                    <a:pt x="38591" y="2555"/>
                    <a:pt x="37663" y="2583"/>
                    <a:pt x="36743" y="2583"/>
                  </a:cubicBezTo>
                  <a:lnTo>
                    <a:pt x="34242" y="2583"/>
                  </a:lnTo>
                  <a:cubicBezTo>
                    <a:pt x="34052" y="2583"/>
                    <a:pt x="33860" y="2576"/>
                    <a:pt x="33669" y="2576"/>
                  </a:cubicBezTo>
                  <a:cubicBezTo>
                    <a:pt x="33494" y="2576"/>
                    <a:pt x="33319" y="2582"/>
                    <a:pt x="33147" y="2604"/>
                  </a:cubicBezTo>
                  <a:cubicBezTo>
                    <a:pt x="32763" y="2653"/>
                    <a:pt x="32389" y="2740"/>
                    <a:pt x="32004" y="2784"/>
                  </a:cubicBezTo>
                  <a:cubicBezTo>
                    <a:pt x="30421" y="2966"/>
                    <a:pt x="28896" y="3413"/>
                    <a:pt x="27331" y="3683"/>
                  </a:cubicBezTo>
                  <a:cubicBezTo>
                    <a:pt x="26295" y="3863"/>
                    <a:pt x="25287" y="4168"/>
                    <a:pt x="24269" y="4427"/>
                  </a:cubicBezTo>
                  <a:lnTo>
                    <a:pt x="24159" y="4440"/>
                  </a:lnTo>
                  <a:cubicBezTo>
                    <a:pt x="24687" y="4202"/>
                    <a:pt x="25195" y="3923"/>
                    <a:pt x="25704" y="3644"/>
                  </a:cubicBezTo>
                  <a:cubicBezTo>
                    <a:pt x="28502" y="2107"/>
                    <a:pt x="31532" y="1040"/>
                    <a:pt x="34712" y="679"/>
                  </a:cubicBezTo>
                  <a:cubicBezTo>
                    <a:pt x="36271" y="502"/>
                    <a:pt x="37839" y="462"/>
                    <a:pt x="39407" y="462"/>
                  </a:cubicBezTo>
                  <a:close/>
                  <a:moveTo>
                    <a:pt x="39725" y="3006"/>
                  </a:moveTo>
                  <a:cubicBezTo>
                    <a:pt x="40495" y="3006"/>
                    <a:pt x="41264" y="3028"/>
                    <a:pt x="42024" y="3110"/>
                  </a:cubicBezTo>
                  <a:cubicBezTo>
                    <a:pt x="42843" y="3200"/>
                    <a:pt x="43650" y="3391"/>
                    <a:pt x="44463" y="3517"/>
                  </a:cubicBezTo>
                  <a:cubicBezTo>
                    <a:pt x="45242" y="3637"/>
                    <a:pt x="46024" y="3739"/>
                    <a:pt x="46806" y="3833"/>
                  </a:cubicBezTo>
                  <a:cubicBezTo>
                    <a:pt x="50096" y="4235"/>
                    <a:pt x="53368" y="4730"/>
                    <a:pt x="56643" y="5240"/>
                  </a:cubicBezTo>
                  <a:cubicBezTo>
                    <a:pt x="59840" y="5739"/>
                    <a:pt x="63008" y="6505"/>
                    <a:pt x="66167" y="7200"/>
                  </a:cubicBezTo>
                  <a:cubicBezTo>
                    <a:pt x="66941" y="7371"/>
                    <a:pt x="67714" y="7546"/>
                    <a:pt x="68486" y="7727"/>
                  </a:cubicBezTo>
                  <a:cubicBezTo>
                    <a:pt x="69189" y="7893"/>
                    <a:pt x="69848" y="8175"/>
                    <a:pt x="70547" y="8350"/>
                  </a:cubicBezTo>
                  <a:cubicBezTo>
                    <a:pt x="71295" y="8537"/>
                    <a:pt x="72064" y="8650"/>
                    <a:pt x="72822" y="8792"/>
                  </a:cubicBezTo>
                  <a:cubicBezTo>
                    <a:pt x="73536" y="8927"/>
                    <a:pt x="74202" y="9210"/>
                    <a:pt x="74909" y="9366"/>
                  </a:cubicBezTo>
                  <a:cubicBezTo>
                    <a:pt x="75631" y="9526"/>
                    <a:pt x="76319" y="9796"/>
                    <a:pt x="77043" y="9953"/>
                  </a:cubicBezTo>
                  <a:cubicBezTo>
                    <a:pt x="77741" y="10105"/>
                    <a:pt x="78336" y="10396"/>
                    <a:pt x="78998" y="10649"/>
                  </a:cubicBezTo>
                  <a:cubicBezTo>
                    <a:pt x="79353" y="10784"/>
                    <a:pt x="79728" y="10851"/>
                    <a:pt x="80093" y="10953"/>
                  </a:cubicBezTo>
                  <a:cubicBezTo>
                    <a:pt x="80504" y="11069"/>
                    <a:pt x="80864" y="11268"/>
                    <a:pt x="81253" y="11436"/>
                  </a:cubicBezTo>
                  <a:cubicBezTo>
                    <a:pt x="81526" y="11554"/>
                    <a:pt x="81811" y="11626"/>
                    <a:pt x="82095" y="11712"/>
                  </a:cubicBezTo>
                  <a:cubicBezTo>
                    <a:pt x="82477" y="11828"/>
                    <a:pt x="82812" y="12023"/>
                    <a:pt x="83179" y="12179"/>
                  </a:cubicBezTo>
                  <a:cubicBezTo>
                    <a:pt x="83295" y="12229"/>
                    <a:pt x="83413" y="12276"/>
                    <a:pt x="83530" y="12322"/>
                  </a:cubicBezTo>
                  <a:cubicBezTo>
                    <a:pt x="83667" y="12392"/>
                    <a:pt x="83803" y="12465"/>
                    <a:pt x="83935" y="12545"/>
                  </a:cubicBezTo>
                  <a:cubicBezTo>
                    <a:pt x="84573" y="12927"/>
                    <a:pt x="85257" y="13321"/>
                    <a:pt x="85808" y="13821"/>
                  </a:cubicBezTo>
                  <a:cubicBezTo>
                    <a:pt x="85997" y="13991"/>
                    <a:pt x="86321" y="14178"/>
                    <a:pt x="86436" y="14408"/>
                  </a:cubicBezTo>
                  <a:cubicBezTo>
                    <a:pt x="86591" y="14717"/>
                    <a:pt x="86151" y="15210"/>
                    <a:pt x="85980" y="15443"/>
                  </a:cubicBezTo>
                  <a:cubicBezTo>
                    <a:pt x="85805" y="15679"/>
                    <a:pt x="85603" y="15892"/>
                    <a:pt x="85432" y="16132"/>
                  </a:cubicBezTo>
                  <a:cubicBezTo>
                    <a:pt x="85215" y="16437"/>
                    <a:pt x="85017" y="16760"/>
                    <a:pt x="84755" y="17033"/>
                  </a:cubicBezTo>
                  <a:cubicBezTo>
                    <a:pt x="84236" y="17572"/>
                    <a:pt x="83658" y="18070"/>
                    <a:pt x="83100" y="18569"/>
                  </a:cubicBezTo>
                  <a:cubicBezTo>
                    <a:pt x="81904" y="19642"/>
                    <a:pt x="80605" y="20604"/>
                    <a:pt x="79333" y="21584"/>
                  </a:cubicBezTo>
                  <a:cubicBezTo>
                    <a:pt x="78174" y="22478"/>
                    <a:pt x="77044" y="23407"/>
                    <a:pt x="75811" y="24205"/>
                  </a:cubicBezTo>
                  <a:cubicBezTo>
                    <a:pt x="74494" y="25056"/>
                    <a:pt x="72737" y="25098"/>
                    <a:pt x="71216" y="25193"/>
                  </a:cubicBezTo>
                  <a:cubicBezTo>
                    <a:pt x="70484" y="25239"/>
                    <a:pt x="69755" y="25324"/>
                    <a:pt x="69032" y="25450"/>
                  </a:cubicBezTo>
                  <a:cubicBezTo>
                    <a:pt x="68698" y="25507"/>
                    <a:pt x="68353" y="25509"/>
                    <a:pt x="68016" y="25556"/>
                  </a:cubicBezTo>
                  <a:cubicBezTo>
                    <a:pt x="67571" y="25619"/>
                    <a:pt x="67134" y="25580"/>
                    <a:pt x="66691" y="25631"/>
                  </a:cubicBezTo>
                  <a:cubicBezTo>
                    <a:pt x="65668" y="25749"/>
                    <a:pt x="64648" y="25770"/>
                    <a:pt x="63626" y="25770"/>
                  </a:cubicBezTo>
                  <a:cubicBezTo>
                    <a:pt x="63093" y="25770"/>
                    <a:pt x="62559" y="25764"/>
                    <a:pt x="62023" y="25764"/>
                  </a:cubicBezTo>
                  <a:cubicBezTo>
                    <a:pt x="61976" y="25764"/>
                    <a:pt x="61928" y="25764"/>
                    <a:pt x="61881" y="25764"/>
                  </a:cubicBezTo>
                  <a:cubicBezTo>
                    <a:pt x="61423" y="25765"/>
                    <a:pt x="60931" y="25811"/>
                    <a:pt x="60450" y="25811"/>
                  </a:cubicBezTo>
                  <a:cubicBezTo>
                    <a:pt x="60162" y="25811"/>
                    <a:pt x="59879" y="25794"/>
                    <a:pt x="59609" y="25742"/>
                  </a:cubicBezTo>
                  <a:cubicBezTo>
                    <a:pt x="58878" y="25601"/>
                    <a:pt x="58152" y="25640"/>
                    <a:pt x="57417" y="25533"/>
                  </a:cubicBezTo>
                  <a:cubicBezTo>
                    <a:pt x="56750" y="25436"/>
                    <a:pt x="56071" y="25495"/>
                    <a:pt x="55401" y="25420"/>
                  </a:cubicBezTo>
                  <a:cubicBezTo>
                    <a:pt x="55048" y="25381"/>
                    <a:pt x="54715" y="25361"/>
                    <a:pt x="54361" y="25342"/>
                  </a:cubicBezTo>
                  <a:cubicBezTo>
                    <a:pt x="53985" y="25322"/>
                    <a:pt x="53641" y="25196"/>
                    <a:pt x="53259" y="25193"/>
                  </a:cubicBezTo>
                  <a:cubicBezTo>
                    <a:pt x="52520" y="25190"/>
                    <a:pt x="51803" y="25098"/>
                    <a:pt x="51067" y="25068"/>
                  </a:cubicBezTo>
                  <a:cubicBezTo>
                    <a:pt x="51015" y="25066"/>
                    <a:pt x="50963" y="25065"/>
                    <a:pt x="50910" y="25065"/>
                  </a:cubicBezTo>
                  <a:cubicBezTo>
                    <a:pt x="50653" y="25065"/>
                    <a:pt x="50396" y="25087"/>
                    <a:pt x="50138" y="25087"/>
                  </a:cubicBezTo>
                  <a:cubicBezTo>
                    <a:pt x="50089" y="25087"/>
                    <a:pt x="50040" y="25086"/>
                    <a:pt x="49990" y="25084"/>
                  </a:cubicBezTo>
                  <a:cubicBezTo>
                    <a:pt x="49620" y="25069"/>
                    <a:pt x="49274" y="24935"/>
                    <a:pt x="48905" y="24918"/>
                  </a:cubicBezTo>
                  <a:cubicBezTo>
                    <a:pt x="48851" y="24916"/>
                    <a:pt x="48796" y="24915"/>
                    <a:pt x="48742" y="24915"/>
                  </a:cubicBezTo>
                  <a:cubicBezTo>
                    <a:pt x="48472" y="24915"/>
                    <a:pt x="48201" y="24940"/>
                    <a:pt x="47932" y="24946"/>
                  </a:cubicBezTo>
                  <a:cubicBezTo>
                    <a:pt x="47912" y="24946"/>
                    <a:pt x="47891" y="24946"/>
                    <a:pt x="47871" y="24946"/>
                  </a:cubicBezTo>
                  <a:cubicBezTo>
                    <a:pt x="47503" y="24946"/>
                    <a:pt x="47159" y="24885"/>
                    <a:pt x="46794" y="24837"/>
                  </a:cubicBezTo>
                  <a:cubicBezTo>
                    <a:pt x="46010" y="24735"/>
                    <a:pt x="45221" y="24817"/>
                    <a:pt x="44435" y="24746"/>
                  </a:cubicBezTo>
                  <a:cubicBezTo>
                    <a:pt x="42877" y="24603"/>
                    <a:pt x="41314" y="24573"/>
                    <a:pt x="39753" y="24461"/>
                  </a:cubicBezTo>
                  <a:cubicBezTo>
                    <a:pt x="38953" y="24405"/>
                    <a:pt x="38174" y="24250"/>
                    <a:pt x="37382" y="24138"/>
                  </a:cubicBezTo>
                  <a:cubicBezTo>
                    <a:pt x="36668" y="24037"/>
                    <a:pt x="35931" y="24023"/>
                    <a:pt x="35210" y="23957"/>
                  </a:cubicBezTo>
                  <a:cubicBezTo>
                    <a:pt x="33598" y="23810"/>
                    <a:pt x="31994" y="23517"/>
                    <a:pt x="30389" y="23285"/>
                  </a:cubicBezTo>
                  <a:cubicBezTo>
                    <a:pt x="28856" y="23063"/>
                    <a:pt x="27393" y="22567"/>
                    <a:pt x="25882" y="22245"/>
                  </a:cubicBezTo>
                  <a:cubicBezTo>
                    <a:pt x="24405" y="21931"/>
                    <a:pt x="22904" y="21747"/>
                    <a:pt x="21435" y="21398"/>
                  </a:cubicBezTo>
                  <a:cubicBezTo>
                    <a:pt x="20685" y="21221"/>
                    <a:pt x="19951" y="20991"/>
                    <a:pt x="19235" y="20708"/>
                  </a:cubicBezTo>
                  <a:cubicBezTo>
                    <a:pt x="18838" y="20550"/>
                    <a:pt x="18427" y="20418"/>
                    <a:pt x="18036" y="20244"/>
                  </a:cubicBezTo>
                  <a:cubicBezTo>
                    <a:pt x="17733" y="20109"/>
                    <a:pt x="17468" y="19917"/>
                    <a:pt x="17178" y="19760"/>
                  </a:cubicBezTo>
                  <a:cubicBezTo>
                    <a:pt x="16530" y="19409"/>
                    <a:pt x="15772" y="19325"/>
                    <a:pt x="15096" y="19039"/>
                  </a:cubicBezTo>
                  <a:cubicBezTo>
                    <a:pt x="14430" y="18756"/>
                    <a:pt x="13820" y="18357"/>
                    <a:pt x="13220" y="17956"/>
                  </a:cubicBezTo>
                  <a:cubicBezTo>
                    <a:pt x="12009" y="17146"/>
                    <a:pt x="10751" y="16429"/>
                    <a:pt x="9563" y="15585"/>
                  </a:cubicBezTo>
                  <a:cubicBezTo>
                    <a:pt x="8355" y="14727"/>
                    <a:pt x="7334" y="13673"/>
                    <a:pt x="7558" y="12070"/>
                  </a:cubicBezTo>
                  <a:cubicBezTo>
                    <a:pt x="7752" y="10670"/>
                    <a:pt x="9032" y="9631"/>
                    <a:pt x="10247" y="9083"/>
                  </a:cubicBezTo>
                  <a:cubicBezTo>
                    <a:pt x="11652" y="8452"/>
                    <a:pt x="13000" y="7728"/>
                    <a:pt x="14470" y="7244"/>
                  </a:cubicBezTo>
                  <a:cubicBezTo>
                    <a:pt x="15919" y="6767"/>
                    <a:pt x="17443" y="6517"/>
                    <a:pt x="18887" y="6028"/>
                  </a:cubicBezTo>
                  <a:cubicBezTo>
                    <a:pt x="19485" y="5826"/>
                    <a:pt x="20071" y="5643"/>
                    <a:pt x="20683" y="5515"/>
                  </a:cubicBezTo>
                  <a:cubicBezTo>
                    <a:pt x="20793" y="5495"/>
                    <a:pt x="20901" y="5475"/>
                    <a:pt x="21011" y="5453"/>
                  </a:cubicBezTo>
                  <a:cubicBezTo>
                    <a:pt x="21028" y="5449"/>
                    <a:pt x="21045" y="5446"/>
                    <a:pt x="21063" y="5443"/>
                  </a:cubicBezTo>
                  <a:cubicBezTo>
                    <a:pt x="21836" y="5316"/>
                    <a:pt x="22619" y="5251"/>
                    <a:pt x="23388" y="5095"/>
                  </a:cubicBezTo>
                  <a:cubicBezTo>
                    <a:pt x="24088" y="4955"/>
                    <a:pt x="24769" y="4741"/>
                    <a:pt x="25456" y="4548"/>
                  </a:cubicBezTo>
                  <a:cubicBezTo>
                    <a:pt x="26033" y="4447"/>
                    <a:pt x="26618" y="4353"/>
                    <a:pt x="27203" y="4347"/>
                  </a:cubicBezTo>
                  <a:cubicBezTo>
                    <a:pt x="27317" y="4346"/>
                    <a:pt x="27339" y="4205"/>
                    <a:pt x="27269" y="4150"/>
                  </a:cubicBezTo>
                  <a:cubicBezTo>
                    <a:pt x="27491" y="4110"/>
                    <a:pt x="27714" y="4068"/>
                    <a:pt x="27937" y="4023"/>
                  </a:cubicBezTo>
                  <a:cubicBezTo>
                    <a:pt x="28692" y="3868"/>
                    <a:pt x="29436" y="3671"/>
                    <a:pt x="30192" y="3525"/>
                  </a:cubicBezTo>
                  <a:cubicBezTo>
                    <a:pt x="30974" y="3373"/>
                    <a:pt x="31760" y="3288"/>
                    <a:pt x="32546" y="3166"/>
                  </a:cubicBezTo>
                  <a:cubicBezTo>
                    <a:pt x="33371" y="3038"/>
                    <a:pt x="34211" y="3008"/>
                    <a:pt x="35053" y="3008"/>
                  </a:cubicBezTo>
                  <a:cubicBezTo>
                    <a:pt x="35791" y="3008"/>
                    <a:pt x="36530" y="3031"/>
                    <a:pt x="37262" y="3031"/>
                  </a:cubicBezTo>
                  <a:cubicBezTo>
                    <a:pt x="38078" y="3031"/>
                    <a:pt x="38902" y="3006"/>
                    <a:pt x="39725" y="3006"/>
                  </a:cubicBezTo>
                  <a:close/>
                  <a:moveTo>
                    <a:pt x="14416" y="6802"/>
                  </a:moveTo>
                  <a:lnTo>
                    <a:pt x="14416" y="6802"/>
                  </a:lnTo>
                  <a:cubicBezTo>
                    <a:pt x="14062" y="6917"/>
                    <a:pt x="13710" y="7044"/>
                    <a:pt x="13362" y="7183"/>
                  </a:cubicBezTo>
                  <a:cubicBezTo>
                    <a:pt x="12639" y="7472"/>
                    <a:pt x="11912" y="7760"/>
                    <a:pt x="11218" y="8110"/>
                  </a:cubicBezTo>
                  <a:cubicBezTo>
                    <a:pt x="10594" y="8426"/>
                    <a:pt x="9884" y="8682"/>
                    <a:pt x="9304" y="9072"/>
                  </a:cubicBezTo>
                  <a:cubicBezTo>
                    <a:pt x="8265" y="9771"/>
                    <a:pt x="7295" y="10709"/>
                    <a:pt x="7119" y="12010"/>
                  </a:cubicBezTo>
                  <a:cubicBezTo>
                    <a:pt x="6940" y="13343"/>
                    <a:pt x="7530" y="14538"/>
                    <a:pt x="8548" y="15385"/>
                  </a:cubicBezTo>
                  <a:cubicBezTo>
                    <a:pt x="9672" y="16318"/>
                    <a:pt x="10968" y="16985"/>
                    <a:pt x="12185" y="17777"/>
                  </a:cubicBezTo>
                  <a:cubicBezTo>
                    <a:pt x="12820" y="18189"/>
                    <a:pt x="13436" y="18634"/>
                    <a:pt x="14096" y="19008"/>
                  </a:cubicBezTo>
                  <a:cubicBezTo>
                    <a:pt x="14760" y="19383"/>
                    <a:pt x="15443" y="19609"/>
                    <a:pt x="16171" y="19822"/>
                  </a:cubicBezTo>
                  <a:cubicBezTo>
                    <a:pt x="16873" y="20029"/>
                    <a:pt x="17439" y="20447"/>
                    <a:pt x="18112" y="20716"/>
                  </a:cubicBezTo>
                  <a:cubicBezTo>
                    <a:pt x="18865" y="21016"/>
                    <a:pt x="19629" y="21316"/>
                    <a:pt x="20407" y="21544"/>
                  </a:cubicBezTo>
                  <a:cubicBezTo>
                    <a:pt x="21910" y="21982"/>
                    <a:pt x="23466" y="22185"/>
                    <a:pt x="25002" y="22470"/>
                  </a:cubicBezTo>
                  <a:cubicBezTo>
                    <a:pt x="26616" y="22769"/>
                    <a:pt x="28175" y="23293"/>
                    <a:pt x="29791" y="23577"/>
                  </a:cubicBezTo>
                  <a:cubicBezTo>
                    <a:pt x="30587" y="23717"/>
                    <a:pt x="31389" y="23792"/>
                    <a:pt x="32186" y="23929"/>
                  </a:cubicBezTo>
                  <a:cubicBezTo>
                    <a:pt x="32970" y="24063"/>
                    <a:pt x="33773" y="24246"/>
                    <a:pt x="34567" y="24307"/>
                  </a:cubicBezTo>
                  <a:cubicBezTo>
                    <a:pt x="35356" y="24367"/>
                    <a:pt x="36146" y="24415"/>
                    <a:pt x="36935" y="24475"/>
                  </a:cubicBezTo>
                  <a:cubicBezTo>
                    <a:pt x="37713" y="24534"/>
                    <a:pt x="38477" y="24729"/>
                    <a:pt x="39255" y="24806"/>
                  </a:cubicBezTo>
                  <a:cubicBezTo>
                    <a:pt x="40898" y="24969"/>
                    <a:pt x="42557" y="24949"/>
                    <a:pt x="44199" y="25118"/>
                  </a:cubicBezTo>
                  <a:cubicBezTo>
                    <a:pt x="45010" y="25202"/>
                    <a:pt x="45824" y="25130"/>
                    <a:pt x="46632" y="25219"/>
                  </a:cubicBezTo>
                  <a:cubicBezTo>
                    <a:pt x="46993" y="25258"/>
                    <a:pt x="47340" y="25344"/>
                    <a:pt x="47706" y="25351"/>
                  </a:cubicBezTo>
                  <a:cubicBezTo>
                    <a:pt x="47734" y="25351"/>
                    <a:pt x="47762" y="25352"/>
                    <a:pt x="47789" y="25352"/>
                  </a:cubicBezTo>
                  <a:cubicBezTo>
                    <a:pt x="48095" y="25352"/>
                    <a:pt x="48401" y="25321"/>
                    <a:pt x="48706" y="25321"/>
                  </a:cubicBezTo>
                  <a:cubicBezTo>
                    <a:pt x="48748" y="25321"/>
                    <a:pt x="48791" y="25322"/>
                    <a:pt x="48833" y="25323"/>
                  </a:cubicBezTo>
                  <a:cubicBezTo>
                    <a:pt x="49176" y="25335"/>
                    <a:pt x="49498" y="25456"/>
                    <a:pt x="49839" y="25485"/>
                  </a:cubicBezTo>
                  <a:cubicBezTo>
                    <a:pt x="49935" y="25493"/>
                    <a:pt x="50031" y="25496"/>
                    <a:pt x="50126" y="25496"/>
                  </a:cubicBezTo>
                  <a:cubicBezTo>
                    <a:pt x="50383" y="25496"/>
                    <a:pt x="50639" y="25475"/>
                    <a:pt x="50896" y="25475"/>
                  </a:cubicBezTo>
                  <a:cubicBezTo>
                    <a:pt x="50953" y="25475"/>
                    <a:pt x="51010" y="25476"/>
                    <a:pt x="51067" y="25478"/>
                  </a:cubicBezTo>
                  <a:cubicBezTo>
                    <a:pt x="51424" y="25494"/>
                    <a:pt x="51775" y="25552"/>
                    <a:pt x="52130" y="25586"/>
                  </a:cubicBezTo>
                  <a:cubicBezTo>
                    <a:pt x="52310" y="25604"/>
                    <a:pt x="52489" y="25608"/>
                    <a:pt x="52668" y="25608"/>
                  </a:cubicBezTo>
                  <a:cubicBezTo>
                    <a:pt x="52806" y="25608"/>
                    <a:pt x="52944" y="25605"/>
                    <a:pt x="53082" y="25605"/>
                  </a:cubicBezTo>
                  <a:cubicBezTo>
                    <a:pt x="53169" y="25605"/>
                    <a:pt x="53255" y="25606"/>
                    <a:pt x="53343" y="25609"/>
                  </a:cubicBezTo>
                  <a:cubicBezTo>
                    <a:pt x="53715" y="25622"/>
                    <a:pt x="54061" y="25755"/>
                    <a:pt x="54433" y="25761"/>
                  </a:cubicBezTo>
                  <a:cubicBezTo>
                    <a:pt x="54813" y="25768"/>
                    <a:pt x="55178" y="25821"/>
                    <a:pt x="55555" y="25858"/>
                  </a:cubicBezTo>
                  <a:cubicBezTo>
                    <a:pt x="55918" y="25894"/>
                    <a:pt x="56281" y="25907"/>
                    <a:pt x="56645" y="25910"/>
                  </a:cubicBezTo>
                  <a:cubicBezTo>
                    <a:pt x="57067" y="25913"/>
                    <a:pt x="57462" y="25989"/>
                    <a:pt x="57879" y="26037"/>
                  </a:cubicBezTo>
                  <a:cubicBezTo>
                    <a:pt x="57989" y="26049"/>
                    <a:pt x="58098" y="26053"/>
                    <a:pt x="58208" y="26053"/>
                  </a:cubicBezTo>
                  <a:cubicBezTo>
                    <a:pt x="58369" y="26053"/>
                    <a:pt x="58531" y="26045"/>
                    <a:pt x="58692" y="26045"/>
                  </a:cubicBezTo>
                  <a:cubicBezTo>
                    <a:pt x="58767" y="26045"/>
                    <a:pt x="58842" y="26046"/>
                    <a:pt x="58917" y="26051"/>
                  </a:cubicBezTo>
                  <a:cubicBezTo>
                    <a:pt x="59303" y="26078"/>
                    <a:pt x="59664" y="26218"/>
                    <a:pt x="60053" y="26225"/>
                  </a:cubicBezTo>
                  <a:cubicBezTo>
                    <a:pt x="60165" y="26226"/>
                    <a:pt x="60276" y="26227"/>
                    <a:pt x="60387" y="26227"/>
                  </a:cubicBezTo>
                  <a:cubicBezTo>
                    <a:pt x="61042" y="26227"/>
                    <a:pt x="61700" y="26202"/>
                    <a:pt x="62355" y="26202"/>
                  </a:cubicBezTo>
                  <a:cubicBezTo>
                    <a:pt x="62367" y="26202"/>
                    <a:pt x="62378" y="26202"/>
                    <a:pt x="62390" y="26202"/>
                  </a:cubicBezTo>
                  <a:cubicBezTo>
                    <a:pt x="63052" y="26204"/>
                    <a:pt x="63716" y="26219"/>
                    <a:pt x="64378" y="26219"/>
                  </a:cubicBezTo>
                  <a:cubicBezTo>
                    <a:pt x="64563" y="26219"/>
                    <a:pt x="64748" y="26218"/>
                    <a:pt x="64933" y="26215"/>
                  </a:cubicBezTo>
                  <a:cubicBezTo>
                    <a:pt x="65771" y="26200"/>
                    <a:pt x="66596" y="26078"/>
                    <a:pt x="67431" y="26063"/>
                  </a:cubicBezTo>
                  <a:cubicBezTo>
                    <a:pt x="68150" y="26049"/>
                    <a:pt x="68879" y="25897"/>
                    <a:pt x="69587" y="25781"/>
                  </a:cubicBezTo>
                  <a:cubicBezTo>
                    <a:pt x="70386" y="25651"/>
                    <a:pt x="71218" y="25708"/>
                    <a:pt x="72018" y="25592"/>
                  </a:cubicBezTo>
                  <a:cubicBezTo>
                    <a:pt x="72820" y="25476"/>
                    <a:pt x="73633" y="25421"/>
                    <a:pt x="74428" y="25254"/>
                  </a:cubicBezTo>
                  <a:cubicBezTo>
                    <a:pt x="75171" y="25098"/>
                    <a:pt x="75798" y="24768"/>
                    <a:pt x="76413" y="24330"/>
                  </a:cubicBezTo>
                  <a:cubicBezTo>
                    <a:pt x="76978" y="23927"/>
                    <a:pt x="77591" y="23559"/>
                    <a:pt x="78124" y="23116"/>
                  </a:cubicBezTo>
                  <a:cubicBezTo>
                    <a:pt x="78720" y="22618"/>
                    <a:pt x="79332" y="22150"/>
                    <a:pt x="79943" y="21670"/>
                  </a:cubicBezTo>
                  <a:cubicBezTo>
                    <a:pt x="81239" y="20651"/>
                    <a:pt x="82560" y="19672"/>
                    <a:pt x="83779" y="18557"/>
                  </a:cubicBezTo>
                  <a:cubicBezTo>
                    <a:pt x="84322" y="18059"/>
                    <a:pt x="84929" y="17575"/>
                    <a:pt x="85376" y="16985"/>
                  </a:cubicBezTo>
                  <a:cubicBezTo>
                    <a:pt x="85775" y="16458"/>
                    <a:pt x="86192" y="15930"/>
                    <a:pt x="86555" y="15378"/>
                  </a:cubicBezTo>
                  <a:cubicBezTo>
                    <a:pt x="86840" y="14945"/>
                    <a:pt x="87117" y="14541"/>
                    <a:pt x="86734" y="14067"/>
                  </a:cubicBezTo>
                  <a:cubicBezTo>
                    <a:pt x="86494" y="13771"/>
                    <a:pt x="86178" y="13501"/>
                    <a:pt x="85851" y="13262"/>
                  </a:cubicBezTo>
                  <a:lnTo>
                    <a:pt x="85851" y="13262"/>
                  </a:lnTo>
                  <a:cubicBezTo>
                    <a:pt x="86327" y="13437"/>
                    <a:pt x="86810" y="13603"/>
                    <a:pt x="87200" y="13930"/>
                  </a:cubicBezTo>
                  <a:cubicBezTo>
                    <a:pt x="87430" y="14124"/>
                    <a:pt x="87633" y="14341"/>
                    <a:pt x="87882" y="14513"/>
                  </a:cubicBezTo>
                  <a:cubicBezTo>
                    <a:pt x="88203" y="14734"/>
                    <a:pt x="88613" y="14915"/>
                    <a:pt x="88738" y="15320"/>
                  </a:cubicBezTo>
                  <a:cubicBezTo>
                    <a:pt x="88953" y="16006"/>
                    <a:pt x="88096" y="16809"/>
                    <a:pt x="87641" y="17237"/>
                  </a:cubicBezTo>
                  <a:cubicBezTo>
                    <a:pt x="87080" y="17764"/>
                    <a:pt x="86591" y="18391"/>
                    <a:pt x="86052" y="18946"/>
                  </a:cubicBezTo>
                  <a:cubicBezTo>
                    <a:pt x="85503" y="19510"/>
                    <a:pt x="84950" y="20070"/>
                    <a:pt x="84394" y="20627"/>
                  </a:cubicBezTo>
                  <a:cubicBezTo>
                    <a:pt x="83860" y="21166"/>
                    <a:pt x="83333" y="21664"/>
                    <a:pt x="82712" y="22104"/>
                  </a:cubicBezTo>
                  <a:cubicBezTo>
                    <a:pt x="82154" y="22500"/>
                    <a:pt x="81645" y="22920"/>
                    <a:pt x="81128" y="23367"/>
                  </a:cubicBezTo>
                  <a:cubicBezTo>
                    <a:pt x="80585" y="23838"/>
                    <a:pt x="79985" y="24244"/>
                    <a:pt x="79463" y="24742"/>
                  </a:cubicBezTo>
                  <a:cubicBezTo>
                    <a:pt x="78964" y="25217"/>
                    <a:pt x="78387" y="25581"/>
                    <a:pt x="77882" y="26051"/>
                  </a:cubicBezTo>
                  <a:cubicBezTo>
                    <a:pt x="76768" y="27090"/>
                    <a:pt x="75398" y="27795"/>
                    <a:pt x="73980" y="28332"/>
                  </a:cubicBezTo>
                  <a:cubicBezTo>
                    <a:pt x="72917" y="28734"/>
                    <a:pt x="71822" y="28801"/>
                    <a:pt x="70713" y="28801"/>
                  </a:cubicBezTo>
                  <a:cubicBezTo>
                    <a:pt x="70219" y="28801"/>
                    <a:pt x="69722" y="28787"/>
                    <a:pt x="69224" y="28785"/>
                  </a:cubicBezTo>
                  <a:cubicBezTo>
                    <a:pt x="68678" y="28782"/>
                    <a:pt x="68133" y="28782"/>
                    <a:pt x="67588" y="28782"/>
                  </a:cubicBezTo>
                  <a:cubicBezTo>
                    <a:pt x="67315" y="28782"/>
                    <a:pt x="67043" y="28782"/>
                    <a:pt x="66770" y="28782"/>
                  </a:cubicBezTo>
                  <a:cubicBezTo>
                    <a:pt x="66410" y="28782"/>
                    <a:pt x="66050" y="28792"/>
                    <a:pt x="65691" y="28792"/>
                  </a:cubicBezTo>
                  <a:cubicBezTo>
                    <a:pt x="65211" y="28792"/>
                    <a:pt x="64733" y="28774"/>
                    <a:pt x="64257" y="28689"/>
                  </a:cubicBezTo>
                  <a:cubicBezTo>
                    <a:pt x="63564" y="28566"/>
                    <a:pt x="62828" y="28559"/>
                    <a:pt x="62125" y="28520"/>
                  </a:cubicBezTo>
                  <a:cubicBezTo>
                    <a:pt x="61334" y="28475"/>
                    <a:pt x="60544" y="28403"/>
                    <a:pt x="59755" y="28362"/>
                  </a:cubicBezTo>
                  <a:cubicBezTo>
                    <a:pt x="58170" y="28281"/>
                    <a:pt x="56579" y="28231"/>
                    <a:pt x="55000" y="28058"/>
                  </a:cubicBezTo>
                  <a:cubicBezTo>
                    <a:pt x="54684" y="28024"/>
                    <a:pt x="54377" y="27937"/>
                    <a:pt x="54058" y="27922"/>
                  </a:cubicBezTo>
                  <a:cubicBezTo>
                    <a:pt x="53957" y="27916"/>
                    <a:pt x="53856" y="27915"/>
                    <a:pt x="53755" y="27915"/>
                  </a:cubicBezTo>
                  <a:cubicBezTo>
                    <a:pt x="53523" y="27915"/>
                    <a:pt x="53289" y="27924"/>
                    <a:pt x="53056" y="27924"/>
                  </a:cubicBezTo>
                  <a:cubicBezTo>
                    <a:pt x="52971" y="27924"/>
                    <a:pt x="52886" y="27923"/>
                    <a:pt x="52801" y="27919"/>
                  </a:cubicBezTo>
                  <a:cubicBezTo>
                    <a:pt x="52014" y="27888"/>
                    <a:pt x="51205" y="27818"/>
                    <a:pt x="50419" y="27744"/>
                  </a:cubicBezTo>
                  <a:cubicBezTo>
                    <a:pt x="49801" y="27686"/>
                    <a:pt x="49204" y="27663"/>
                    <a:pt x="48591" y="27663"/>
                  </a:cubicBezTo>
                  <a:cubicBezTo>
                    <a:pt x="48454" y="27663"/>
                    <a:pt x="48316" y="27664"/>
                    <a:pt x="48177" y="27666"/>
                  </a:cubicBezTo>
                  <a:cubicBezTo>
                    <a:pt x="48144" y="27667"/>
                    <a:pt x="48112" y="27667"/>
                    <a:pt x="48080" y="27667"/>
                  </a:cubicBezTo>
                  <a:cubicBezTo>
                    <a:pt x="47382" y="27667"/>
                    <a:pt x="46667" y="27551"/>
                    <a:pt x="45973" y="27485"/>
                  </a:cubicBezTo>
                  <a:cubicBezTo>
                    <a:pt x="45186" y="27410"/>
                    <a:pt x="44443" y="27223"/>
                    <a:pt x="43647" y="27212"/>
                  </a:cubicBezTo>
                  <a:cubicBezTo>
                    <a:pt x="43619" y="27212"/>
                    <a:pt x="43591" y="27212"/>
                    <a:pt x="43563" y="27212"/>
                  </a:cubicBezTo>
                  <a:cubicBezTo>
                    <a:pt x="43061" y="27212"/>
                    <a:pt x="42548" y="27264"/>
                    <a:pt x="42041" y="27264"/>
                  </a:cubicBezTo>
                  <a:cubicBezTo>
                    <a:pt x="41771" y="27264"/>
                    <a:pt x="41502" y="27249"/>
                    <a:pt x="41237" y="27204"/>
                  </a:cubicBezTo>
                  <a:cubicBezTo>
                    <a:pt x="40968" y="27158"/>
                    <a:pt x="40711" y="27083"/>
                    <a:pt x="40438" y="27070"/>
                  </a:cubicBezTo>
                  <a:cubicBezTo>
                    <a:pt x="40309" y="27064"/>
                    <a:pt x="40180" y="27062"/>
                    <a:pt x="40051" y="27062"/>
                  </a:cubicBezTo>
                  <a:cubicBezTo>
                    <a:pt x="39819" y="27062"/>
                    <a:pt x="39587" y="27068"/>
                    <a:pt x="39356" y="27068"/>
                  </a:cubicBezTo>
                  <a:cubicBezTo>
                    <a:pt x="39325" y="27068"/>
                    <a:pt x="39293" y="27068"/>
                    <a:pt x="39262" y="27068"/>
                  </a:cubicBezTo>
                  <a:cubicBezTo>
                    <a:pt x="38856" y="27065"/>
                    <a:pt x="38439" y="27038"/>
                    <a:pt x="38025" y="27038"/>
                  </a:cubicBezTo>
                  <a:cubicBezTo>
                    <a:pt x="37706" y="27038"/>
                    <a:pt x="37389" y="27054"/>
                    <a:pt x="37078" y="27108"/>
                  </a:cubicBezTo>
                  <a:cubicBezTo>
                    <a:pt x="36540" y="27202"/>
                    <a:pt x="36005" y="27217"/>
                    <a:pt x="35465" y="27217"/>
                  </a:cubicBezTo>
                  <a:cubicBezTo>
                    <a:pt x="35232" y="27217"/>
                    <a:pt x="34999" y="27214"/>
                    <a:pt x="34764" y="27213"/>
                  </a:cubicBezTo>
                  <a:cubicBezTo>
                    <a:pt x="34639" y="27213"/>
                    <a:pt x="34514" y="27211"/>
                    <a:pt x="34390" y="27211"/>
                  </a:cubicBezTo>
                  <a:cubicBezTo>
                    <a:pt x="34196" y="27211"/>
                    <a:pt x="34002" y="27217"/>
                    <a:pt x="33809" y="27250"/>
                  </a:cubicBezTo>
                  <a:cubicBezTo>
                    <a:pt x="33475" y="27307"/>
                    <a:pt x="33165" y="27369"/>
                    <a:pt x="32829" y="27369"/>
                  </a:cubicBezTo>
                  <a:cubicBezTo>
                    <a:pt x="32788" y="27369"/>
                    <a:pt x="32746" y="27369"/>
                    <a:pt x="32704" y="27367"/>
                  </a:cubicBezTo>
                  <a:cubicBezTo>
                    <a:pt x="32633" y="27362"/>
                    <a:pt x="32562" y="27360"/>
                    <a:pt x="32490" y="27360"/>
                  </a:cubicBezTo>
                  <a:cubicBezTo>
                    <a:pt x="32247" y="27360"/>
                    <a:pt x="32004" y="27385"/>
                    <a:pt x="31765" y="27434"/>
                  </a:cubicBezTo>
                  <a:cubicBezTo>
                    <a:pt x="31351" y="27518"/>
                    <a:pt x="30928" y="27522"/>
                    <a:pt x="30509" y="27569"/>
                  </a:cubicBezTo>
                  <a:cubicBezTo>
                    <a:pt x="29741" y="27653"/>
                    <a:pt x="28987" y="27848"/>
                    <a:pt x="28219" y="27911"/>
                  </a:cubicBezTo>
                  <a:cubicBezTo>
                    <a:pt x="27856" y="27941"/>
                    <a:pt x="27488" y="27952"/>
                    <a:pt x="27119" y="27952"/>
                  </a:cubicBezTo>
                  <a:cubicBezTo>
                    <a:pt x="26671" y="27952"/>
                    <a:pt x="26222" y="27936"/>
                    <a:pt x="25780" y="27922"/>
                  </a:cubicBezTo>
                  <a:cubicBezTo>
                    <a:pt x="25020" y="27895"/>
                    <a:pt x="24240" y="27841"/>
                    <a:pt x="23505" y="27634"/>
                  </a:cubicBezTo>
                  <a:cubicBezTo>
                    <a:pt x="22052" y="27227"/>
                    <a:pt x="20644" y="26757"/>
                    <a:pt x="19284" y="26098"/>
                  </a:cubicBezTo>
                  <a:cubicBezTo>
                    <a:pt x="18617" y="25775"/>
                    <a:pt x="18022" y="25327"/>
                    <a:pt x="17364" y="24988"/>
                  </a:cubicBezTo>
                  <a:cubicBezTo>
                    <a:pt x="16751" y="24674"/>
                    <a:pt x="16176" y="24314"/>
                    <a:pt x="15574" y="23982"/>
                  </a:cubicBezTo>
                  <a:cubicBezTo>
                    <a:pt x="14942" y="23634"/>
                    <a:pt x="14395" y="23134"/>
                    <a:pt x="13773" y="22759"/>
                  </a:cubicBezTo>
                  <a:cubicBezTo>
                    <a:pt x="13161" y="22390"/>
                    <a:pt x="12591" y="21990"/>
                    <a:pt x="12020" y="21563"/>
                  </a:cubicBezTo>
                  <a:cubicBezTo>
                    <a:pt x="11430" y="21120"/>
                    <a:pt x="10829" y="20829"/>
                    <a:pt x="10170" y="20512"/>
                  </a:cubicBezTo>
                  <a:cubicBezTo>
                    <a:pt x="9552" y="20215"/>
                    <a:pt x="9010" y="19786"/>
                    <a:pt x="8441" y="19409"/>
                  </a:cubicBezTo>
                  <a:cubicBezTo>
                    <a:pt x="7222" y="18601"/>
                    <a:pt x="5989" y="17814"/>
                    <a:pt x="4916" y="16818"/>
                  </a:cubicBezTo>
                  <a:cubicBezTo>
                    <a:pt x="4459" y="16397"/>
                    <a:pt x="3959" y="16088"/>
                    <a:pt x="3457" y="15732"/>
                  </a:cubicBezTo>
                  <a:cubicBezTo>
                    <a:pt x="2906" y="15341"/>
                    <a:pt x="2404" y="14884"/>
                    <a:pt x="1964" y="14370"/>
                  </a:cubicBezTo>
                  <a:cubicBezTo>
                    <a:pt x="1258" y="13545"/>
                    <a:pt x="174" y="11799"/>
                    <a:pt x="1257" y="10860"/>
                  </a:cubicBezTo>
                  <a:cubicBezTo>
                    <a:pt x="1785" y="10403"/>
                    <a:pt x="2546" y="10194"/>
                    <a:pt x="3196" y="9984"/>
                  </a:cubicBezTo>
                  <a:cubicBezTo>
                    <a:pt x="3944" y="9741"/>
                    <a:pt x="4680" y="9500"/>
                    <a:pt x="5408" y="9207"/>
                  </a:cubicBezTo>
                  <a:cubicBezTo>
                    <a:pt x="6801" y="8645"/>
                    <a:pt x="8294" y="8362"/>
                    <a:pt x="9731" y="7932"/>
                  </a:cubicBezTo>
                  <a:cubicBezTo>
                    <a:pt x="11215" y="7485"/>
                    <a:pt x="12736" y="7177"/>
                    <a:pt x="14247" y="6840"/>
                  </a:cubicBezTo>
                  <a:cubicBezTo>
                    <a:pt x="14303" y="6828"/>
                    <a:pt x="14360" y="6814"/>
                    <a:pt x="14416" y="6802"/>
                  </a:cubicBezTo>
                  <a:close/>
                  <a:moveTo>
                    <a:pt x="39408" y="2"/>
                  </a:moveTo>
                  <a:cubicBezTo>
                    <a:pt x="37785" y="2"/>
                    <a:pt x="36160" y="44"/>
                    <a:pt x="34547" y="237"/>
                  </a:cubicBezTo>
                  <a:cubicBezTo>
                    <a:pt x="31372" y="616"/>
                    <a:pt x="28336" y="1670"/>
                    <a:pt x="25537" y="3206"/>
                  </a:cubicBezTo>
                  <a:cubicBezTo>
                    <a:pt x="24862" y="3577"/>
                    <a:pt x="24186" y="3958"/>
                    <a:pt x="23465" y="4231"/>
                  </a:cubicBezTo>
                  <a:cubicBezTo>
                    <a:pt x="22808" y="4481"/>
                    <a:pt x="22113" y="4682"/>
                    <a:pt x="21436" y="4877"/>
                  </a:cubicBezTo>
                  <a:cubicBezTo>
                    <a:pt x="21190" y="4931"/>
                    <a:pt x="20944" y="4981"/>
                    <a:pt x="20694" y="5018"/>
                  </a:cubicBezTo>
                  <a:cubicBezTo>
                    <a:pt x="19906" y="5137"/>
                    <a:pt x="19140" y="5229"/>
                    <a:pt x="18363" y="5429"/>
                  </a:cubicBezTo>
                  <a:cubicBezTo>
                    <a:pt x="15211" y="6243"/>
                    <a:pt x="11990" y="6794"/>
                    <a:pt x="8877" y="7754"/>
                  </a:cubicBezTo>
                  <a:cubicBezTo>
                    <a:pt x="8126" y="7985"/>
                    <a:pt x="7357" y="8132"/>
                    <a:pt x="6600" y="8337"/>
                  </a:cubicBezTo>
                  <a:cubicBezTo>
                    <a:pt x="5832" y="8546"/>
                    <a:pt x="5114" y="8886"/>
                    <a:pt x="4369" y="9155"/>
                  </a:cubicBezTo>
                  <a:cubicBezTo>
                    <a:pt x="3623" y="9424"/>
                    <a:pt x="2856" y="9612"/>
                    <a:pt x="2121" y="9907"/>
                  </a:cubicBezTo>
                  <a:cubicBezTo>
                    <a:pt x="1612" y="10112"/>
                    <a:pt x="1078" y="10344"/>
                    <a:pt x="728" y="10786"/>
                  </a:cubicBezTo>
                  <a:cubicBezTo>
                    <a:pt x="1" y="11707"/>
                    <a:pt x="535" y="13057"/>
                    <a:pt x="1093" y="13923"/>
                  </a:cubicBezTo>
                  <a:cubicBezTo>
                    <a:pt x="1780" y="14990"/>
                    <a:pt x="2753" y="15797"/>
                    <a:pt x="3810" y="16474"/>
                  </a:cubicBezTo>
                  <a:cubicBezTo>
                    <a:pt x="4434" y="16876"/>
                    <a:pt x="4912" y="17458"/>
                    <a:pt x="5498" y="17910"/>
                  </a:cubicBezTo>
                  <a:cubicBezTo>
                    <a:pt x="6089" y="18366"/>
                    <a:pt x="6729" y="18795"/>
                    <a:pt x="7350" y="19211"/>
                  </a:cubicBezTo>
                  <a:cubicBezTo>
                    <a:pt x="7943" y="19609"/>
                    <a:pt x="8545" y="19997"/>
                    <a:pt x="9143" y="20389"/>
                  </a:cubicBezTo>
                  <a:cubicBezTo>
                    <a:pt x="9764" y="20797"/>
                    <a:pt x="10464" y="21022"/>
                    <a:pt x="11094" y="21408"/>
                  </a:cubicBezTo>
                  <a:cubicBezTo>
                    <a:pt x="11727" y="21796"/>
                    <a:pt x="12288" y="22291"/>
                    <a:pt x="12912" y="22693"/>
                  </a:cubicBezTo>
                  <a:cubicBezTo>
                    <a:pt x="13593" y="23132"/>
                    <a:pt x="14261" y="23541"/>
                    <a:pt x="14906" y="24032"/>
                  </a:cubicBezTo>
                  <a:cubicBezTo>
                    <a:pt x="15148" y="24217"/>
                    <a:pt x="15429" y="24339"/>
                    <a:pt x="15688" y="24500"/>
                  </a:cubicBezTo>
                  <a:cubicBezTo>
                    <a:pt x="16000" y="24696"/>
                    <a:pt x="16301" y="24896"/>
                    <a:pt x="16631" y="25064"/>
                  </a:cubicBezTo>
                  <a:cubicBezTo>
                    <a:pt x="17312" y="25410"/>
                    <a:pt x="17949" y="25809"/>
                    <a:pt x="18611" y="26190"/>
                  </a:cubicBezTo>
                  <a:cubicBezTo>
                    <a:pt x="19227" y="26543"/>
                    <a:pt x="19893" y="26836"/>
                    <a:pt x="20548" y="27107"/>
                  </a:cubicBezTo>
                  <a:cubicBezTo>
                    <a:pt x="21262" y="27402"/>
                    <a:pt x="22012" y="27564"/>
                    <a:pt x="22743" y="27807"/>
                  </a:cubicBezTo>
                  <a:cubicBezTo>
                    <a:pt x="24225" y="28300"/>
                    <a:pt x="25740" y="28335"/>
                    <a:pt x="27289" y="28335"/>
                  </a:cubicBezTo>
                  <a:cubicBezTo>
                    <a:pt x="27315" y="28335"/>
                    <a:pt x="27340" y="28335"/>
                    <a:pt x="27366" y="28335"/>
                  </a:cubicBezTo>
                  <a:cubicBezTo>
                    <a:pt x="28156" y="28335"/>
                    <a:pt x="28895" y="28208"/>
                    <a:pt x="29670" y="28081"/>
                  </a:cubicBezTo>
                  <a:cubicBezTo>
                    <a:pt x="30448" y="27954"/>
                    <a:pt x="31233" y="27919"/>
                    <a:pt x="32009" y="27789"/>
                  </a:cubicBezTo>
                  <a:cubicBezTo>
                    <a:pt x="32135" y="27767"/>
                    <a:pt x="32260" y="27760"/>
                    <a:pt x="32385" y="27760"/>
                  </a:cubicBezTo>
                  <a:cubicBezTo>
                    <a:pt x="32578" y="27760"/>
                    <a:pt x="32770" y="27776"/>
                    <a:pt x="32963" y="27776"/>
                  </a:cubicBezTo>
                  <a:cubicBezTo>
                    <a:pt x="33033" y="27776"/>
                    <a:pt x="33103" y="27774"/>
                    <a:pt x="33173" y="27768"/>
                  </a:cubicBezTo>
                  <a:cubicBezTo>
                    <a:pt x="33553" y="27738"/>
                    <a:pt x="33910" y="27611"/>
                    <a:pt x="34294" y="27609"/>
                  </a:cubicBezTo>
                  <a:cubicBezTo>
                    <a:pt x="34316" y="27609"/>
                    <a:pt x="34339" y="27609"/>
                    <a:pt x="34362" y="27609"/>
                  </a:cubicBezTo>
                  <a:cubicBezTo>
                    <a:pt x="34836" y="27609"/>
                    <a:pt x="35319" y="27636"/>
                    <a:pt x="35798" y="27636"/>
                  </a:cubicBezTo>
                  <a:cubicBezTo>
                    <a:pt x="36049" y="27636"/>
                    <a:pt x="36299" y="27628"/>
                    <a:pt x="36546" y="27606"/>
                  </a:cubicBezTo>
                  <a:cubicBezTo>
                    <a:pt x="36928" y="27570"/>
                    <a:pt x="37290" y="27464"/>
                    <a:pt x="37678" y="27455"/>
                  </a:cubicBezTo>
                  <a:cubicBezTo>
                    <a:pt x="37792" y="27452"/>
                    <a:pt x="37906" y="27451"/>
                    <a:pt x="38019" y="27451"/>
                  </a:cubicBezTo>
                  <a:cubicBezTo>
                    <a:pt x="38322" y="27451"/>
                    <a:pt x="38626" y="27459"/>
                    <a:pt x="38929" y="27464"/>
                  </a:cubicBezTo>
                  <a:cubicBezTo>
                    <a:pt x="39195" y="27469"/>
                    <a:pt x="39460" y="27470"/>
                    <a:pt x="39726" y="27470"/>
                  </a:cubicBezTo>
                  <a:cubicBezTo>
                    <a:pt x="39834" y="27470"/>
                    <a:pt x="39942" y="27470"/>
                    <a:pt x="40051" y="27470"/>
                  </a:cubicBezTo>
                  <a:cubicBezTo>
                    <a:pt x="40475" y="27470"/>
                    <a:pt x="40858" y="27556"/>
                    <a:pt x="41274" y="27613"/>
                  </a:cubicBezTo>
                  <a:cubicBezTo>
                    <a:pt x="41520" y="27647"/>
                    <a:pt x="41768" y="27659"/>
                    <a:pt x="42016" y="27659"/>
                  </a:cubicBezTo>
                  <a:cubicBezTo>
                    <a:pt x="42514" y="27659"/>
                    <a:pt x="43014" y="27613"/>
                    <a:pt x="43509" y="27613"/>
                  </a:cubicBezTo>
                  <a:cubicBezTo>
                    <a:pt x="43528" y="27613"/>
                    <a:pt x="43546" y="27613"/>
                    <a:pt x="43564" y="27613"/>
                  </a:cubicBezTo>
                  <a:cubicBezTo>
                    <a:pt x="44360" y="27620"/>
                    <a:pt x="45107" y="27799"/>
                    <a:pt x="45892" y="27879"/>
                  </a:cubicBezTo>
                  <a:cubicBezTo>
                    <a:pt x="46621" y="27953"/>
                    <a:pt x="47369" y="28070"/>
                    <a:pt x="48104" y="28070"/>
                  </a:cubicBezTo>
                  <a:cubicBezTo>
                    <a:pt x="48154" y="28070"/>
                    <a:pt x="48205" y="28069"/>
                    <a:pt x="48255" y="28068"/>
                  </a:cubicBezTo>
                  <a:cubicBezTo>
                    <a:pt x="48367" y="28066"/>
                    <a:pt x="48477" y="28065"/>
                    <a:pt x="48587" y="28065"/>
                  </a:cubicBezTo>
                  <a:cubicBezTo>
                    <a:pt x="49258" y="28065"/>
                    <a:pt x="49908" y="28109"/>
                    <a:pt x="50584" y="28163"/>
                  </a:cubicBezTo>
                  <a:cubicBezTo>
                    <a:pt x="51396" y="28228"/>
                    <a:pt x="52236" y="28324"/>
                    <a:pt x="53050" y="28330"/>
                  </a:cubicBezTo>
                  <a:cubicBezTo>
                    <a:pt x="53061" y="28330"/>
                    <a:pt x="53072" y="28330"/>
                    <a:pt x="53083" y="28330"/>
                  </a:cubicBezTo>
                  <a:cubicBezTo>
                    <a:pt x="53311" y="28330"/>
                    <a:pt x="53542" y="28318"/>
                    <a:pt x="53772" y="28318"/>
                  </a:cubicBezTo>
                  <a:cubicBezTo>
                    <a:pt x="53954" y="28318"/>
                    <a:pt x="54134" y="28325"/>
                    <a:pt x="54313" y="28351"/>
                  </a:cubicBezTo>
                  <a:cubicBezTo>
                    <a:pt x="54702" y="28406"/>
                    <a:pt x="55067" y="28470"/>
                    <a:pt x="55460" y="28492"/>
                  </a:cubicBezTo>
                  <a:cubicBezTo>
                    <a:pt x="56286" y="28538"/>
                    <a:pt x="57108" y="28637"/>
                    <a:pt x="57932" y="28701"/>
                  </a:cubicBezTo>
                  <a:cubicBezTo>
                    <a:pt x="58730" y="28762"/>
                    <a:pt x="59529" y="28734"/>
                    <a:pt x="60323" y="28820"/>
                  </a:cubicBezTo>
                  <a:cubicBezTo>
                    <a:pt x="61137" y="28908"/>
                    <a:pt x="61952" y="28910"/>
                    <a:pt x="62768" y="28972"/>
                  </a:cubicBezTo>
                  <a:cubicBezTo>
                    <a:pt x="63160" y="29002"/>
                    <a:pt x="63556" y="29012"/>
                    <a:pt x="63948" y="29055"/>
                  </a:cubicBezTo>
                  <a:cubicBezTo>
                    <a:pt x="64351" y="29100"/>
                    <a:pt x="64728" y="29197"/>
                    <a:pt x="65137" y="29201"/>
                  </a:cubicBezTo>
                  <a:cubicBezTo>
                    <a:pt x="65585" y="29204"/>
                    <a:pt x="66033" y="29205"/>
                    <a:pt x="66481" y="29205"/>
                  </a:cubicBezTo>
                  <a:cubicBezTo>
                    <a:pt x="67487" y="29205"/>
                    <a:pt x="68494" y="29199"/>
                    <a:pt x="69501" y="29199"/>
                  </a:cubicBezTo>
                  <a:cubicBezTo>
                    <a:pt x="69758" y="29199"/>
                    <a:pt x="70016" y="29200"/>
                    <a:pt x="70273" y="29201"/>
                  </a:cubicBezTo>
                  <a:cubicBezTo>
                    <a:pt x="70609" y="29201"/>
                    <a:pt x="70949" y="29210"/>
                    <a:pt x="71289" y="29210"/>
                  </a:cubicBezTo>
                  <a:cubicBezTo>
                    <a:pt x="71759" y="29210"/>
                    <a:pt x="72229" y="29194"/>
                    <a:pt x="72690" y="29118"/>
                  </a:cubicBezTo>
                  <a:cubicBezTo>
                    <a:pt x="73415" y="29000"/>
                    <a:pt x="74103" y="28738"/>
                    <a:pt x="74774" y="28446"/>
                  </a:cubicBezTo>
                  <a:cubicBezTo>
                    <a:pt x="75444" y="28153"/>
                    <a:pt x="76108" y="27839"/>
                    <a:pt x="76733" y="27453"/>
                  </a:cubicBezTo>
                  <a:cubicBezTo>
                    <a:pt x="77374" y="27057"/>
                    <a:pt x="77894" y="26560"/>
                    <a:pt x="78460" y="26069"/>
                  </a:cubicBezTo>
                  <a:cubicBezTo>
                    <a:pt x="78725" y="25839"/>
                    <a:pt x="79035" y="25672"/>
                    <a:pt x="79306" y="25451"/>
                  </a:cubicBezTo>
                  <a:cubicBezTo>
                    <a:pt x="79578" y="25230"/>
                    <a:pt x="79815" y="24962"/>
                    <a:pt x="80084" y="24733"/>
                  </a:cubicBezTo>
                  <a:cubicBezTo>
                    <a:pt x="80652" y="24249"/>
                    <a:pt x="81245" y="23804"/>
                    <a:pt x="81801" y="23304"/>
                  </a:cubicBezTo>
                  <a:cubicBezTo>
                    <a:pt x="82344" y="22817"/>
                    <a:pt x="82973" y="22444"/>
                    <a:pt x="83543" y="21992"/>
                  </a:cubicBezTo>
                  <a:cubicBezTo>
                    <a:pt x="84171" y="21495"/>
                    <a:pt x="84712" y="20883"/>
                    <a:pt x="85276" y="20315"/>
                  </a:cubicBezTo>
                  <a:cubicBezTo>
                    <a:pt x="85848" y="19735"/>
                    <a:pt x="86419" y="19155"/>
                    <a:pt x="86981" y="18565"/>
                  </a:cubicBezTo>
                  <a:cubicBezTo>
                    <a:pt x="87253" y="18280"/>
                    <a:pt x="87496" y="17970"/>
                    <a:pt x="87765" y="17683"/>
                  </a:cubicBezTo>
                  <a:cubicBezTo>
                    <a:pt x="88001" y="17430"/>
                    <a:pt x="88258" y="17218"/>
                    <a:pt x="88473" y="16943"/>
                  </a:cubicBezTo>
                  <a:cubicBezTo>
                    <a:pt x="88822" y="16498"/>
                    <a:pt x="89294" y="15961"/>
                    <a:pt x="89175" y="15347"/>
                  </a:cubicBezTo>
                  <a:cubicBezTo>
                    <a:pt x="89058" y="14750"/>
                    <a:pt x="88542" y="14478"/>
                    <a:pt x="88089" y="14160"/>
                  </a:cubicBezTo>
                  <a:cubicBezTo>
                    <a:pt x="87799" y="13956"/>
                    <a:pt x="87570" y="13681"/>
                    <a:pt x="87282" y="13475"/>
                  </a:cubicBezTo>
                  <a:cubicBezTo>
                    <a:pt x="87000" y="13273"/>
                    <a:pt x="86671" y="13140"/>
                    <a:pt x="86351" y="13013"/>
                  </a:cubicBezTo>
                  <a:cubicBezTo>
                    <a:pt x="85656" y="12736"/>
                    <a:pt x="84993" y="12387"/>
                    <a:pt x="84289" y="12139"/>
                  </a:cubicBezTo>
                  <a:cubicBezTo>
                    <a:pt x="84114" y="12077"/>
                    <a:pt x="83941" y="12008"/>
                    <a:pt x="83770" y="11936"/>
                  </a:cubicBezTo>
                  <a:cubicBezTo>
                    <a:pt x="83618" y="11855"/>
                    <a:pt x="83465" y="11778"/>
                    <a:pt x="83306" y="11709"/>
                  </a:cubicBezTo>
                  <a:cubicBezTo>
                    <a:pt x="82645" y="11421"/>
                    <a:pt x="82028" y="11079"/>
                    <a:pt x="81347" y="10841"/>
                  </a:cubicBezTo>
                  <a:cubicBezTo>
                    <a:pt x="79784" y="10293"/>
                    <a:pt x="78212" y="9738"/>
                    <a:pt x="76692" y="9084"/>
                  </a:cubicBezTo>
                  <a:cubicBezTo>
                    <a:pt x="75932" y="8757"/>
                    <a:pt x="75192" y="8389"/>
                    <a:pt x="74434" y="8059"/>
                  </a:cubicBezTo>
                  <a:cubicBezTo>
                    <a:pt x="73769" y="7770"/>
                    <a:pt x="73068" y="7582"/>
                    <a:pt x="72378" y="7365"/>
                  </a:cubicBezTo>
                  <a:cubicBezTo>
                    <a:pt x="71607" y="7123"/>
                    <a:pt x="70869" y="6789"/>
                    <a:pt x="70108" y="6514"/>
                  </a:cubicBezTo>
                  <a:cubicBezTo>
                    <a:pt x="69346" y="6239"/>
                    <a:pt x="68577" y="6066"/>
                    <a:pt x="67795" y="5871"/>
                  </a:cubicBezTo>
                  <a:cubicBezTo>
                    <a:pt x="66997" y="5674"/>
                    <a:pt x="66216" y="5404"/>
                    <a:pt x="65419" y="5202"/>
                  </a:cubicBezTo>
                  <a:cubicBezTo>
                    <a:pt x="64615" y="4998"/>
                    <a:pt x="63792" y="4884"/>
                    <a:pt x="62987" y="4692"/>
                  </a:cubicBezTo>
                  <a:cubicBezTo>
                    <a:pt x="62209" y="4507"/>
                    <a:pt x="61460" y="4234"/>
                    <a:pt x="60681" y="4052"/>
                  </a:cubicBezTo>
                  <a:cubicBezTo>
                    <a:pt x="59948" y="3881"/>
                    <a:pt x="59247" y="3641"/>
                    <a:pt x="58537" y="3395"/>
                  </a:cubicBezTo>
                  <a:cubicBezTo>
                    <a:pt x="56980" y="2860"/>
                    <a:pt x="55405" y="2364"/>
                    <a:pt x="53791" y="2028"/>
                  </a:cubicBezTo>
                  <a:cubicBezTo>
                    <a:pt x="53020" y="1869"/>
                    <a:pt x="52241" y="1768"/>
                    <a:pt x="51462" y="1663"/>
                  </a:cubicBezTo>
                  <a:cubicBezTo>
                    <a:pt x="51009" y="1603"/>
                    <a:pt x="50555" y="1549"/>
                    <a:pt x="50113" y="1428"/>
                  </a:cubicBezTo>
                  <a:cubicBezTo>
                    <a:pt x="49719" y="1321"/>
                    <a:pt x="49340" y="1149"/>
                    <a:pt x="48940" y="1072"/>
                  </a:cubicBezTo>
                  <a:cubicBezTo>
                    <a:pt x="48589" y="1005"/>
                    <a:pt x="48230" y="998"/>
                    <a:pt x="47878" y="931"/>
                  </a:cubicBezTo>
                  <a:cubicBezTo>
                    <a:pt x="47463" y="851"/>
                    <a:pt x="47057" y="732"/>
                    <a:pt x="46646" y="633"/>
                  </a:cubicBezTo>
                  <a:cubicBezTo>
                    <a:pt x="45859" y="442"/>
                    <a:pt x="45042" y="342"/>
                    <a:pt x="44242" y="227"/>
                  </a:cubicBezTo>
                  <a:cubicBezTo>
                    <a:pt x="42662" y="1"/>
                    <a:pt x="41063" y="3"/>
                    <a:pt x="39470" y="2"/>
                  </a:cubicBezTo>
                  <a:cubicBezTo>
                    <a:pt x="39450" y="2"/>
                    <a:pt x="39429" y="2"/>
                    <a:pt x="39408"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025;p52">
            <a:extLst>
              <a:ext uri="{FF2B5EF4-FFF2-40B4-BE49-F238E27FC236}">
                <a16:creationId xmlns:a16="http://schemas.microsoft.com/office/drawing/2014/main" id="{EB8431CB-B524-A3BC-2549-EA8442439DE1}"/>
              </a:ext>
            </a:extLst>
          </p:cNvPr>
          <p:cNvGrpSpPr/>
          <p:nvPr/>
        </p:nvGrpSpPr>
        <p:grpSpPr>
          <a:xfrm>
            <a:off x="2458158" y="1039564"/>
            <a:ext cx="2373435" cy="899855"/>
            <a:chOff x="1248125" y="1272250"/>
            <a:chExt cx="2232375" cy="730250"/>
          </a:xfrm>
        </p:grpSpPr>
        <p:sp>
          <p:nvSpPr>
            <p:cNvPr id="19" name="Google Shape;1026;p52">
              <a:extLst>
                <a:ext uri="{FF2B5EF4-FFF2-40B4-BE49-F238E27FC236}">
                  <a16:creationId xmlns:a16="http://schemas.microsoft.com/office/drawing/2014/main" id="{E5C09060-33B4-A7F2-6F6E-FDE90BF5448E}"/>
                </a:ext>
              </a:extLst>
            </p:cNvPr>
            <p:cNvSpPr/>
            <p:nvPr/>
          </p:nvSpPr>
          <p:spPr>
            <a:xfrm>
              <a:off x="1313425" y="1397500"/>
              <a:ext cx="2141800" cy="604275"/>
            </a:xfrm>
            <a:custGeom>
              <a:avLst/>
              <a:gdLst/>
              <a:ahLst/>
              <a:cxnLst/>
              <a:rect l="l" t="t" r="r" b="b"/>
              <a:pathLst>
                <a:path w="85672" h="24171" extrusionOk="0">
                  <a:moveTo>
                    <a:pt x="32731" y="0"/>
                  </a:moveTo>
                  <a:cubicBezTo>
                    <a:pt x="29103" y="0"/>
                    <a:pt x="25477" y="145"/>
                    <a:pt x="21865" y="499"/>
                  </a:cubicBezTo>
                  <a:cubicBezTo>
                    <a:pt x="17930" y="885"/>
                    <a:pt x="14015" y="1521"/>
                    <a:pt x="10182" y="2496"/>
                  </a:cubicBezTo>
                  <a:cubicBezTo>
                    <a:pt x="7980" y="3055"/>
                    <a:pt x="1237" y="4084"/>
                    <a:pt x="680" y="6731"/>
                  </a:cubicBezTo>
                  <a:cubicBezTo>
                    <a:pt x="1" y="9956"/>
                    <a:pt x="4518" y="13878"/>
                    <a:pt x="6707" y="15482"/>
                  </a:cubicBezTo>
                  <a:cubicBezTo>
                    <a:pt x="13776" y="20663"/>
                    <a:pt x="22520" y="23516"/>
                    <a:pt x="31283" y="23516"/>
                  </a:cubicBezTo>
                  <a:cubicBezTo>
                    <a:pt x="31536" y="23516"/>
                    <a:pt x="31789" y="23514"/>
                    <a:pt x="32042" y="23509"/>
                  </a:cubicBezTo>
                  <a:cubicBezTo>
                    <a:pt x="35671" y="23441"/>
                    <a:pt x="39276" y="22898"/>
                    <a:pt x="42904" y="22840"/>
                  </a:cubicBezTo>
                  <a:cubicBezTo>
                    <a:pt x="43128" y="22837"/>
                    <a:pt x="43353" y="22835"/>
                    <a:pt x="43577" y="22835"/>
                  </a:cubicBezTo>
                  <a:cubicBezTo>
                    <a:pt x="49122" y="22835"/>
                    <a:pt x="54624" y="23895"/>
                    <a:pt x="60168" y="24129"/>
                  </a:cubicBezTo>
                  <a:cubicBezTo>
                    <a:pt x="60803" y="24156"/>
                    <a:pt x="61442" y="24170"/>
                    <a:pt x="62083" y="24170"/>
                  </a:cubicBezTo>
                  <a:cubicBezTo>
                    <a:pt x="67263" y="24170"/>
                    <a:pt x="72553" y="23223"/>
                    <a:pt x="76684" y="20169"/>
                  </a:cubicBezTo>
                  <a:cubicBezTo>
                    <a:pt x="78251" y="19012"/>
                    <a:pt x="79598" y="17590"/>
                    <a:pt x="80935" y="16176"/>
                  </a:cubicBezTo>
                  <a:lnTo>
                    <a:pt x="85120" y="11755"/>
                  </a:lnTo>
                  <a:cubicBezTo>
                    <a:pt x="85290" y="11575"/>
                    <a:pt x="85465" y="11384"/>
                    <a:pt x="85525" y="11143"/>
                  </a:cubicBezTo>
                  <a:cubicBezTo>
                    <a:pt x="85671" y="10545"/>
                    <a:pt x="85051" y="10060"/>
                    <a:pt x="84510" y="9763"/>
                  </a:cubicBezTo>
                  <a:cubicBezTo>
                    <a:pt x="72815" y="3364"/>
                    <a:pt x="59223" y="1464"/>
                    <a:pt x="45925" y="523"/>
                  </a:cubicBezTo>
                  <a:cubicBezTo>
                    <a:pt x="41538" y="213"/>
                    <a:pt x="37133" y="0"/>
                    <a:pt x="32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27;p52">
              <a:extLst>
                <a:ext uri="{FF2B5EF4-FFF2-40B4-BE49-F238E27FC236}">
                  <a16:creationId xmlns:a16="http://schemas.microsoft.com/office/drawing/2014/main" id="{5FC1EB2D-72F2-AD12-756A-8C7B0C29840D}"/>
                </a:ext>
              </a:extLst>
            </p:cNvPr>
            <p:cNvSpPr/>
            <p:nvPr/>
          </p:nvSpPr>
          <p:spPr>
            <a:xfrm>
              <a:off x="1248125" y="1272250"/>
              <a:ext cx="2232375" cy="730250"/>
            </a:xfrm>
            <a:custGeom>
              <a:avLst/>
              <a:gdLst/>
              <a:ahLst/>
              <a:cxnLst/>
              <a:rect l="l" t="t" r="r" b="b"/>
              <a:pathLst>
                <a:path w="89295" h="29210" extrusionOk="0">
                  <a:moveTo>
                    <a:pt x="39407" y="462"/>
                  </a:moveTo>
                  <a:cubicBezTo>
                    <a:pt x="39428" y="462"/>
                    <a:pt x="39449" y="462"/>
                    <a:pt x="39470" y="462"/>
                  </a:cubicBezTo>
                  <a:cubicBezTo>
                    <a:pt x="41076" y="463"/>
                    <a:pt x="42692" y="454"/>
                    <a:pt x="44283" y="694"/>
                  </a:cubicBezTo>
                  <a:cubicBezTo>
                    <a:pt x="45030" y="807"/>
                    <a:pt x="45790" y="898"/>
                    <a:pt x="46523" y="1076"/>
                  </a:cubicBezTo>
                  <a:cubicBezTo>
                    <a:pt x="47253" y="1252"/>
                    <a:pt x="47959" y="1392"/>
                    <a:pt x="48701" y="1499"/>
                  </a:cubicBezTo>
                  <a:cubicBezTo>
                    <a:pt x="49063" y="1551"/>
                    <a:pt x="49399" y="1693"/>
                    <a:pt x="49748" y="1800"/>
                  </a:cubicBezTo>
                  <a:cubicBezTo>
                    <a:pt x="50153" y="1923"/>
                    <a:pt x="50559" y="1997"/>
                    <a:pt x="50977" y="2056"/>
                  </a:cubicBezTo>
                  <a:cubicBezTo>
                    <a:pt x="51795" y="2171"/>
                    <a:pt x="52615" y="2261"/>
                    <a:pt x="53426" y="2419"/>
                  </a:cubicBezTo>
                  <a:cubicBezTo>
                    <a:pt x="54963" y="2720"/>
                    <a:pt x="56465" y="3175"/>
                    <a:pt x="57947" y="3676"/>
                  </a:cubicBezTo>
                  <a:cubicBezTo>
                    <a:pt x="59364" y="4154"/>
                    <a:pt x="60790" y="4547"/>
                    <a:pt x="62224" y="4964"/>
                  </a:cubicBezTo>
                  <a:cubicBezTo>
                    <a:pt x="62968" y="5179"/>
                    <a:pt x="63732" y="5314"/>
                    <a:pt x="64491" y="5462"/>
                  </a:cubicBezTo>
                  <a:cubicBezTo>
                    <a:pt x="65249" y="5610"/>
                    <a:pt x="65983" y="5829"/>
                    <a:pt x="66721" y="6046"/>
                  </a:cubicBezTo>
                  <a:cubicBezTo>
                    <a:pt x="67489" y="6272"/>
                    <a:pt x="68276" y="6418"/>
                    <a:pt x="69042" y="6641"/>
                  </a:cubicBezTo>
                  <a:cubicBezTo>
                    <a:pt x="69813" y="6866"/>
                    <a:pt x="70555" y="7165"/>
                    <a:pt x="71299" y="7463"/>
                  </a:cubicBezTo>
                  <a:cubicBezTo>
                    <a:pt x="71978" y="7735"/>
                    <a:pt x="72684" y="7920"/>
                    <a:pt x="73377" y="8147"/>
                  </a:cubicBezTo>
                  <a:cubicBezTo>
                    <a:pt x="74130" y="8392"/>
                    <a:pt x="74827" y="8748"/>
                    <a:pt x="75548" y="9072"/>
                  </a:cubicBezTo>
                  <a:lnTo>
                    <a:pt x="75555" y="9076"/>
                  </a:lnTo>
                  <a:cubicBezTo>
                    <a:pt x="74154" y="8639"/>
                    <a:pt x="72723" y="8347"/>
                    <a:pt x="71282" y="8061"/>
                  </a:cubicBezTo>
                  <a:cubicBezTo>
                    <a:pt x="70529" y="7912"/>
                    <a:pt x="69839" y="7611"/>
                    <a:pt x="69099" y="7420"/>
                  </a:cubicBezTo>
                  <a:cubicBezTo>
                    <a:pt x="68304" y="7215"/>
                    <a:pt x="67500" y="7045"/>
                    <a:pt x="66700" y="6867"/>
                  </a:cubicBezTo>
                  <a:cubicBezTo>
                    <a:pt x="63404" y="6134"/>
                    <a:pt x="60096" y="5334"/>
                    <a:pt x="56761" y="4813"/>
                  </a:cubicBezTo>
                  <a:cubicBezTo>
                    <a:pt x="53419" y="4291"/>
                    <a:pt x="50079" y="3790"/>
                    <a:pt x="46722" y="3377"/>
                  </a:cubicBezTo>
                  <a:cubicBezTo>
                    <a:pt x="45866" y="3272"/>
                    <a:pt x="45012" y="3158"/>
                    <a:pt x="44161" y="3018"/>
                  </a:cubicBezTo>
                  <a:cubicBezTo>
                    <a:pt x="43367" y="2887"/>
                    <a:pt x="42582" y="2710"/>
                    <a:pt x="41780" y="2639"/>
                  </a:cubicBezTo>
                  <a:cubicBezTo>
                    <a:pt x="41030" y="2573"/>
                    <a:pt x="40274" y="2555"/>
                    <a:pt x="39517" y="2555"/>
                  </a:cubicBezTo>
                  <a:cubicBezTo>
                    <a:pt x="38591" y="2555"/>
                    <a:pt x="37663" y="2583"/>
                    <a:pt x="36743" y="2583"/>
                  </a:cubicBezTo>
                  <a:lnTo>
                    <a:pt x="34242" y="2583"/>
                  </a:lnTo>
                  <a:cubicBezTo>
                    <a:pt x="34052" y="2583"/>
                    <a:pt x="33860" y="2576"/>
                    <a:pt x="33669" y="2576"/>
                  </a:cubicBezTo>
                  <a:cubicBezTo>
                    <a:pt x="33494" y="2576"/>
                    <a:pt x="33319" y="2582"/>
                    <a:pt x="33147" y="2604"/>
                  </a:cubicBezTo>
                  <a:cubicBezTo>
                    <a:pt x="32763" y="2653"/>
                    <a:pt x="32389" y="2740"/>
                    <a:pt x="32004" y="2784"/>
                  </a:cubicBezTo>
                  <a:cubicBezTo>
                    <a:pt x="30421" y="2966"/>
                    <a:pt x="28896" y="3413"/>
                    <a:pt x="27331" y="3683"/>
                  </a:cubicBezTo>
                  <a:cubicBezTo>
                    <a:pt x="26295" y="3863"/>
                    <a:pt x="25287" y="4168"/>
                    <a:pt x="24269" y="4427"/>
                  </a:cubicBezTo>
                  <a:lnTo>
                    <a:pt x="24159" y="4440"/>
                  </a:lnTo>
                  <a:cubicBezTo>
                    <a:pt x="24687" y="4202"/>
                    <a:pt x="25195" y="3923"/>
                    <a:pt x="25704" y="3644"/>
                  </a:cubicBezTo>
                  <a:cubicBezTo>
                    <a:pt x="28502" y="2107"/>
                    <a:pt x="31532" y="1040"/>
                    <a:pt x="34712" y="679"/>
                  </a:cubicBezTo>
                  <a:cubicBezTo>
                    <a:pt x="36271" y="502"/>
                    <a:pt x="37839" y="462"/>
                    <a:pt x="39407" y="462"/>
                  </a:cubicBezTo>
                  <a:close/>
                  <a:moveTo>
                    <a:pt x="39725" y="3006"/>
                  </a:moveTo>
                  <a:cubicBezTo>
                    <a:pt x="40495" y="3006"/>
                    <a:pt x="41264" y="3028"/>
                    <a:pt x="42024" y="3110"/>
                  </a:cubicBezTo>
                  <a:cubicBezTo>
                    <a:pt x="42843" y="3200"/>
                    <a:pt x="43650" y="3391"/>
                    <a:pt x="44463" y="3517"/>
                  </a:cubicBezTo>
                  <a:cubicBezTo>
                    <a:pt x="45242" y="3637"/>
                    <a:pt x="46024" y="3739"/>
                    <a:pt x="46806" y="3833"/>
                  </a:cubicBezTo>
                  <a:cubicBezTo>
                    <a:pt x="50096" y="4235"/>
                    <a:pt x="53368" y="4730"/>
                    <a:pt x="56643" y="5240"/>
                  </a:cubicBezTo>
                  <a:cubicBezTo>
                    <a:pt x="59840" y="5739"/>
                    <a:pt x="63008" y="6505"/>
                    <a:pt x="66167" y="7200"/>
                  </a:cubicBezTo>
                  <a:cubicBezTo>
                    <a:pt x="66941" y="7371"/>
                    <a:pt x="67714" y="7546"/>
                    <a:pt x="68486" y="7727"/>
                  </a:cubicBezTo>
                  <a:cubicBezTo>
                    <a:pt x="69189" y="7893"/>
                    <a:pt x="69848" y="8175"/>
                    <a:pt x="70547" y="8350"/>
                  </a:cubicBezTo>
                  <a:cubicBezTo>
                    <a:pt x="71295" y="8537"/>
                    <a:pt x="72064" y="8650"/>
                    <a:pt x="72822" y="8792"/>
                  </a:cubicBezTo>
                  <a:cubicBezTo>
                    <a:pt x="73536" y="8927"/>
                    <a:pt x="74202" y="9210"/>
                    <a:pt x="74909" y="9366"/>
                  </a:cubicBezTo>
                  <a:cubicBezTo>
                    <a:pt x="75631" y="9526"/>
                    <a:pt x="76319" y="9796"/>
                    <a:pt x="77043" y="9953"/>
                  </a:cubicBezTo>
                  <a:cubicBezTo>
                    <a:pt x="77741" y="10105"/>
                    <a:pt x="78336" y="10396"/>
                    <a:pt x="78998" y="10649"/>
                  </a:cubicBezTo>
                  <a:cubicBezTo>
                    <a:pt x="79353" y="10784"/>
                    <a:pt x="79728" y="10851"/>
                    <a:pt x="80093" y="10953"/>
                  </a:cubicBezTo>
                  <a:cubicBezTo>
                    <a:pt x="80504" y="11069"/>
                    <a:pt x="80864" y="11268"/>
                    <a:pt x="81253" y="11436"/>
                  </a:cubicBezTo>
                  <a:cubicBezTo>
                    <a:pt x="81526" y="11554"/>
                    <a:pt x="81811" y="11626"/>
                    <a:pt x="82095" y="11712"/>
                  </a:cubicBezTo>
                  <a:cubicBezTo>
                    <a:pt x="82477" y="11828"/>
                    <a:pt x="82812" y="12023"/>
                    <a:pt x="83179" y="12179"/>
                  </a:cubicBezTo>
                  <a:cubicBezTo>
                    <a:pt x="83295" y="12229"/>
                    <a:pt x="83413" y="12276"/>
                    <a:pt x="83530" y="12322"/>
                  </a:cubicBezTo>
                  <a:cubicBezTo>
                    <a:pt x="83667" y="12392"/>
                    <a:pt x="83803" y="12465"/>
                    <a:pt x="83935" y="12545"/>
                  </a:cubicBezTo>
                  <a:cubicBezTo>
                    <a:pt x="84573" y="12927"/>
                    <a:pt x="85257" y="13321"/>
                    <a:pt x="85808" y="13821"/>
                  </a:cubicBezTo>
                  <a:cubicBezTo>
                    <a:pt x="85997" y="13991"/>
                    <a:pt x="86321" y="14178"/>
                    <a:pt x="86436" y="14408"/>
                  </a:cubicBezTo>
                  <a:cubicBezTo>
                    <a:pt x="86591" y="14717"/>
                    <a:pt x="86151" y="15210"/>
                    <a:pt x="85980" y="15443"/>
                  </a:cubicBezTo>
                  <a:cubicBezTo>
                    <a:pt x="85805" y="15679"/>
                    <a:pt x="85603" y="15892"/>
                    <a:pt x="85432" y="16132"/>
                  </a:cubicBezTo>
                  <a:cubicBezTo>
                    <a:pt x="85215" y="16437"/>
                    <a:pt x="85017" y="16760"/>
                    <a:pt x="84755" y="17033"/>
                  </a:cubicBezTo>
                  <a:cubicBezTo>
                    <a:pt x="84236" y="17572"/>
                    <a:pt x="83658" y="18070"/>
                    <a:pt x="83100" y="18569"/>
                  </a:cubicBezTo>
                  <a:cubicBezTo>
                    <a:pt x="81904" y="19642"/>
                    <a:pt x="80605" y="20604"/>
                    <a:pt x="79333" y="21584"/>
                  </a:cubicBezTo>
                  <a:cubicBezTo>
                    <a:pt x="78174" y="22478"/>
                    <a:pt x="77044" y="23407"/>
                    <a:pt x="75811" y="24205"/>
                  </a:cubicBezTo>
                  <a:cubicBezTo>
                    <a:pt x="74494" y="25056"/>
                    <a:pt x="72737" y="25098"/>
                    <a:pt x="71216" y="25193"/>
                  </a:cubicBezTo>
                  <a:cubicBezTo>
                    <a:pt x="70484" y="25239"/>
                    <a:pt x="69755" y="25324"/>
                    <a:pt x="69032" y="25450"/>
                  </a:cubicBezTo>
                  <a:cubicBezTo>
                    <a:pt x="68698" y="25507"/>
                    <a:pt x="68353" y="25509"/>
                    <a:pt x="68016" y="25556"/>
                  </a:cubicBezTo>
                  <a:cubicBezTo>
                    <a:pt x="67571" y="25619"/>
                    <a:pt x="67134" y="25580"/>
                    <a:pt x="66691" y="25631"/>
                  </a:cubicBezTo>
                  <a:cubicBezTo>
                    <a:pt x="65668" y="25749"/>
                    <a:pt x="64648" y="25770"/>
                    <a:pt x="63626" y="25770"/>
                  </a:cubicBezTo>
                  <a:cubicBezTo>
                    <a:pt x="63093" y="25770"/>
                    <a:pt x="62559" y="25764"/>
                    <a:pt x="62023" y="25764"/>
                  </a:cubicBezTo>
                  <a:cubicBezTo>
                    <a:pt x="61976" y="25764"/>
                    <a:pt x="61928" y="25764"/>
                    <a:pt x="61881" y="25764"/>
                  </a:cubicBezTo>
                  <a:cubicBezTo>
                    <a:pt x="61423" y="25765"/>
                    <a:pt x="60931" y="25811"/>
                    <a:pt x="60450" y="25811"/>
                  </a:cubicBezTo>
                  <a:cubicBezTo>
                    <a:pt x="60162" y="25811"/>
                    <a:pt x="59879" y="25794"/>
                    <a:pt x="59609" y="25742"/>
                  </a:cubicBezTo>
                  <a:cubicBezTo>
                    <a:pt x="58878" y="25601"/>
                    <a:pt x="58152" y="25640"/>
                    <a:pt x="57417" y="25533"/>
                  </a:cubicBezTo>
                  <a:cubicBezTo>
                    <a:pt x="56750" y="25436"/>
                    <a:pt x="56071" y="25495"/>
                    <a:pt x="55401" y="25420"/>
                  </a:cubicBezTo>
                  <a:cubicBezTo>
                    <a:pt x="55048" y="25381"/>
                    <a:pt x="54715" y="25361"/>
                    <a:pt x="54361" y="25342"/>
                  </a:cubicBezTo>
                  <a:cubicBezTo>
                    <a:pt x="53985" y="25322"/>
                    <a:pt x="53641" y="25196"/>
                    <a:pt x="53259" y="25193"/>
                  </a:cubicBezTo>
                  <a:cubicBezTo>
                    <a:pt x="52520" y="25190"/>
                    <a:pt x="51803" y="25098"/>
                    <a:pt x="51067" y="25068"/>
                  </a:cubicBezTo>
                  <a:cubicBezTo>
                    <a:pt x="51015" y="25066"/>
                    <a:pt x="50963" y="25065"/>
                    <a:pt x="50910" y="25065"/>
                  </a:cubicBezTo>
                  <a:cubicBezTo>
                    <a:pt x="50653" y="25065"/>
                    <a:pt x="50396" y="25087"/>
                    <a:pt x="50138" y="25087"/>
                  </a:cubicBezTo>
                  <a:cubicBezTo>
                    <a:pt x="50089" y="25087"/>
                    <a:pt x="50040" y="25086"/>
                    <a:pt x="49990" y="25084"/>
                  </a:cubicBezTo>
                  <a:cubicBezTo>
                    <a:pt x="49620" y="25069"/>
                    <a:pt x="49274" y="24935"/>
                    <a:pt x="48905" y="24918"/>
                  </a:cubicBezTo>
                  <a:cubicBezTo>
                    <a:pt x="48851" y="24916"/>
                    <a:pt x="48796" y="24915"/>
                    <a:pt x="48742" y="24915"/>
                  </a:cubicBezTo>
                  <a:cubicBezTo>
                    <a:pt x="48472" y="24915"/>
                    <a:pt x="48201" y="24940"/>
                    <a:pt x="47932" y="24946"/>
                  </a:cubicBezTo>
                  <a:cubicBezTo>
                    <a:pt x="47912" y="24946"/>
                    <a:pt x="47891" y="24946"/>
                    <a:pt x="47871" y="24946"/>
                  </a:cubicBezTo>
                  <a:cubicBezTo>
                    <a:pt x="47503" y="24946"/>
                    <a:pt x="47159" y="24885"/>
                    <a:pt x="46794" y="24837"/>
                  </a:cubicBezTo>
                  <a:cubicBezTo>
                    <a:pt x="46010" y="24735"/>
                    <a:pt x="45221" y="24817"/>
                    <a:pt x="44435" y="24746"/>
                  </a:cubicBezTo>
                  <a:cubicBezTo>
                    <a:pt x="42877" y="24603"/>
                    <a:pt x="41314" y="24573"/>
                    <a:pt x="39753" y="24461"/>
                  </a:cubicBezTo>
                  <a:cubicBezTo>
                    <a:pt x="38953" y="24405"/>
                    <a:pt x="38174" y="24250"/>
                    <a:pt x="37382" y="24138"/>
                  </a:cubicBezTo>
                  <a:cubicBezTo>
                    <a:pt x="36668" y="24037"/>
                    <a:pt x="35931" y="24023"/>
                    <a:pt x="35210" y="23957"/>
                  </a:cubicBezTo>
                  <a:cubicBezTo>
                    <a:pt x="33598" y="23810"/>
                    <a:pt x="31994" y="23517"/>
                    <a:pt x="30389" y="23285"/>
                  </a:cubicBezTo>
                  <a:cubicBezTo>
                    <a:pt x="28856" y="23063"/>
                    <a:pt x="27393" y="22567"/>
                    <a:pt x="25882" y="22245"/>
                  </a:cubicBezTo>
                  <a:cubicBezTo>
                    <a:pt x="24405" y="21931"/>
                    <a:pt x="22904" y="21747"/>
                    <a:pt x="21435" y="21398"/>
                  </a:cubicBezTo>
                  <a:cubicBezTo>
                    <a:pt x="20685" y="21221"/>
                    <a:pt x="19951" y="20991"/>
                    <a:pt x="19235" y="20708"/>
                  </a:cubicBezTo>
                  <a:cubicBezTo>
                    <a:pt x="18838" y="20550"/>
                    <a:pt x="18427" y="20418"/>
                    <a:pt x="18036" y="20244"/>
                  </a:cubicBezTo>
                  <a:cubicBezTo>
                    <a:pt x="17733" y="20109"/>
                    <a:pt x="17468" y="19917"/>
                    <a:pt x="17178" y="19760"/>
                  </a:cubicBezTo>
                  <a:cubicBezTo>
                    <a:pt x="16530" y="19409"/>
                    <a:pt x="15772" y="19325"/>
                    <a:pt x="15096" y="19039"/>
                  </a:cubicBezTo>
                  <a:cubicBezTo>
                    <a:pt x="14430" y="18756"/>
                    <a:pt x="13820" y="18357"/>
                    <a:pt x="13220" y="17956"/>
                  </a:cubicBezTo>
                  <a:cubicBezTo>
                    <a:pt x="12009" y="17146"/>
                    <a:pt x="10751" y="16429"/>
                    <a:pt x="9563" y="15585"/>
                  </a:cubicBezTo>
                  <a:cubicBezTo>
                    <a:pt x="8355" y="14727"/>
                    <a:pt x="7334" y="13673"/>
                    <a:pt x="7558" y="12070"/>
                  </a:cubicBezTo>
                  <a:cubicBezTo>
                    <a:pt x="7752" y="10670"/>
                    <a:pt x="9032" y="9631"/>
                    <a:pt x="10247" y="9083"/>
                  </a:cubicBezTo>
                  <a:cubicBezTo>
                    <a:pt x="11652" y="8452"/>
                    <a:pt x="13000" y="7728"/>
                    <a:pt x="14470" y="7244"/>
                  </a:cubicBezTo>
                  <a:cubicBezTo>
                    <a:pt x="15919" y="6767"/>
                    <a:pt x="17443" y="6517"/>
                    <a:pt x="18887" y="6028"/>
                  </a:cubicBezTo>
                  <a:cubicBezTo>
                    <a:pt x="19485" y="5826"/>
                    <a:pt x="20071" y="5643"/>
                    <a:pt x="20683" y="5515"/>
                  </a:cubicBezTo>
                  <a:cubicBezTo>
                    <a:pt x="20793" y="5495"/>
                    <a:pt x="20901" y="5475"/>
                    <a:pt x="21011" y="5453"/>
                  </a:cubicBezTo>
                  <a:cubicBezTo>
                    <a:pt x="21028" y="5449"/>
                    <a:pt x="21045" y="5446"/>
                    <a:pt x="21063" y="5443"/>
                  </a:cubicBezTo>
                  <a:cubicBezTo>
                    <a:pt x="21836" y="5316"/>
                    <a:pt x="22619" y="5251"/>
                    <a:pt x="23388" y="5095"/>
                  </a:cubicBezTo>
                  <a:cubicBezTo>
                    <a:pt x="24088" y="4955"/>
                    <a:pt x="24769" y="4741"/>
                    <a:pt x="25456" y="4548"/>
                  </a:cubicBezTo>
                  <a:cubicBezTo>
                    <a:pt x="26033" y="4447"/>
                    <a:pt x="26618" y="4353"/>
                    <a:pt x="27203" y="4347"/>
                  </a:cubicBezTo>
                  <a:cubicBezTo>
                    <a:pt x="27317" y="4346"/>
                    <a:pt x="27339" y="4205"/>
                    <a:pt x="27269" y="4150"/>
                  </a:cubicBezTo>
                  <a:cubicBezTo>
                    <a:pt x="27491" y="4110"/>
                    <a:pt x="27714" y="4068"/>
                    <a:pt x="27937" y="4023"/>
                  </a:cubicBezTo>
                  <a:cubicBezTo>
                    <a:pt x="28692" y="3868"/>
                    <a:pt x="29436" y="3671"/>
                    <a:pt x="30192" y="3525"/>
                  </a:cubicBezTo>
                  <a:cubicBezTo>
                    <a:pt x="30974" y="3373"/>
                    <a:pt x="31760" y="3288"/>
                    <a:pt x="32546" y="3166"/>
                  </a:cubicBezTo>
                  <a:cubicBezTo>
                    <a:pt x="33371" y="3038"/>
                    <a:pt x="34211" y="3008"/>
                    <a:pt x="35053" y="3008"/>
                  </a:cubicBezTo>
                  <a:cubicBezTo>
                    <a:pt x="35791" y="3008"/>
                    <a:pt x="36530" y="3031"/>
                    <a:pt x="37262" y="3031"/>
                  </a:cubicBezTo>
                  <a:cubicBezTo>
                    <a:pt x="38078" y="3031"/>
                    <a:pt x="38902" y="3006"/>
                    <a:pt x="39725" y="3006"/>
                  </a:cubicBezTo>
                  <a:close/>
                  <a:moveTo>
                    <a:pt x="14416" y="6802"/>
                  </a:moveTo>
                  <a:lnTo>
                    <a:pt x="14416" y="6802"/>
                  </a:lnTo>
                  <a:cubicBezTo>
                    <a:pt x="14062" y="6917"/>
                    <a:pt x="13710" y="7044"/>
                    <a:pt x="13362" y="7183"/>
                  </a:cubicBezTo>
                  <a:cubicBezTo>
                    <a:pt x="12639" y="7472"/>
                    <a:pt x="11912" y="7760"/>
                    <a:pt x="11218" y="8110"/>
                  </a:cubicBezTo>
                  <a:cubicBezTo>
                    <a:pt x="10594" y="8426"/>
                    <a:pt x="9884" y="8682"/>
                    <a:pt x="9304" y="9072"/>
                  </a:cubicBezTo>
                  <a:cubicBezTo>
                    <a:pt x="8265" y="9771"/>
                    <a:pt x="7295" y="10709"/>
                    <a:pt x="7119" y="12010"/>
                  </a:cubicBezTo>
                  <a:cubicBezTo>
                    <a:pt x="6940" y="13343"/>
                    <a:pt x="7530" y="14538"/>
                    <a:pt x="8548" y="15385"/>
                  </a:cubicBezTo>
                  <a:cubicBezTo>
                    <a:pt x="9672" y="16318"/>
                    <a:pt x="10968" y="16985"/>
                    <a:pt x="12185" y="17777"/>
                  </a:cubicBezTo>
                  <a:cubicBezTo>
                    <a:pt x="12820" y="18189"/>
                    <a:pt x="13436" y="18634"/>
                    <a:pt x="14096" y="19008"/>
                  </a:cubicBezTo>
                  <a:cubicBezTo>
                    <a:pt x="14760" y="19383"/>
                    <a:pt x="15443" y="19609"/>
                    <a:pt x="16171" y="19822"/>
                  </a:cubicBezTo>
                  <a:cubicBezTo>
                    <a:pt x="16873" y="20029"/>
                    <a:pt x="17439" y="20447"/>
                    <a:pt x="18112" y="20716"/>
                  </a:cubicBezTo>
                  <a:cubicBezTo>
                    <a:pt x="18865" y="21016"/>
                    <a:pt x="19629" y="21316"/>
                    <a:pt x="20407" y="21544"/>
                  </a:cubicBezTo>
                  <a:cubicBezTo>
                    <a:pt x="21910" y="21982"/>
                    <a:pt x="23466" y="22185"/>
                    <a:pt x="25002" y="22470"/>
                  </a:cubicBezTo>
                  <a:cubicBezTo>
                    <a:pt x="26616" y="22769"/>
                    <a:pt x="28175" y="23293"/>
                    <a:pt x="29791" y="23577"/>
                  </a:cubicBezTo>
                  <a:cubicBezTo>
                    <a:pt x="30587" y="23717"/>
                    <a:pt x="31389" y="23792"/>
                    <a:pt x="32186" y="23929"/>
                  </a:cubicBezTo>
                  <a:cubicBezTo>
                    <a:pt x="32970" y="24063"/>
                    <a:pt x="33773" y="24246"/>
                    <a:pt x="34567" y="24307"/>
                  </a:cubicBezTo>
                  <a:cubicBezTo>
                    <a:pt x="35356" y="24367"/>
                    <a:pt x="36146" y="24415"/>
                    <a:pt x="36935" y="24475"/>
                  </a:cubicBezTo>
                  <a:cubicBezTo>
                    <a:pt x="37713" y="24534"/>
                    <a:pt x="38477" y="24729"/>
                    <a:pt x="39255" y="24806"/>
                  </a:cubicBezTo>
                  <a:cubicBezTo>
                    <a:pt x="40898" y="24969"/>
                    <a:pt x="42557" y="24949"/>
                    <a:pt x="44199" y="25118"/>
                  </a:cubicBezTo>
                  <a:cubicBezTo>
                    <a:pt x="45010" y="25202"/>
                    <a:pt x="45824" y="25130"/>
                    <a:pt x="46632" y="25219"/>
                  </a:cubicBezTo>
                  <a:cubicBezTo>
                    <a:pt x="46993" y="25258"/>
                    <a:pt x="47340" y="25344"/>
                    <a:pt x="47706" y="25351"/>
                  </a:cubicBezTo>
                  <a:cubicBezTo>
                    <a:pt x="47734" y="25351"/>
                    <a:pt x="47762" y="25352"/>
                    <a:pt x="47789" y="25352"/>
                  </a:cubicBezTo>
                  <a:cubicBezTo>
                    <a:pt x="48095" y="25352"/>
                    <a:pt x="48401" y="25321"/>
                    <a:pt x="48706" y="25321"/>
                  </a:cubicBezTo>
                  <a:cubicBezTo>
                    <a:pt x="48748" y="25321"/>
                    <a:pt x="48791" y="25322"/>
                    <a:pt x="48833" y="25323"/>
                  </a:cubicBezTo>
                  <a:cubicBezTo>
                    <a:pt x="49176" y="25335"/>
                    <a:pt x="49498" y="25456"/>
                    <a:pt x="49839" y="25485"/>
                  </a:cubicBezTo>
                  <a:cubicBezTo>
                    <a:pt x="49935" y="25493"/>
                    <a:pt x="50031" y="25496"/>
                    <a:pt x="50126" y="25496"/>
                  </a:cubicBezTo>
                  <a:cubicBezTo>
                    <a:pt x="50383" y="25496"/>
                    <a:pt x="50639" y="25475"/>
                    <a:pt x="50896" y="25475"/>
                  </a:cubicBezTo>
                  <a:cubicBezTo>
                    <a:pt x="50953" y="25475"/>
                    <a:pt x="51010" y="25476"/>
                    <a:pt x="51067" y="25478"/>
                  </a:cubicBezTo>
                  <a:cubicBezTo>
                    <a:pt x="51424" y="25494"/>
                    <a:pt x="51775" y="25552"/>
                    <a:pt x="52130" y="25586"/>
                  </a:cubicBezTo>
                  <a:cubicBezTo>
                    <a:pt x="52310" y="25604"/>
                    <a:pt x="52489" y="25608"/>
                    <a:pt x="52668" y="25608"/>
                  </a:cubicBezTo>
                  <a:cubicBezTo>
                    <a:pt x="52806" y="25608"/>
                    <a:pt x="52944" y="25605"/>
                    <a:pt x="53082" y="25605"/>
                  </a:cubicBezTo>
                  <a:cubicBezTo>
                    <a:pt x="53169" y="25605"/>
                    <a:pt x="53255" y="25606"/>
                    <a:pt x="53343" y="25609"/>
                  </a:cubicBezTo>
                  <a:cubicBezTo>
                    <a:pt x="53715" y="25622"/>
                    <a:pt x="54061" y="25755"/>
                    <a:pt x="54433" y="25761"/>
                  </a:cubicBezTo>
                  <a:cubicBezTo>
                    <a:pt x="54813" y="25768"/>
                    <a:pt x="55178" y="25821"/>
                    <a:pt x="55555" y="25858"/>
                  </a:cubicBezTo>
                  <a:cubicBezTo>
                    <a:pt x="55918" y="25894"/>
                    <a:pt x="56281" y="25907"/>
                    <a:pt x="56645" y="25910"/>
                  </a:cubicBezTo>
                  <a:cubicBezTo>
                    <a:pt x="57067" y="25913"/>
                    <a:pt x="57462" y="25989"/>
                    <a:pt x="57879" y="26037"/>
                  </a:cubicBezTo>
                  <a:cubicBezTo>
                    <a:pt x="57989" y="26049"/>
                    <a:pt x="58098" y="26053"/>
                    <a:pt x="58208" y="26053"/>
                  </a:cubicBezTo>
                  <a:cubicBezTo>
                    <a:pt x="58369" y="26053"/>
                    <a:pt x="58531" y="26045"/>
                    <a:pt x="58692" y="26045"/>
                  </a:cubicBezTo>
                  <a:cubicBezTo>
                    <a:pt x="58767" y="26045"/>
                    <a:pt x="58842" y="26046"/>
                    <a:pt x="58917" y="26051"/>
                  </a:cubicBezTo>
                  <a:cubicBezTo>
                    <a:pt x="59303" y="26078"/>
                    <a:pt x="59664" y="26218"/>
                    <a:pt x="60053" y="26225"/>
                  </a:cubicBezTo>
                  <a:cubicBezTo>
                    <a:pt x="60165" y="26226"/>
                    <a:pt x="60276" y="26227"/>
                    <a:pt x="60387" y="26227"/>
                  </a:cubicBezTo>
                  <a:cubicBezTo>
                    <a:pt x="61042" y="26227"/>
                    <a:pt x="61700" y="26202"/>
                    <a:pt x="62355" y="26202"/>
                  </a:cubicBezTo>
                  <a:cubicBezTo>
                    <a:pt x="62367" y="26202"/>
                    <a:pt x="62378" y="26202"/>
                    <a:pt x="62390" y="26202"/>
                  </a:cubicBezTo>
                  <a:cubicBezTo>
                    <a:pt x="63052" y="26204"/>
                    <a:pt x="63716" y="26219"/>
                    <a:pt x="64378" y="26219"/>
                  </a:cubicBezTo>
                  <a:cubicBezTo>
                    <a:pt x="64563" y="26219"/>
                    <a:pt x="64748" y="26218"/>
                    <a:pt x="64933" y="26215"/>
                  </a:cubicBezTo>
                  <a:cubicBezTo>
                    <a:pt x="65771" y="26200"/>
                    <a:pt x="66596" y="26078"/>
                    <a:pt x="67431" y="26063"/>
                  </a:cubicBezTo>
                  <a:cubicBezTo>
                    <a:pt x="68150" y="26049"/>
                    <a:pt x="68879" y="25897"/>
                    <a:pt x="69587" y="25781"/>
                  </a:cubicBezTo>
                  <a:cubicBezTo>
                    <a:pt x="70386" y="25651"/>
                    <a:pt x="71218" y="25708"/>
                    <a:pt x="72018" y="25592"/>
                  </a:cubicBezTo>
                  <a:cubicBezTo>
                    <a:pt x="72820" y="25476"/>
                    <a:pt x="73633" y="25421"/>
                    <a:pt x="74428" y="25254"/>
                  </a:cubicBezTo>
                  <a:cubicBezTo>
                    <a:pt x="75171" y="25098"/>
                    <a:pt x="75798" y="24768"/>
                    <a:pt x="76413" y="24330"/>
                  </a:cubicBezTo>
                  <a:cubicBezTo>
                    <a:pt x="76978" y="23927"/>
                    <a:pt x="77591" y="23559"/>
                    <a:pt x="78124" y="23116"/>
                  </a:cubicBezTo>
                  <a:cubicBezTo>
                    <a:pt x="78720" y="22618"/>
                    <a:pt x="79332" y="22150"/>
                    <a:pt x="79943" y="21670"/>
                  </a:cubicBezTo>
                  <a:cubicBezTo>
                    <a:pt x="81239" y="20651"/>
                    <a:pt x="82560" y="19672"/>
                    <a:pt x="83779" y="18557"/>
                  </a:cubicBezTo>
                  <a:cubicBezTo>
                    <a:pt x="84322" y="18059"/>
                    <a:pt x="84929" y="17575"/>
                    <a:pt x="85376" y="16985"/>
                  </a:cubicBezTo>
                  <a:cubicBezTo>
                    <a:pt x="85775" y="16458"/>
                    <a:pt x="86192" y="15930"/>
                    <a:pt x="86555" y="15378"/>
                  </a:cubicBezTo>
                  <a:cubicBezTo>
                    <a:pt x="86840" y="14945"/>
                    <a:pt x="87117" y="14541"/>
                    <a:pt x="86734" y="14067"/>
                  </a:cubicBezTo>
                  <a:cubicBezTo>
                    <a:pt x="86494" y="13771"/>
                    <a:pt x="86178" y="13501"/>
                    <a:pt x="85851" y="13262"/>
                  </a:cubicBezTo>
                  <a:lnTo>
                    <a:pt x="85851" y="13262"/>
                  </a:lnTo>
                  <a:cubicBezTo>
                    <a:pt x="86327" y="13437"/>
                    <a:pt x="86810" y="13603"/>
                    <a:pt x="87200" y="13930"/>
                  </a:cubicBezTo>
                  <a:cubicBezTo>
                    <a:pt x="87430" y="14124"/>
                    <a:pt x="87633" y="14341"/>
                    <a:pt x="87882" y="14513"/>
                  </a:cubicBezTo>
                  <a:cubicBezTo>
                    <a:pt x="88203" y="14734"/>
                    <a:pt x="88613" y="14915"/>
                    <a:pt x="88738" y="15320"/>
                  </a:cubicBezTo>
                  <a:cubicBezTo>
                    <a:pt x="88953" y="16006"/>
                    <a:pt x="88096" y="16809"/>
                    <a:pt x="87641" y="17237"/>
                  </a:cubicBezTo>
                  <a:cubicBezTo>
                    <a:pt x="87080" y="17764"/>
                    <a:pt x="86591" y="18391"/>
                    <a:pt x="86052" y="18946"/>
                  </a:cubicBezTo>
                  <a:cubicBezTo>
                    <a:pt x="85503" y="19510"/>
                    <a:pt x="84950" y="20070"/>
                    <a:pt x="84394" y="20627"/>
                  </a:cubicBezTo>
                  <a:cubicBezTo>
                    <a:pt x="83860" y="21166"/>
                    <a:pt x="83333" y="21664"/>
                    <a:pt x="82712" y="22104"/>
                  </a:cubicBezTo>
                  <a:cubicBezTo>
                    <a:pt x="82154" y="22500"/>
                    <a:pt x="81645" y="22920"/>
                    <a:pt x="81128" y="23367"/>
                  </a:cubicBezTo>
                  <a:cubicBezTo>
                    <a:pt x="80585" y="23838"/>
                    <a:pt x="79985" y="24244"/>
                    <a:pt x="79463" y="24742"/>
                  </a:cubicBezTo>
                  <a:cubicBezTo>
                    <a:pt x="78964" y="25217"/>
                    <a:pt x="78387" y="25581"/>
                    <a:pt x="77882" y="26051"/>
                  </a:cubicBezTo>
                  <a:cubicBezTo>
                    <a:pt x="76768" y="27090"/>
                    <a:pt x="75398" y="27795"/>
                    <a:pt x="73980" y="28332"/>
                  </a:cubicBezTo>
                  <a:cubicBezTo>
                    <a:pt x="72917" y="28734"/>
                    <a:pt x="71822" y="28801"/>
                    <a:pt x="70713" y="28801"/>
                  </a:cubicBezTo>
                  <a:cubicBezTo>
                    <a:pt x="70219" y="28801"/>
                    <a:pt x="69722" y="28787"/>
                    <a:pt x="69224" y="28785"/>
                  </a:cubicBezTo>
                  <a:cubicBezTo>
                    <a:pt x="68678" y="28782"/>
                    <a:pt x="68133" y="28782"/>
                    <a:pt x="67588" y="28782"/>
                  </a:cubicBezTo>
                  <a:cubicBezTo>
                    <a:pt x="67315" y="28782"/>
                    <a:pt x="67043" y="28782"/>
                    <a:pt x="66770" y="28782"/>
                  </a:cubicBezTo>
                  <a:cubicBezTo>
                    <a:pt x="66410" y="28782"/>
                    <a:pt x="66050" y="28792"/>
                    <a:pt x="65691" y="28792"/>
                  </a:cubicBezTo>
                  <a:cubicBezTo>
                    <a:pt x="65211" y="28792"/>
                    <a:pt x="64733" y="28774"/>
                    <a:pt x="64257" y="28689"/>
                  </a:cubicBezTo>
                  <a:cubicBezTo>
                    <a:pt x="63564" y="28566"/>
                    <a:pt x="62828" y="28559"/>
                    <a:pt x="62125" y="28520"/>
                  </a:cubicBezTo>
                  <a:cubicBezTo>
                    <a:pt x="61334" y="28475"/>
                    <a:pt x="60544" y="28403"/>
                    <a:pt x="59755" y="28362"/>
                  </a:cubicBezTo>
                  <a:cubicBezTo>
                    <a:pt x="58170" y="28281"/>
                    <a:pt x="56579" y="28231"/>
                    <a:pt x="55000" y="28058"/>
                  </a:cubicBezTo>
                  <a:cubicBezTo>
                    <a:pt x="54684" y="28024"/>
                    <a:pt x="54377" y="27937"/>
                    <a:pt x="54058" y="27922"/>
                  </a:cubicBezTo>
                  <a:cubicBezTo>
                    <a:pt x="53957" y="27916"/>
                    <a:pt x="53856" y="27915"/>
                    <a:pt x="53755" y="27915"/>
                  </a:cubicBezTo>
                  <a:cubicBezTo>
                    <a:pt x="53523" y="27915"/>
                    <a:pt x="53289" y="27924"/>
                    <a:pt x="53056" y="27924"/>
                  </a:cubicBezTo>
                  <a:cubicBezTo>
                    <a:pt x="52971" y="27924"/>
                    <a:pt x="52886" y="27923"/>
                    <a:pt x="52801" y="27919"/>
                  </a:cubicBezTo>
                  <a:cubicBezTo>
                    <a:pt x="52014" y="27888"/>
                    <a:pt x="51205" y="27818"/>
                    <a:pt x="50419" y="27744"/>
                  </a:cubicBezTo>
                  <a:cubicBezTo>
                    <a:pt x="49801" y="27686"/>
                    <a:pt x="49204" y="27663"/>
                    <a:pt x="48591" y="27663"/>
                  </a:cubicBezTo>
                  <a:cubicBezTo>
                    <a:pt x="48454" y="27663"/>
                    <a:pt x="48316" y="27664"/>
                    <a:pt x="48177" y="27666"/>
                  </a:cubicBezTo>
                  <a:cubicBezTo>
                    <a:pt x="48144" y="27667"/>
                    <a:pt x="48112" y="27667"/>
                    <a:pt x="48080" y="27667"/>
                  </a:cubicBezTo>
                  <a:cubicBezTo>
                    <a:pt x="47382" y="27667"/>
                    <a:pt x="46667" y="27551"/>
                    <a:pt x="45973" y="27485"/>
                  </a:cubicBezTo>
                  <a:cubicBezTo>
                    <a:pt x="45186" y="27410"/>
                    <a:pt x="44443" y="27223"/>
                    <a:pt x="43647" y="27212"/>
                  </a:cubicBezTo>
                  <a:cubicBezTo>
                    <a:pt x="43619" y="27212"/>
                    <a:pt x="43591" y="27212"/>
                    <a:pt x="43563" y="27212"/>
                  </a:cubicBezTo>
                  <a:cubicBezTo>
                    <a:pt x="43061" y="27212"/>
                    <a:pt x="42548" y="27264"/>
                    <a:pt x="42041" y="27264"/>
                  </a:cubicBezTo>
                  <a:cubicBezTo>
                    <a:pt x="41771" y="27264"/>
                    <a:pt x="41502" y="27249"/>
                    <a:pt x="41237" y="27204"/>
                  </a:cubicBezTo>
                  <a:cubicBezTo>
                    <a:pt x="40968" y="27158"/>
                    <a:pt x="40711" y="27083"/>
                    <a:pt x="40438" y="27070"/>
                  </a:cubicBezTo>
                  <a:cubicBezTo>
                    <a:pt x="40309" y="27064"/>
                    <a:pt x="40180" y="27062"/>
                    <a:pt x="40051" y="27062"/>
                  </a:cubicBezTo>
                  <a:cubicBezTo>
                    <a:pt x="39819" y="27062"/>
                    <a:pt x="39587" y="27068"/>
                    <a:pt x="39356" y="27068"/>
                  </a:cubicBezTo>
                  <a:cubicBezTo>
                    <a:pt x="39325" y="27068"/>
                    <a:pt x="39293" y="27068"/>
                    <a:pt x="39262" y="27068"/>
                  </a:cubicBezTo>
                  <a:cubicBezTo>
                    <a:pt x="38856" y="27065"/>
                    <a:pt x="38439" y="27038"/>
                    <a:pt x="38025" y="27038"/>
                  </a:cubicBezTo>
                  <a:cubicBezTo>
                    <a:pt x="37706" y="27038"/>
                    <a:pt x="37389" y="27054"/>
                    <a:pt x="37078" y="27108"/>
                  </a:cubicBezTo>
                  <a:cubicBezTo>
                    <a:pt x="36540" y="27202"/>
                    <a:pt x="36005" y="27217"/>
                    <a:pt x="35465" y="27217"/>
                  </a:cubicBezTo>
                  <a:cubicBezTo>
                    <a:pt x="35232" y="27217"/>
                    <a:pt x="34999" y="27214"/>
                    <a:pt x="34764" y="27213"/>
                  </a:cubicBezTo>
                  <a:cubicBezTo>
                    <a:pt x="34639" y="27213"/>
                    <a:pt x="34514" y="27211"/>
                    <a:pt x="34390" y="27211"/>
                  </a:cubicBezTo>
                  <a:cubicBezTo>
                    <a:pt x="34196" y="27211"/>
                    <a:pt x="34002" y="27217"/>
                    <a:pt x="33809" y="27250"/>
                  </a:cubicBezTo>
                  <a:cubicBezTo>
                    <a:pt x="33475" y="27307"/>
                    <a:pt x="33165" y="27369"/>
                    <a:pt x="32829" y="27369"/>
                  </a:cubicBezTo>
                  <a:cubicBezTo>
                    <a:pt x="32788" y="27369"/>
                    <a:pt x="32746" y="27369"/>
                    <a:pt x="32704" y="27367"/>
                  </a:cubicBezTo>
                  <a:cubicBezTo>
                    <a:pt x="32633" y="27362"/>
                    <a:pt x="32562" y="27360"/>
                    <a:pt x="32490" y="27360"/>
                  </a:cubicBezTo>
                  <a:cubicBezTo>
                    <a:pt x="32247" y="27360"/>
                    <a:pt x="32004" y="27385"/>
                    <a:pt x="31765" y="27434"/>
                  </a:cubicBezTo>
                  <a:cubicBezTo>
                    <a:pt x="31351" y="27518"/>
                    <a:pt x="30928" y="27522"/>
                    <a:pt x="30509" y="27569"/>
                  </a:cubicBezTo>
                  <a:cubicBezTo>
                    <a:pt x="29741" y="27653"/>
                    <a:pt x="28987" y="27848"/>
                    <a:pt x="28219" y="27911"/>
                  </a:cubicBezTo>
                  <a:cubicBezTo>
                    <a:pt x="27856" y="27941"/>
                    <a:pt x="27488" y="27952"/>
                    <a:pt x="27119" y="27952"/>
                  </a:cubicBezTo>
                  <a:cubicBezTo>
                    <a:pt x="26671" y="27952"/>
                    <a:pt x="26222" y="27936"/>
                    <a:pt x="25780" y="27922"/>
                  </a:cubicBezTo>
                  <a:cubicBezTo>
                    <a:pt x="25020" y="27895"/>
                    <a:pt x="24240" y="27841"/>
                    <a:pt x="23505" y="27634"/>
                  </a:cubicBezTo>
                  <a:cubicBezTo>
                    <a:pt x="22052" y="27227"/>
                    <a:pt x="20644" y="26757"/>
                    <a:pt x="19284" y="26098"/>
                  </a:cubicBezTo>
                  <a:cubicBezTo>
                    <a:pt x="18617" y="25775"/>
                    <a:pt x="18022" y="25327"/>
                    <a:pt x="17364" y="24988"/>
                  </a:cubicBezTo>
                  <a:cubicBezTo>
                    <a:pt x="16751" y="24674"/>
                    <a:pt x="16176" y="24314"/>
                    <a:pt x="15574" y="23982"/>
                  </a:cubicBezTo>
                  <a:cubicBezTo>
                    <a:pt x="14942" y="23634"/>
                    <a:pt x="14395" y="23134"/>
                    <a:pt x="13773" y="22759"/>
                  </a:cubicBezTo>
                  <a:cubicBezTo>
                    <a:pt x="13161" y="22390"/>
                    <a:pt x="12591" y="21990"/>
                    <a:pt x="12020" y="21563"/>
                  </a:cubicBezTo>
                  <a:cubicBezTo>
                    <a:pt x="11430" y="21120"/>
                    <a:pt x="10829" y="20829"/>
                    <a:pt x="10170" y="20512"/>
                  </a:cubicBezTo>
                  <a:cubicBezTo>
                    <a:pt x="9552" y="20215"/>
                    <a:pt x="9010" y="19786"/>
                    <a:pt x="8441" y="19409"/>
                  </a:cubicBezTo>
                  <a:cubicBezTo>
                    <a:pt x="7222" y="18601"/>
                    <a:pt x="5989" y="17814"/>
                    <a:pt x="4916" y="16818"/>
                  </a:cubicBezTo>
                  <a:cubicBezTo>
                    <a:pt x="4459" y="16397"/>
                    <a:pt x="3959" y="16088"/>
                    <a:pt x="3457" y="15732"/>
                  </a:cubicBezTo>
                  <a:cubicBezTo>
                    <a:pt x="2906" y="15341"/>
                    <a:pt x="2404" y="14884"/>
                    <a:pt x="1964" y="14370"/>
                  </a:cubicBezTo>
                  <a:cubicBezTo>
                    <a:pt x="1258" y="13545"/>
                    <a:pt x="174" y="11799"/>
                    <a:pt x="1257" y="10860"/>
                  </a:cubicBezTo>
                  <a:cubicBezTo>
                    <a:pt x="1785" y="10403"/>
                    <a:pt x="2546" y="10194"/>
                    <a:pt x="3196" y="9984"/>
                  </a:cubicBezTo>
                  <a:cubicBezTo>
                    <a:pt x="3944" y="9741"/>
                    <a:pt x="4680" y="9500"/>
                    <a:pt x="5408" y="9207"/>
                  </a:cubicBezTo>
                  <a:cubicBezTo>
                    <a:pt x="6801" y="8645"/>
                    <a:pt x="8294" y="8362"/>
                    <a:pt x="9731" y="7932"/>
                  </a:cubicBezTo>
                  <a:cubicBezTo>
                    <a:pt x="11215" y="7485"/>
                    <a:pt x="12736" y="7177"/>
                    <a:pt x="14247" y="6840"/>
                  </a:cubicBezTo>
                  <a:cubicBezTo>
                    <a:pt x="14303" y="6828"/>
                    <a:pt x="14360" y="6814"/>
                    <a:pt x="14416" y="6802"/>
                  </a:cubicBezTo>
                  <a:close/>
                  <a:moveTo>
                    <a:pt x="39408" y="2"/>
                  </a:moveTo>
                  <a:cubicBezTo>
                    <a:pt x="37785" y="2"/>
                    <a:pt x="36160" y="44"/>
                    <a:pt x="34547" y="237"/>
                  </a:cubicBezTo>
                  <a:cubicBezTo>
                    <a:pt x="31372" y="616"/>
                    <a:pt x="28336" y="1670"/>
                    <a:pt x="25537" y="3206"/>
                  </a:cubicBezTo>
                  <a:cubicBezTo>
                    <a:pt x="24862" y="3577"/>
                    <a:pt x="24186" y="3958"/>
                    <a:pt x="23465" y="4231"/>
                  </a:cubicBezTo>
                  <a:cubicBezTo>
                    <a:pt x="22808" y="4481"/>
                    <a:pt x="22113" y="4682"/>
                    <a:pt x="21436" y="4877"/>
                  </a:cubicBezTo>
                  <a:cubicBezTo>
                    <a:pt x="21190" y="4931"/>
                    <a:pt x="20944" y="4981"/>
                    <a:pt x="20694" y="5018"/>
                  </a:cubicBezTo>
                  <a:cubicBezTo>
                    <a:pt x="19906" y="5137"/>
                    <a:pt x="19140" y="5229"/>
                    <a:pt x="18363" y="5429"/>
                  </a:cubicBezTo>
                  <a:cubicBezTo>
                    <a:pt x="15211" y="6243"/>
                    <a:pt x="11990" y="6794"/>
                    <a:pt x="8877" y="7754"/>
                  </a:cubicBezTo>
                  <a:cubicBezTo>
                    <a:pt x="8126" y="7985"/>
                    <a:pt x="7357" y="8132"/>
                    <a:pt x="6600" y="8337"/>
                  </a:cubicBezTo>
                  <a:cubicBezTo>
                    <a:pt x="5832" y="8546"/>
                    <a:pt x="5114" y="8886"/>
                    <a:pt x="4369" y="9155"/>
                  </a:cubicBezTo>
                  <a:cubicBezTo>
                    <a:pt x="3623" y="9424"/>
                    <a:pt x="2856" y="9612"/>
                    <a:pt x="2121" y="9907"/>
                  </a:cubicBezTo>
                  <a:cubicBezTo>
                    <a:pt x="1612" y="10112"/>
                    <a:pt x="1078" y="10344"/>
                    <a:pt x="728" y="10786"/>
                  </a:cubicBezTo>
                  <a:cubicBezTo>
                    <a:pt x="1" y="11707"/>
                    <a:pt x="535" y="13057"/>
                    <a:pt x="1093" y="13923"/>
                  </a:cubicBezTo>
                  <a:cubicBezTo>
                    <a:pt x="1780" y="14990"/>
                    <a:pt x="2753" y="15797"/>
                    <a:pt x="3810" y="16474"/>
                  </a:cubicBezTo>
                  <a:cubicBezTo>
                    <a:pt x="4434" y="16876"/>
                    <a:pt x="4912" y="17458"/>
                    <a:pt x="5498" y="17910"/>
                  </a:cubicBezTo>
                  <a:cubicBezTo>
                    <a:pt x="6089" y="18366"/>
                    <a:pt x="6729" y="18795"/>
                    <a:pt x="7350" y="19211"/>
                  </a:cubicBezTo>
                  <a:cubicBezTo>
                    <a:pt x="7943" y="19609"/>
                    <a:pt x="8545" y="19997"/>
                    <a:pt x="9143" y="20389"/>
                  </a:cubicBezTo>
                  <a:cubicBezTo>
                    <a:pt x="9764" y="20797"/>
                    <a:pt x="10464" y="21022"/>
                    <a:pt x="11094" y="21408"/>
                  </a:cubicBezTo>
                  <a:cubicBezTo>
                    <a:pt x="11727" y="21796"/>
                    <a:pt x="12288" y="22291"/>
                    <a:pt x="12912" y="22693"/>
                  </a:cubicBezTo>
                  <a:cubicBezTo>
                    <a:pt x="13593" y="23132"/>
                    <a:pt x="14261" y="23541"/>
                    <a:pt x="14906" y="24032"/>
                  </a:cubicBezTo>
                  <a:cubicBezTo>
                    <a:pt x="15148" y="24217"/>
                    <a:pt x="15429" y="24339"/>
                    <a:pt x="15688" y="24500"/>
                  </a:cubicBezTo>
                  <a:cubicBezTo>
                    <a:pt x="16000" y="24696"/>
                    <a:pt x="16301" y="24896"/>
                    <a:pt x="16631" y="25064"/>
                  </a:cubicBezTo>
                  <a:cubicBezTo>
                    <a:pt x="17312" y="25410"/>
                    <a:pt x="17949" y="25809"/>
                    <a:pt x="18611" y="26190"/>
                  </a:cubicBezTo>
                  <a:cubicBezTo>
                    <a:pt x="19227" y="26543"/>
                    <a:pt x="19893" y="26836"/>
                    <a:pt x="20548" y="27107"/>
                  </a:cubicBezTo>
                  <a:cubicBezTo>
                    <a:pt x="21262" y="27402"/>
                    <a:pt x="22012" y="27564"/>
                    <a:pt x="22743" y="27807"/>
                  </a:cubicBezTo>
                  <a:cubicBezTo>
                    <a:pt x="24225" y="28300"/>
                    <a:pt x="25740" y="28335"/>
                    <a:pt x="27289" y="28335"/>
                  </a:cubicBezTo>
                  <a:cubicBezTo>
                    <a:pt x="27315" y="28335"/>
                    <a:pt x="27340" y="28335"/>
                    <a:pt x="27366" y="28335"/>
                  </a:cubicBezTo>
                  <a:cubicBezTo>
                    <a:pt x="28156" y="28335"/>
                    <a:pt x="28895" y="28208"/>
                    <a:pt x="29670" y="28081"/>
                  </a:cubicBezTo>
                  <a:cubicBezTo>
                    <a:pt x="30448" y="27954"/>
                    <a:pt x="31233" y="27919"/>
                    <a:pt x="32009" y="27789"/>
                  </a:cubicBezTo>
                  <a:cubicBezTo>
                    <a:pt x="32135" y="27767"/>
                    <a:pt x="32260" y="27760"/>
                    <a:pt x="32385" y="27760"/>
                  </a:cubicBezTo>
                  <a:cubicBezTo>
                    <a:pt x="32578" y="27760"/>
                    <a:pt x="32770" y="27776"/>
                    <a:pt x="32963" y="27776"/>
                  </a:cubicBezTo>
                  <a:cubicBezTo>
                    <a:pt x="33033" y="27776"/>
                    <a:pt x="33103" y="27774"/>
                    <a:pt x="33173" y="27768"/>
                  </a:cubicBezTo>
                  <a:cubicBezTo>
                    <a:pt x="33553" y="27738"/>
                    <a:pt x="33910" y="27611"/>
                    <a:pt x="34294" y="27609"/>
                  </a:cubicBezTo>
                  <a:cubicBezTo>
                    <a:pt x="34316" y="27609"/>
                    <a:pt x="34339" y="27609"/>
                    <a:pt x="34362" y="27609"/>
                  </a:cubicBezTo>
                  <a:cubicBezTo>
                    <a:pt x="34836" y="27609"/>
                    <a:pt x="35319" y="27636"/>
                    <a:pt x="35798" y="27636"/>
                  </a:cubicBezTo>
                  <a:cubicBezTo>
                    <a:pt x="36049" y="27636"/>
                    <a:pt x="36299" y="27628"/>
                    <a:pt x="36546" y="27606"/>
                  </a:cubicBezTo>
                  <a:cubicBezTo>
                    <a:pt x="36928" y="27570"/>
                    <a:pt x="37290" y="27464"/>
                    <a:pt x="37678" y="27455"/>
                  </a:cubicBezTo>
                  <a:cubicBezTo>
                    <a:pt x="37792" y="27452"/>
                    <a:pt x="37906" y="27451"/>
                    <a:pt x="38019" y="27451"/>
                  </a:cubicBezTo>
                  <a:cubicBezTo>
                    <a:pt x="38322" y="27451"/>
                    <a:pt x="38626" y="27459"/>
                    <a:pt x="38929" y="27464"/>
                  </a:cubicBezTo>
                  <a:cubicBezTo>
                    <a:pt x="39195" y="27469"/>
                    <a:pt x="39460" y="27470"/>
                    <a:pt x="39726" y="27470"/>
                  </a:cubicBezTo>
                  <a:cubicBezTo>
                    <a:pt x="39834" y="27470"/>
                    <a:pt x="39942" y="27470"/>
                    <a:pt x="40051" y="27470"/>
                  </a:cubicBezTo>
                  <a:cubicBezTo>
                    <a:pt x="40475" y="27470"/>
                    <a:pt x="40858" y="27556"/>
                    <a:pt x="41274" y="27613"/>
                  </a:cubicBezTo>
                  <a:cubicBezTo>
                    <a:pt x="41520" y="27647"/>
                    <a:pt x="41768" y="27659"/>
                    <a:pt x="42016" y="27659"/>
                  </a:cubicBezTo>
                  <a:cubicBezTo>
                    <a:pt x="42514" y="27659"/>
                    <a:pt x="43014" y="27613"/>
                    <a:pt x="43509" y="27613"/>
                  </a:cubicBezTo>
                  <a:cubicBezTo>
                    <a:pt x="43528" y="27613"/>
                    <a:pt x="43546" y="27613"/>
                    <a:pt x="43564" y="27613"/>
                  </a:cubicBezTo>
                  <a:cubicBezTo>
                    <a:pt x="44360" y="27620"/>
                    <a:pt x="45107" y="27799"/>
                    <a:pt x="45892" y="27879"/>
                  </a:cubicBezTo>
                  <a:cubicBezTo>
                    <a:pt x="46621" y="27953"/>
                    <a:pt x="47369" y="28070"/>
                    <a:pt x="48104" y="28070"/>
                  </a:cubicBezTo>
                  <a:cubicBezTo>
                    <a:pt x="48154" y="28070"/>
                    <a:pt x="48205" y="28069"/>
                    <a:pt x="48255" y="28068"/>
                  </a:cubicBezTo>
                  <a:cubicBezTo>
                    <a:pt x="48367" y="28066"/>
                    <a:pt x="48477" y="28065"/>
                    <a:pt x="48587" y="28065"/>
                  </a:cubicBezTo>
                  <a:cubicBezTo>
                    <a:pt x="49258" y="28065"/>
                    <a:pt x="49908" y="28109"/>
                    <a:pt x="50584" y="28163"/>
                  </a:cubicBezTo>
                  <a:cubicBezTo>
                    <a:pt x="51396" y="28228"/>
                    <a:pt x="52236" y="28324"/>
                    <a:pt x="53050" y="28330"/>
                  </a:cubicBezTo>
                  <a:cubicBezTo>
                    <a:pt x="53061" y="28330"/>
                    <a:pt x="53072" y="28330"/>
                    <a:pt x="53083" y="28330"/>
                  </a:cubicBezTo>
                  <a:cubicBezTo>
                    <a:pt x="53311" y="28330"/>
                    <a:pt x="53542" y="28318"/>
                    <a:pt x="53772" y="28318"/>
                  </a:cubicBezTo>
                  <a:cubicBezTo>
                    <a:pt x="53954" y="28318"/>
                    <a:pt x="54134" y="28325"/>
                    <a:pt x="54313" y="28351"/>
                  </a:cubicBezTo>
                  <a:cubicBezTo>
                    <a:pt x="54702" y="28406"/>
                    <a:pt x="55067" y="28470"/>
                    <a:pt x="55460" y="28492"/>
                  </a:cubicBezTo>
                  <a:cubicBezTo>
                    <a:pt x="56286" y="28538"/>
                    <a:pt x="57108" y="28637"/>
                    <a:pt x="57932" y="28701"/>
                  </a:cubicBezTo>
                  <a:cubicBezTo>
                    <a:pt x="58730" y="28762"/>
                    <a:pt x="59529" y="28734"/>
                    <a:pt x="60323" y="28820"/>
                  </a:cubicBezTo>
                  <a:cubicBezTo>
                    <a:pt x="61137" y="28908"/>
                    <a:pt x="61952" y="28910"/>
                    <a:pt x="62768" y="28972"/>
                  </a:cubicBezTo>
                  <a:cubicBezTo>
                    <a:pt x="63160" y="29002"/>
                    <a:pt x="63556" y="29012"/>
                    <a:pt x="63948" y="29055"/>
                  </a:cubicBezTo>
                  <a:cubicBezTo>
                    <a:pt x="64351" y="29100"/>
                    <a:pt x="64728" y="29197"/>
                    <a:pt x="65137" y="29201"/>
                  </a:cubicBezTo>
                  <a:cubicBezTo>
                    <a:pt x="65585" y="29204"/>
                    <a:pt x="66033" y="29205"/>
                    <a:pt x="66481" y="29205"/>
                  </a:cubicBezTo>
                  <a:cubicBezTo>
                    <a:pt x="67487" y="29205"/>
                    <a:pt x="68494" y="29199"/>
                    <a:pt x="69501" y="29199"/>
                  </a:cubicBezTo>
                  <a:cubicBezTo>
                    <a:pt x="69758" y="29199"/>
                    <a:pt x="70016" y="29200"/>
                    <a:pt x="70273" y="29201"/>
                  </a:cubicBezTo>
                  <a:cubicBezTo>
                    <a:pt x="70609" y="29201"/>
                    <a:pt x="70949" y="29210"/>
                    <a:pt x="71289" y="29210"/>
                  </a:cubicBezTo>
                  <a:cubicBezTo>
                    <a:pt x="71759" y="29210"/>
                    <a:pt x="72229" y="29194"/>
                    <a:pt x="72690" y="29118"/>
                  </a:cubicBezTo>
                  <a:cubicBezTo>
                    <a:pt x="73415" y="29000"/>
                    <a:pt x="74103" y="28738"/>
                    <a:pt x="74774" y="28446"/>
                  </a:cubicBezTo>
                  <a:cubicBezTo>
                    <a:pt x="75444" y="28153"/>
                    <a:pt x="76108" y="27839"/>
                    <a:pt x="76733" y="27453"/>
                  </a:cubicBezTo>
                  <a:cubicBezTo>
                    <a:pt x="77374" y="27057"/>
                    <a:pt x="77894" y="26560"/>
                    <a:pt x="78460" y="26069"/>
                  </a:cubicBezTo>
                  <a:cubicBezTo>
                    <a:pt x="78725" y="25839"/>
                    <a:pt x="79035" y="25672"/>
                    <a:pt x="79306" y="25451"/>
                  </a:cubicBezTo>
                  <a:cubicBezTo>
                    <a:pt x="79578" y="25230"/>
                    <a:pt x="79815" y="24962"/>
                    <a:pt x="80084" y="24733"/>
                  </a:cubicBezTo>
                  <a:cubicBezTo>
                    <a:pt x="80652" y="24249"/>
                    <a:pt x="81245" y="23804"/>
                    <a:pt x="81801" y="23304"/>
                  </a:cubicBezTo>
                  <a:cubicBezTo>
                    <a:pt x="82344" y="22817"/>
                    <a:pt x="82973" y="22444"/>
                    <a:pt x="83543" y="21992"/>
                  </a:cubicBezTo>
                  <a:cubicBezTo>
                    <a:pt x="84171" y="21495"/>
                    <a:pt x="84712" y="20883"/>
                    <a:pt x="85276" y="20315"/>
                  </a:cubicBezTo>
                  <a:cubicBezTo>
                    <a:pt x="85848" y="19735"/>
                    <a:pt x="86419" y="19155"/>
                    <a:pt x="86981" y="18565"/>
                  </a:cubicBezTo>
                  <a:cubicBezTo>
                    <a:pt x="87253" y="18280"/>
                    <a:pt x="87496" y="17970"/>
                    <a:pt x="87765" y="17683"/>
                  </a:cubicBezTo>
                  <a:cubicBezTo>
                    <a:pt x="88001" y="17430"/>
                    <a:pt x="88258" y="17218"/>
                    <a:pt x="88473" y="16943"/>
                  </a:cubicBezTo>
                  <a:cubicBezTo>
                    <a:pt x="88822" y="16498"/>
                    <a:pt x="89294" y="15961"/>
                    <a:pt x="89175" y="15347"/>
                  </a:cubicBezTo>
                  <a:cubicBezTo>
                    <a:pt x="89058" y="14750"/>
                    <a:pt x="88542" y="14478"/>
                    <a:pt x="88089" y="14160"/>
                  </a:cubicBezTo>
                  <a:cubicBezTo>
                    <a:pt x="87799" y="13956"/>
                    <a:pt x="87570" y="13681"/>
                    <a:pt x="87282" y="13475"/>
                  </a:cubicBezTo>
                  <a:cubicBezTo>
                    <a:pt x="87000" y="13273"/>
                    <a:pt x="86671" y="13140"/>
                    <a:pt x="86351" y="13013"/>
                  </a:cubicBezTo>
                  <a:cubicBezTo>
                    <a:pt x="85656" y="12736"/>
                    <a:pt x="84993" y="12387"/>
                    <a:pt x="84289" y="12139"/>
                  </a:cubicBezTo>
                  <a:cubicBezTo>
                    <a:pt x="84114" y="12077"/>
                    <a:pt x="83941" y="12008"/>
                    <a:pt x="83770" y="11936"/>
                  </a:cubicBezTo>
                  <a:cubicBezTo>
                    <a:pt x="83618" y="11855"/>
                    <a:pt x="83465" y="11778"/>
                    <a:pt x="83306" y="11709"/>
                  </a:cubicBezTo>
                  <a:cubicBezTo>
                    <a:pt x="82645" y="11421"/>
                    <a:pt x="82028" y="11079"/>
                    <a:pt x="81347" y="10841"/>
                  </a:cubicBezTo>
                  <a:cubicBezTo>
                    <a:pt x="79784" y="10293"/>
                    <a:pt x="78212" y="9738"/>
                    <a:pt x="76692" y="9084"/>
                  </a:cubicBezTo>
                  <a:cubicBezTo>
                    <a:pt x="75932" y="8757"/>
                    <a:pt x="75192" y="8389"/>
                    <a:pt x="74434" y="8059"/>
                  </a:cubicBezTo>
                  <a:cubicBezTo>
                    <a:pt x="73769" y="7770"/>
                    <a:pt x="73068" y="7582"/>
                    <a:pt x="72378" y="7365"/>
                  </a:cubicBezTo>
                  <a:cubicBezTo>
                    <a:pt x="71607" y="7123"/>
                    <a:pt x="70869" y="6789"/>
                    <a:pt x="70108" y="6514"/>
                  </a:cubicBezTo>
                  <a:cubicBezTo>
                    <a:pt x="69346" y="6239"/>
                    <a:pt x="68577" y="6066"/>
                    <a:pt x="67795" y="5871"/>
                  </a:cubicBezTo>
                  <a:cubicBezTo>
                    <a:pt x="66997" y="5674"/>
                    <a:pt x="66216" y="5404"/>
                    <a:pt x="65419" y="5202"/>
                  </a:cubicBezTo>
                  <a:cubicBezTo>
                    <a:pt x="64615" y="4998"/>
                    <a:pt x="63792" y="4884"/>
                    <a:pt x="62987" y="4692"/>
                  </a:cubicBezTo>
                  <a:cubicBezTo>
                    <a:pt x="62209" y="4507"/>
                    <a:pt x="61460" y="4234"/>
                    <a:pt x="60681" y="4052"/>
                  </a:cubicBezTo>
                  <a:cubicBezTo>
                    <a:pt x="59948" y="3881"/>
                    <a:pt x="59247" y="3641"/>
                    <a:pt x="58537" y="3395"/>
                  </a:cubicBezTo>
                  <a:cubicBezTo>
                    <a:pt x="56980" y="2860"/>
                    <a:pt x="55405" y="2364"/>
                    <a:pt x="53791" y="2028"/>
                  </a:cubicBezTo>
                  <a:cubicBezTo>
                    <a:pt x="53020" y="1869"/>
                    <a:pt x="52241" y="1768"/>
                    <a:pt x="51462" y="1663"/>
                  </a:cubicBezTo>
                  <a:cubicBezTo>
                    <a:pt x="51009" y="1603"/>
                    <a:pt x="50555" y="1549"/>
                    <a:pt x="50113" y="1428"/>
                  </a:cubicBezTo>
                  <a:cubicBezTo>
                    <a:pt x="49719" y="1321"/>
                    <a:pt x="49340" y="1149"/>
                    <a:pt x="48940" y="1072"/>
                  </a:cubicBezTo>
                  <a:cubicBezTo>
                    <a:pt x="48589" y="1005"/>
                    <a:pt x="48230" y="998"/>
                    <a:pt x="47878" y="931"/>
                  </a:cubicBezTo>
                  <a:cubicBezTo>
                    <a:pt x="47463" y="851"/>
                    <a:pt x="47057" y="732"/>
                    <a:pt x="46646" y="633"/>
                  </a:cubicBezTo>
                  <a:cubicBezTo>
                    <a:pt x="45859" y="442"/>
                    <a:pt x="45042" y="342"/>
                    <a:pt x="44242" y="227"/>
                  </a:cubicBezTo>
                  <a:cubicBezTo>
                    <a:pt x="42662" y="1"/>
                    <a:pt x="41063" y="3"/>
                    <a:pt x="39470" y="2"/>
                  </a:cubicBezTo>
                  <a:cubicBezTo>
                    <a:pt x="39450" y="2"/>
                    <a:pt x="39429" y="2"/>
                    <a:pt x="39408"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25;p52">
            <a:extLst>
              <a:ext uri="{FF2B5EF4-FFF2-40B4-BE49-F238E27FC236}">
                <a16:creationId xmlns:a16="http://schemas.microsoft.com/office/drawing/2014/main" id="{C5F54E7D-D6A5-9986-4C1C-669C5BD7554B}"/>
              </a:ext>
            </a:extLst>
          </p:cNvPr>
          <p:cNvGrpSpPr/>
          <p:nvPr/>
        </p:nvGrpSpPr>
        <p:grpSpPr>
          <a:xfrm>
            <a:off x="6911625" y="2831044"/>
            <a:ext cx="2232375" cy="1396423"/>
            <a:chOff x="1248125" y="1272250"/>
            <a:chExt cx="2232375" cy="741852"/>
          </a:xfrm>
        </p:grpSpPr>
        <p:sp>
          <p:nvSpPr>
            <p:cNvPr id="31" name="Google Shape;1026;p52">
              <a:extLst>
                <a:ext uri="{FF2B5EF4-FFF2-40B4-BE49-F238E27FC236}">
                  <a16:creationId xmlns:a16="http://schemas.microsoft.com/office/drawing/2014/main" id="{7FE2B518-2F20-D953-0FDE-8C8412F3C0A6}"/>
                </a:ext>
              </a:extLst>
            </p:cNvPr>
            <p:cNvSpPr/>
            <p:nvPr/>
          </p:nvSpPr>
          <p:spPr>
            <a:xfrm>
              <a:off x="1318688" y="1409827"/>
              <a:ext cx="2141800" cy="604275"/>
            </a:xfrm>
            <a:custGeom>
              <a:avLst/>
              <a:gdLst/>
              <a:ahLst/>
              <a:cxnLst/>
              <a:rect l="l" t="t" r="r" b="b"/>
              <a:pathLst>
                <a:path w="85672" h="24171" extrusionOk="0">
                  <a:moveTo>
                    <a:pt x="32731" y="0"/>
                  </a:moveTo>
                  <a:cubicBezTo>
                    <a:pt x="29103" y="0"/>
                    <a:pt x="25477" y="145"/>
                    <a:pt x="21865" y="499"/>
                  </a:cubicBezTo>
                  <a:cubicBezTo>
                    <a:pt x="17930" y="885"/>
                    <a:pt x="14015" y="1521"/>
                    <a:pt x="10182" y="2496"/>
                  </a:cubicBezTo>
                  <a:cubicBezTo>
                    <a:pt x="7980" y="3055"/>
                    <a:pt x="1237" y="4084"/>
                    <a:pt x="680" y="6731"/>
                  </a:cubicBezTo>
                  <a:cubicBezTo>
                    <a:pt x="1" y="9956"/>
                    <a:pt x="4518" y="13878"/>
                    <a:pt x="6707" y="15482"/>
                  </a:cubicBezTo>
                  <a:cubicBezTo>
                    <a:pt x="13776" y="20663"/>
                    <a:pt x="22520" y="23516"/>
                    <a:pt x="31283" y="23516"/>
                  </a:cubicBezTo>
                  <a:cubicBezTo>
                    <a:pt x="31536" y="23516"/>
                    <a:pt x="31789" y="23514"/>
                    <a:pt x="32042" y="23509"/>
                  </a:cubicBezTo>
                  <a:cubicBezTo>
                    <a:pt x="35671" y="23441"/>
                    <a:pt x="39276" y="22898"/>
                    <a:pt x="42904" y="22840"/>
                  </a:cubicBezTo>
                  <a:cubicBezTo>
                    <a:pt x="43128" y="22837"/>
                    <a:pt x="43353" y="22835"/>
                    <a:pt x="43577" y="22835"/>
                  </a:cubicBezTo>
                  <a:cubicBezTo>
                    <a:pt x="49122" y="22835"/>
                    <a:pt x="54624" y="23895"/>
                    <a:pt x="60168" y="24129"/>
                  </a:cubicBezTo>
                  <a:cubicBezTo>
                    <a:pt x="60803" y="24156"/>
                    <a:pt x="61442" y="24170"/>
                    <a:pt x="62083" y="24170"/>
                  </a:cubicBezTo>
                  <a:cubicBezTo>
                    <a:pt x="67263" y="24170"/>
                    <a:pt x="72553" y="23223"/>
                    <a:pt x="76684" y="20169"/>
                  </a:cubicBezTo>
                  <a:cubicBezTo>
                    <a:pt x="78251" y="19012"/>
                    <a:pt x="79598" y="17590"/>
                    <a:pt x="80935" y="16176"/>
                  </a:cubicBezTo>
                  <a:lnTo>
                    <a:pt x="85120" y="11755"/>
                  </a:lnTo>
                  <a:cubicBezTo>
                    <a:pt x="85290" y="11575"/>
                    <a:pt x="85465" y="11384"/>
                    <a:pt x="85525" y="11143"/>
                  </a:cubicBezTo>
                  <a:cubicBezTo>
                    <a:pt x="85671" y="10545"/>
                    <a:pt x="85051" y="10060"/>
                    <a:pt x="84510" y="9763"/>
                  </a:cubicBezTo>
                  <a:cubicBezTo>
                    <a:pt x="72815" y="3364"/>
                    <a:pt x="59223" y="1464"/>
                    <a:pt x="45925" y="523"/>
                  </a:cubicBezTo>
                  <a:cubicBezTo>
                    <a:pt x="41538" y="213"/>
                    <a:pt x="37133" y="0"/>
                    <a:pt x="3273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 name="Google Shape;1027;p52">
              <a:extLst>
                <a:ext uri="{FF2B5EF4-FFF2-40B4-BE49-F238E27FC236}">
                  <a16:creationId xmlns:a16="http://schemas.microsoft.com/office/drawing/2014/main" id="{6142924C-AFDC-4FEC-85ED-01266E99A63F}"/>
                </a:ext>
              </a:extLst>
            </p:cNvPr>
            <p:cNvSpPr/>
            <p:nvPr/>
          </p:nvSpPr>
          <p:spPr>
            <a:xfrm>
              <a:off x="1248125" y="1272250"/>
              <a:ext cx="2232375" cy="730250"/>
            </a:xfrm>
            <a:custGeom>
              <a:avLst/>
              <a:gdLst/>
              <a:ahLst/>
              <a:cxnLst/>
              <a:rect l="l" t="t" r="r" b="b"/>
              <a:pathLst>
                <a:path w="89295" h="29210" extrusionOk="0">
                  <a:moveTo>
                    <a:pt x="39407" y="462"/>
                  </a:moveTo>
                  <a:cubicBezTo>
                    <a:pt x="39428" y="462"/>
                    <a:pt x="39449" y="462"/>
                    <a:pt x="39470" y="462"/>
                  </a:cubicBezTo>
                  <a:cubicBezTo>
                    <a:pt x="41076" y="463"/>
                    <a:pt x="42692" y="454"/>
                    <a:pt x="44283" y="694"/>
                  </a:cubicBezTo>
                  <a:cubicBezTo>
                    <a:pt x="45030" y="807"/>
                    <a:pt x="45790" y="898"/>
                    <a:pt x="46523" y="1076"/>
                  </a:cubicBezTo>
                  <a:cubicBezTo>
                    <a:pt x="47253" y="1252"/>
                    <a:pt x="47959" y="1392"/>
                    <a:pt x="48701" y="1499"/>
                  </a:cubicBezTo>
                  <a:cubicBezTo>
                    <a:pt x="49063" y="1551"/>
                    <a:pt x="49399" y="1693"/>
                    <a:pt x="49748" y="1800"/>
                  </a:cubicBezTo>
                  <a:cubicBezTo>
                    <a:pt x="50153" y="1923"/>
                    <a:pt x="50559" y="1997"/>
                    <a:pt x="50977" y="2056"/>
                  </a:cubicBezTo>
                  <a:cubicBezTo>
                    <a:pt x="51795" y="2171"/>
                    <a:pt x="52615" y="2261"/>
                    <a:pt x="53426" y="2419"/>
                  </a:cubicBezTo>
                  <a:cubicBezTo>
                    <a:pt x="54963" y="2720"/>
                    <a:pt x="56465" y="3175"/>
                    <a:pt x="57947" y="3676"/>
                  </a:cubicBezTo>
                  <a:cubicBezTo>
                    <a:pt x="59364" y="4154"/>
                    <a:pt x="60790" y="4547"/>
                    <a:pt x="62224" y="4964"/>
                  </a:cubicBezTo>
                  <a:cubicBezTo>
                    <a:pt x="62968" y="5179"/>
                    <a:pt x="63732" y="5314"/>
                    <a:pt x="64491" y="5462"/>
                  </a:cubicBezTo>
                  <a:cubicBezTo>
                    <a:pt x="65249" y="5610"/>
                    <a:pt x="65983" y="5829"/>
                    <a:pt x="66721" y="6046"/>
                  </a:cubicBezTo>
                  <a:cubicBezTo>
                    <a:pt x="67489" y="6272"/>
                    <a:pt x="68276" y="6418"/>
                    <a:pt x="69042" y="6641"/>
                  </a:cubicBezTo>
                  <a:cubicBezTo>
                    <a:pt x="69813" y="6866"/>
                    <a:pt x="70555" y="7165"/>
                    <a:pt x="71299" y="7463"/>
                  </a:cubicBezTo>
                  <a:cubicBezTo>
                    <a:pt x="71978" y="7735"/>
                    <a:pt x="72684" y="7920"/>
                    <a:pt x="73377" y="8147"/>
                  </a:cubicBezTo>
                  <a:cubicBezTo>
                    <a:pt x="74130" y="8392"/>
                    <a:pt x="74827" y="8748"/>
                    <a:pt x="75548" y="9072"/>
                  </a:cubicBezTo>
                  <a:lnTo>
                    <a:pt x="75555" y="9076"/>
                  </a:lnTo>
                  <a:cubicBezTo>
                    <a:pt x="74154" y="8639"/>
                    <a:pt x="72723" y="8347"/>
                    <a:pt x="71282" y="8061"/>
                  </a:cubicBezTo>
                  <a:cubicBezTo>
                    <a:pt x="70529" y="7912"/>
                    <a:pt x="69839" y="7611"/>
                    <a:pt x="69099" y="7420"/>
                  </a:cubicBezTo>
                  <a:cubicBezTo>
                    <a:pt x="68304" y="7215"/>
                    <a:pt x="67500" y="7045"/>
                    <a:pt x="66700" y="6867"/>
                  </a:cubicBezTo>
                  <a:cubicBezTo>
                    <a:pt x="63404" y="6134"/>
                    <a:pt x="60096" y="5334"/>
                    <a:pt x="56761" y="4813"/>
                  </a:cubicBezTo>
                  <a:cubicBezTo>
                    <a:pt x="53419" y="4291"/>
                    <a:pt x="50079" y="3790"/>
                    <a:pt x="46722" y="3377"/>
                  </a:cubicBezTo>
                  <a:cubicBezTo>
                    <a:pt x="45866" y="3272"/>
                    <a:pt x="45012" y="3158"/>
                    <a:pt x="44161" y="3018"/>
                  </a:cubicBezTo>
                  <a:cubicBezTo>
                    <a:pt x="43367" y="2887"/>
                    <a:pt x="42582" y="2710"/>
                    <a:pt x="41780" y="2639"/>
                  </a:cubicBezTo>
                  <a:cubicBezTo>
                    <a:pt x="41030" y="2573"/>
                    <a:pt x="40274" y="2555"/>
                    <a:pt x="39517" y="2555"/>
                  </a:cubicBezTo>
                  <a:cubicBezTo>
                    <a:pt x="38591" y="2555"/>
                    <a:pt x="37663" y="2583"/>
                    <a:pt x="36743" y="2583"/>
                  </a:cubicBezTo>
                  <a:lnTo>
                    <a:pt x="34242" y="2583"/>
                  </a:lnTo>
                  <a:cubicBezTo>
                    <a:pt x="34052" y="2583"/>
                    <a:pt x="33860" y="2576"/>
                    <a:pt x="33669" y="2576"/>
                  </a:cubicBezTo>
                  <a:cubicBezTo>
                    <a:pt x="33494" y="2576"/>
                    <a:pt x="33319" y="2582"/>
                    <a:pt x="33147" y="2604"/>
                  </a:cubicBezTo>
                  <a:cubicBezTo>
                    <a:pt x="32763" y="2653"/>
                    <a:pt x="32389" y="2740"/>
                    <a:pt x="32004" y="2784"/>
                  </a:cubicBezTo>
                  <a:cubicBezTo>
                    <a:pt x="30421" y="2966"/>
                    <a:pt x="28896" y="3413"/>
                    <a:pt x="27331" y="3683"/>
                  </a:cubicBezTo>
                  <a:cubicBezTo>
                    <a:pt x="26295" y="3863"/>
                    <a:pt x="25287" y="4168"/>
                    <a:pt x="24269" y="4427"/>
                  </a:cubicBezTo>
                  <a:lnTo>
                    <a:pt x="24159" y="4440"/>
                  </a:lnTo>
                  <a:cubicBezTo>
                    <a:pt x="24687" y="4202"/>
                    <a:pt x="25195" y="3923"/>
                    <a:pt x="25704" y="3644"/>
                  </a:cubicBezTo>
                  <a:cubicBezTo>
                    <a:pt x="28502" y="2107"/>
                    <a:pt x="31532" y="1040"/>
                    <a:pt x="34712" y="679"/>
                  </a:cubicBezTo>
                  <a:cubicBezTo>
                    <a:pt x="36271" y="502"/>
                    <a:pt x="37839" y="462"/>
                    <a:pt x="39407" y="462"/>
                  </a:cubicBezTo>
                  <a:close/>
                  <a:moveTo>
                    <a:pt x="39725" y="3006"/>
                  </a:moveTo>
                  <a:cubicBezTo>
                    <a:pt x="40495" y="3006"/>
                    <a:pt x="41264" y="3028"/>
                    <a:pt x="42024" y="3110"/>
                  </a:cubicBezTo>
                  <a:cubicBezTo>
                    <a:pt x="42843" y="3200"/>
                    <a:pt x="43650" y="3391"/>
                    <a:pt x="44463" y="3517"/>
                  </a:cubicBezTo>
                  <a:cubicBezTo>
                    <a:pt x="45242" y="3637"/>
                    <a:pt x="46024" y="3739"/>
                    <a:pt x="46806" y="3833"/>
                  </a:cubicBezTo>
                  <a:cubicBezTo>
                    <a:pt x="50096" y="4235"/>
                    <a:pt x="53368" y="4730"/>
                    <a:pt x="56643" y="5240"/>
                  </a:cubicBezTo>
                  <a:cubicBezTo>
                    <a:pt x="59840" y="5739"/>
                    <a:pt x="63008" y="6505"/>
                    <a:pt x="66167" y="7200"/>
                  </a:cubicBezTo>
                  <a:cubicBezTo>
                    <a:pt x="66941" y="7371"/>
                    <a:pt x="67714" y="7546"/>
                    <a:pt x="68486" y="7727"/>
                  </a:cubicBezTo>
                  <a:cubicBezTo>
                    <a:pt x="69189" y="7893"/>
                    <a:pt x="69848" y="8175"/>
                    <a:pt x="70547" y="8350"/>
                  </a:cubicBezTo>
                  <a:cubicBezTo>
                    <a:pt x="71295" y="8537"/>
                    <a:pt x="72064" y="8650"/>
                    <a:pt x="72822" y="8792"/>
                  </a:cubicBezTo>
                  <a:cubicBezTo>
                    <a:pt x="73536" y="8927"/>
                    <a:pt x="74202" y="9210"/>
                    <a:pt x="74909" y="9366"/>
                  </a:cubicBezTo>
                  <a:cubicBezTo>
                    <a:pt x="75631" y="9526"/>
                    <a:pt x="76319" y="9796"/>
                    <a:pt x="77043" y="9953"/>
                  </a:cubicBezTo>
                  <a:cubicBezTo>
                    <a:pt x="77741" y="10105"/>
                    <a:pt x="78336" y="10396"/>
                    <a:pt x="78998" y="10649"/>
                  </a:cubicBezTo>
                  <a:cubicBezTo>
                    <a:pt x="79353" y="10784"/>
                    <a:pt x="79728" y="10851"/>
                    <a:pt x="80093" y="10953"/>
                  </a:cubicBezTo>
                  <a:cubicBezTo>
                    <a:pt x="80504" y="11069"/>
                    <a:pt x="80864" y="11268"/>
                    <a:pt x="81253" y="11436"/>
                  </a:cubicBezTo>
                  <a:cubicBezTo>
                    <a:pt x="81526" y="11554"/>
                    <a:pt x="81811" y="11626"/>
                    <a:pt x="82095" y="11712"/>
                  </a:cubicBezTo>
                  <a:cubicBezTo>
                    <a:pt x="82477" y="11828"/>
                    <a:pt x="82812" y="12023"/>
                    <a:pt x="83179" y="12179"/>
                  </a:cubicBezTo>
                  <a:cubicBezTo>
                    <a:pt x="83295" y="12229"/>
                    <a:pt x="83413" y="12276"/>
                    <a:pt x="83530" y="12322"/>
                  </a:cubicBezTo>
                  <a:cubicBezTo>
                    <a:pt x="83667" y="12392"/>
                    <a:pt x="83803" y="12465"/>
                    <a:pt x="83935" y="12545"/>
                  </a:cubicBezTo>
                  <a:cubicBezTo>
                    <a:pt x="84573" y="12927"/>
                    <a:pt x="85257" y="13321"/>
                    <a:pt x="85808" y="13821"/>
                  </a:cubicBezTo>
                  <a:cubicBezTo>
                    <a:pt x="85997" y="13991"/>
                    <a:pt x="86321" y="14178"/>
                    <a:pt x="86436" y="14408"/>
                  </a:cubicBezTo>
                  <a:cubicBezTo>
                    <a:pt x="86591" y="14717"/>
                    <a:pt x="86151" y="15210"/>
                    <a:pt x="85980" y="15443"/>
                  </a:cubicBezTo>
                  <a:cubicBezTo>
                    <a:pt x="85805" y="15679"/>
                    <a:pt x="85603" y="15892"/>
                    <a:pt x="85432" y="16132"/>
                  </a:cubicBezTo>
                  <a:cubicBezTo>
                    <a:pt x="85215" y="16437"/>
                    <a:pt x="85017" y="16760"/>
                    <a:pt x="84755" y="17033"/>
                  </a:cubicBezTo>
                  <a:cubicBezTo>
                    <a:pt x="84236" y="17572"/>
                    <a:pt x="83658" y="18070"/>
                    <a:pt x="83100" y="18569"/>
                  </a:cubicBezTo>
                  <a:cubicBezTo>
                    <a:pt x="81904" y="19642"/>
                    <a:pt x="80605" y="20604"/>
                    <a:pt x="79333" y="21584"/>
                  </a:cubicBezTo>
                  <a:cubicBezTo>
                    <a:pt x="78174" y="22478"/>
                    <a:pt x="77044" y="23407"/>
                    <a:pt x="75811" y="24205"/>
                  </a:cubicBezTo>
                  <a:cubicBezTo>
                    <a:pt x="74494" y="25056"/>
                    <a:pt x="72737" y="25098"/>
                    <a:pt x="71216" y="25193"/>
                  </a:cubicBezTo>
                  <a:cubicBezTo>
                    <a:pt x="70484" y="25239"/>
                    <a:pt x="69755" y="25324"/>
                    <a:pt x="69032" y="25450"/>
                  </a:cubicBezTo>
                  <a:cubicBezTo>
                    <a:pt x="68698" y="25507"/>
                    <a:pt x="68353" y="25509"/>
                    <a:pt x="68016" y="25556"/>
                  </a:cubicBezTo>
                  <a:cubicBezTo>
                    <a:pt x="67571" y="25619"/>
                    <a:pt x="67134" y="25580"/>
                    <a:pt x="66691" y="25631"/>
                  </a:cubicBezTo>
                  <a:cubicBezTo>
                    <a:pt x="65668" y="25749"/>
                    <a:pt x="64648" y="25770"/>
                    <a:pt x="63626" y="25770"/>
                  </a:cubicBezTo>
                  <a:cubicBezTo>
                    <a:pt x="63093" y="25770"/>
                    <a:pt x="62559" y="25764"/>
                    <a:pt x="62023" y="25764"/>
                  </a:cubicBezTo>
                  <a:cubicBezTo>
                    <a:pt x="61976" y="25764"/>
                    <a:pt x="61928" y="25764"/>
                    <a:pt x="61881" y="25764"/>
                  </a:cubicBezTo>
                  <a:cubicBezTo>
                    <a:pt x="61423" y="25765"/>
                    <a:pt x="60931" y="25811"/>
                    <a:pt x="60450" y="25811"/>
                  </a:cubicBezTo>
                  <a:cubicBezTo>
                    <a:pt x="60162" y="25811"/>
                    <a:pt x="59879" y="25794"/>
                    <a:pt x="59609" y="25742"/>
                  </a:cubicBezTo>
                  <a:cubicBezTo>
                    <a:pt x="58878" y="25601"/>
                    <a:pt x="58152" y="25640"/>
                    <a:pt x="57417" y="25533"/>
                  </a:cubicBezTo>
                  <a:cubicBezTo>
                    <a:pt x="56750" y="25436"/>
                    <a:pt x="56071" y="25495"/>
                    <a:pt x="55401" y="25420"/>
                  </a:cubicBezTo>
                  <a:cubicBezTo>
                    <a:pt x="55048" y="25381"/>
                    <a:pt x="54715" y="25361"/>
                    <a:pt x="54361" y="25342"/>
                  </a:cubicBezTo>
                  <a:cubicBezTo>
                    <a:pt x="53985" y="25322"/>
                    <a:pt x="53641" y="25196"/>
                    <a:pt x="53259" y="25193"/>
                  </a:cubicBezTo>
                  <a:cubicBezTo>
                    <a:pt x="52520" y="25190"/>
                    <a:pt x="51803" y="25098"/>
                    <a:pt x="51067" y="25068"/>
                  </a:cubicBezTo>
                  <a:cubicBezTo>
                    <a:pt x="51015" y="25066"/>
                    <a:pt x="50963" y="25065"/>
                    <a:pt x="50910" y="25065"/>
                  </a:cubicBezTo>
                  <a:cubicBezTo>
                    <a:pt x="50653" y="25065"/>
                    <a:pt x="50396" y="25087"/>
                    <a:pt x="50138" y="25087"/>
                  </a:cubicBezTo>
                  <a:cubicBezTo>
                    <a:pt x="50089" y="25087"/>
                    <a:pt x="50040" y="25086"/>
                    <a:pt x="49990" y="25084"/>
                  </a:cubicBezTo>
                  <a:cubicBezTo>
                    <a:pt x="49620" y="25069"/>
                    <a:pt x="49274" y="24935"/>
                    <a:pt x="48905" y="24918"/>
                  </a:cubicBezTo>
                  <a:cubicBezTo>
                    <a:pt x="48851" y="24916"/>
                    <a:pt x="48796" y="24915"/>
                    <a:pt x="48742" y="24915"/>
                  </a:cubicBezTo>
                  <a:cubicBezTo>
                    <a:pt x="48472" y="24915"/>
                    <a:pt x="48201" y="24940"/>
                    <a:pt x="47932" y="24946"/>
                  </a:cubicBezTo>
                  <a:cubicBezTo>
                    <a:pt x="47912" y="24946"/>
                    <a:pt x="47891" y="24946"/>
                    <a:pt x="47871" y="24946"/>
                  </a:cubicBezTo>
                  <a:cubicBezTo>
                    <a:pt x="47503" y="24946"/>
                    <a:pt x="47159" y="24885"/>
                    <a:pt x="46794" y="24837"/>
                  </a:cubicBezTo>
                  <a:cubicBezTo>
                    <a:pt x="46010" y="24735"/>
                    <a:pt x="45221" y="24817"/>
                    <a:pt x="44435" y="24746"/>
                  </a:cubicBezTo>
                  <a:cubicBezTo>
                    <a:pt x="42877" y="24603"/>
                    <a:pt x="41314" y="24573"/>
                    <a:pt x="39753" y="24461"/>
                  </a:cubicBezTo>
                  <a:cubicBezTo>
                    <a:pt x="38953" y="24405"/>
                    <a:pt x="38174" y="24250"/>
                    <a:pt x="37382" y="24138"/>
                  </a:cubicBezTo>
                  <a:cubicBezTo>
                    <a:pt x="36668" y="24037"/>
                    <a:pt x="35931" y="24023"/>
                    <a:pt x="35210" y="23957"/>
                  </a:cubicBezTo>
                  <a:cubicBezTo>
                    <a:pt x="33598" y="23810"/>
                    <a:pt x="31994" y="23517"/>
                    <a:pt x="30389" y="23285"/>
                  </a:cubicBezTo>
                  <a:cubicBezTo>
                    <a:pt x="28856" y="23063"/>
                    <a:pt x="27393" y="22567"/>
                    <a:pt x="25882" y="22245"/>
                  </a:cubicBezTo>
                  <a:cubicBezTo>
                    <a:pt x="24405" y="21931"/>
                    <a:pt x="22904" y="21747"/>
                    <a:pt x="21435" y="21398"/>
                  </a:cubicBezTo>
                  <a:cubicBezTo>
                    <a:pt x="20685" y="21221"/>
                    <a:pt x="19951" y="20991"/>
                    <a:pt x="19235" y="20708"/>
                  </a:cubicBezTo>
                  <a:cubicBezTo>
                    <a:pt x="18838" y="20550"/>
                    <a:pt x="18427" y="20418"/>
                    <a:pt x="18036" y="20244"/>
                  </a:cubicBezTo>
                  <a:cubicBezTo>
                    <a:pt x="17733" y="20109"/>
                    <a:pt x="17468" y="19917"/>
                    <a:pt x="17178" y="19760"/>
                  </a:cubicBezTo>
                  <a:cubicBezTo>
                    <a:pt x="16530" y="19409"/>
                    <a:pt x="15772" y="19325"/>
                    <a:pt x="15096" y="19039"/>
                  </a:cubicBezTo>
                  <a:cubicBezTo>
                    <a:pt x="14430" y="18756"/>
                    <a:pt x="13820" y="18357"/>
                    <a:pt x="13220" y="17956"/>
                  </a:cubicBezTo>
                  <a:cubicBezTo>
                    <a:pt x="12009" y="17146"/>
                    <a:pt x="10751" y="16429"/>
                    <a:pt x="9563" y="15585"/>
                  </a:cubicBezTo>
                  <a:cubicBezTo>
                    <a:pt x="8355" y="14727"/>
                    <a:pt x="7334" y="13673"/>
                    <a:pt x="7558" y="12070"/>
                  </a:cubicBezTo>
                  <a:cubicBezTo>
                    <a:pt x="7752" y="10670"/>
                    <a:pt x="9032" y="9631"/>
                    <a:pt x="10247" y="9083"/>
                  </a:cubicBezTo>
                  <a:cubicBezTo>
                    <a:pt x="11652" y="8452"/>
                    <a:pt x="13000" y="7728"/>
                    <a:pt x="14470" y="7244"/>
                  </a:cubicBezTo>
                  <a:cubicBezTo>
                    <a:pt x="15919" y="6767"/>
                    <a:pt x="17443" y="6517"/>
                    <a:pt x="18887" y="6028"/>
                  </a:cubicBezTo>
                  <a:cubicBezTo>
                    <a:pt x="19485" y="5826"/>
                    <a:pt x="20071" y="5643"/>
                    <a:pt x="20683" y="5515"/>
                  </a:cubicBezTo>
                  <a:cubicBezTo>
                    <a:pt x="20793" y="5495"/>
                    <a:pt x="20901" y="5475"/>
                    <a:pt x="21011" y="5453"/>
                  </a:cubicBezTo>
                  <a:cubicBezTo>
                    <a:pt x="21028" y="5449"/>
                    <a:pt x="21045" y="5446"/>
                    <a:pt x="21063" y="5443"/>
                  </a:cubicBezTo>
                  <a:cubicBezTo>
                    <a:pt x="21836" y="5316"/>
                    <a:pt x="22619" y="5251"/>
                    <a:pt x="23388" y="5095"/>
                  </a:cubicBezTo>
                  <a:cubicBezTo>
                    <a:pt x="24088" y="4955"/>
                    <a:pt x="24769" y="4741"/>
                    <a:pt x="25456" y="4548"/>
                  </a:cubicBezTo>
                  <a:cubicBezTo>
                    <a:pt x="26033" y="4447"/>
                    <a:pt x="26618" y="4353"/>
                    <a:pt x="27203" y="4347"/>
                  </a:cubicBezTo>
                  <a:cubicBezTo>
                    <a:pt x="27317" y="4346"/>
                    <a:pt x="27339" y="4205"/>
                    <a:pt x="27269" y="4150"/>
                  </a:cubicBezTo>
                  <a:cubicBezTo>
                    <a:pt x="27491" y="4110"/>
                    <a:pt x="27714" y="4068"/>
                    <a:pt x="27937" y="4023"/>
                  </a:cubicBezTo>
                  <a:cubicBezTo>
                    <a:pt x="28692" y="3868"/>
                    <a:pt x="29436" y="3671"/>
                    <a:pt x="30192" y="3525"/>
                  </a:cubicBezTo>
                  <a:cubicBezTo>
                    <a:pt x="30974" y="3373"/>
                    <a:pt x="31760" y="3288"/>
                    <a:pt x="32546" y="3166"/>
                  </a:cubicBezTo>
                  <a:cubicBezTo>
                    <a:pt x="33371" y="3038"/>
                    <a:pt x="34211" y="3008"/>
                    <a:pt x="35053" y="3008"/>
                  </a:cubicBezTo>
                  <a:cubicBezTo>
                    <a:pt x="35791" y="3008"/>
                    <a:pt x="36530" y="3031"/>
                    <a:pt x="37262" y="3031"/>
                  </a:cubicBezTo>
                  <a:cubicBezTo>
                    <a:pt x="38078" y="3031"/>
                    <a:pt x="38902" y="3006"/>
                    <a:pt x="39725" y="3006"/>
                  </a:cubicBezTo>
                  <a:close/>
                  <a:moveTo>
                    <a:pt x="14416" y="6802"/>
                  </a:moveTo>
                  <a:lnTo>
                    <a:pt x="14416" y="6802"/>
                  </a:lnTo>
                  <a:cubicBezTo>
                    <a:pt x="14062" y="6917"/>
                    <a:pt x="13710" y="7044"/>
                    <a:pt x="13362" y="7183"/>
                  </a:cubicBezTo>
                  <a:cubicBezTo>
                    <a:pt x="12639" y="7472"/>
                    <a:pt x="11912" y="7760"/>
                    <a:pt x="11218" y="8110"/>
                  </a:cubicBezTo>
                  <a:cubicBezTo>
                    <a:pt x="10594" y="8426"/>
                    <a:pt x="9884" y="8682"/>
                    <a:pt x="9304" y="9072"/>
                  </a:cubicBezTo>
                  <a:cubicBezTo>
                    <a:pt x="8265" y="9771"/>
                    <a:pt x="7295" y="10709"/>
                    <a:pt x="7119" y="12010"/>
                  </a:cubicBezTo>
                  <a:cubicBezTo>
                    <a:pt x="6940" y="13343"/>
                    <a:pt x="7530" y="14538"/>
                    <a:pt x="8548" y="15385"/>
                  </a:cubicBezTo>
                  <a:cubicBezTo>
                    <a:pt x="9672" y="16318"/>
                    <a:pt x="10968" y="16985"/>
                    <a:pt x="12185" y="17777"/>
                  </a:cubicBezTo>
                  <a:cubicBezTo>
                    <a:pt x="12820" y="18189"/>
                    <a:pt x="13436" y="18634"/>
                    <a:pt x="14096" y="19008"/>
                  </a:cubicBezTo>
                  <a:cubicBezTo>
                    <a:pt x="14760" y="19383"/>
                    <a:pt x="15443" y="19609"/>
                    <a:pt x="16171" y="19822"/>
                  </a:cubicBezTo>
                  <a:cubicBezTo>
                    <a:pt x="16873" y="20029"/>
                    <a:pt x="17439" y="20447"/>
                    <a:pt x="18112" y="20716"/>
                  </a:cubicBezTo>
                  <a:cubicBezTo>
                    <a:pt x="18865" y="21016"/>
                    <a:pt x="19629" y="21316"/>
                    <a:pt x="20407" y="21544"/>
                  </a:cubicBezTo>
                  <a:cubicBezTo>
                    <a:pt x="21910" y="21982"/>
                    <a:pt x="23466" y="22185"/>
                    <a:pt x="25002" y="22470"/>
                  </a:cubicBezTo>
                  <a:cubicBezTo>
                    <a:pt x="26616" y="22769"/>
                    <a:pt x="28175" y="23293"/>
                    <a:pt x="29791" y="23577"/>
                  </a:cubicBezTo>
                  <a:cubicBezTo>
                    <a:pt x="30587" y="23717"/>
                    <a:pt x="31389" y="23792"/>
                    <a:pt x="32186" y="23929"/>
                  </a:cubicBezTo>
                  <a:cubicBezTo>
                    <a:pt x="32970" y="24063"/>
                    <a:pt x="33773" y="24246"/>
                    <a:pt x="34567" y="24307"/>
                  </a:cubicBezTo>
                  <a:cubicBezTo>
                    <a:pt x="35356" y="24367"/>
                    <a:pt x="36146" y="24415"/>
                    <a:pt x="36935" y="24475"/>
                  </a:cubicBezTo>
                  <a:cubicBezTo>
                    <a:pt x="37713" y="24534"/>
                    <a:pt x="38477" y="24729"/>
                    <a:pt x="39255" y="24806"/>
                  </a:cubicBezTo>
                  <a:cubicBezTo>
                    <a:pt x="40898" y="24969"/>
                    <a:pt x="42557" y="24949"/>
                    <a:pt x="44199" y="25118"/>
                  </a:cubicBezTo>
                  <a:cubicBezTo>
                    <a:pt x="45010" y="25202"/>
                    <a:pt x="45824" y="25130"/>
                    <a:pt x="46632" y="25219"/>
                  </a:cubicBezTo>
                  <a:cubicBezTo>
                    <a:pt x="46993" y="25258"/>
                    <a:pt x="47340" y="25344"/>
                    <a:pt x="47706" y="25351"/>
                  </a:cubicBezTo>
                  <a:cubicBezTo>
                    <a:pt x="47734" y="25351"/>
                    <a:pt x="47762" y="25352"/>
                    <a:pt x="47789" y="25352"/>
                  </a:cubicBezTo>
                  <a:cubicBezTo>
                    <a:pt x="48095" y="25352"/>
                    <a:pt x="48401" y="25321"/>
                    <a:pt x="48706" y="25321"/>
                  </a:cubicBezTo>
                  <a:cubicBezTo>
                    <a:pt x="48748" y="25321"/>
                    <a:pt x="48791" y="25322"/>
                    <a:pt x="48833" y="25323"/>
                  </a:cubicBezTo>
                  <a:cubicBezTo>
                    <a:pt x="49176" y="25335"/>
                    <a:pt x="49498" y="25456"/>
                    <a:pt x="49839" y="25485"/>
                  </a:cubicBezTo>
                  <a:cubicBezTo>
                    <a:pt x="49935" y="25493"/>
                    <a:pt x="50031" y="25496"/>
                    <a:pt x="50126" y="25496"/>
                  </a:cubicBezTo>
                  <a:cubicBezTo>
                    <a:pt x="50383" y="25496"/>
                    <a:pt x="50639" y="25475"/>
                    <a:pt x="50896" y="25475"/>
                  </a:cubicBezTo>
                  <a:cubicBezTo>
                    <a:pt x="50953" y="25475"/>
                    <a:pt x="51010" y="25476"/>
                    <a:pt x="51067" y="25478"/>
                  </a:cubicBezTo>
                  <a:cubicBezTo>
                    <a:pt x="51424" y="25494"/>
                    <a:pt x="51775" y="25552"/>
                    <a:pt x="52130" y="25586"/>
                  </a:cubicBezTo>
                  <a:cubicBezTo>
                    <a:pt x="52310" y="25604"/>
                    <a:pt x="52489" y="25608"/>
                    <a:pt x="52668" y="25608"/>
                  </a:cubicBezTo>
                  <a:cubicBezTo>
                    <a:pt x="52806" y="25608"/>
                    <a:pt x="52944" y="25605"/>
                    <a:pt x="53082" y="25605"/>
                  </a:cubicBezTo>
                  <a:cubicBezTo>
                    <a:pt x="53169" y="25605"/>
                    <a:pt x="53255" y="25606"/>
                    <a:pt x="53343" y="25609"/>
                  </a:cubicBezTo>
                  <a:cubicBezTo>
                    <a:pt x="53715" y="25622"/>
                    <a:pt x="54061" y="25755"/>
                    <a:pt x="54433" y="25761"/>
                  </a:cubicBezTo>
                  <a:cubicBezTo>
                    <a:pt x="54813" y="25768"/>
                    <a:pt x="55178" y="25821"/>
                    <a:pt x="55555" y="25858"/>
                  </a:cubicBezTo>
                  <a:cubicBezTo>
                    <a:pt x="55918" y="25894"/>
                    <a:pt x="56281" y="25907"/>
                    <a:pt x="56645" y="25910"/>
                  </a:cubicBezTo>
                  <a:cubicBezTo>
                    <a:pt x="57067" y="25913"/>
                    <a:pt x="57462" y="25989"/>
                    <a:pt x="57879" y="26037"/>
                  </a:cubicBezTo>
                  <a:cubicBezTo>
                    <a:pt x="57989" y="26049"/>
                    <a:pt x="58098" y="26053"/>
                    <a:pt x="58208" y="26053"/>
                  </a:cubicBezTo>
                  <a:cubicBezTo>
                    <a:pt x="58369" y="26053"/>
                    <a:pt x="58531" y="26045"/>
                    <a:pt x="58692" y="26045"/>
                  </a:cubicBezTo>
                  <a:cubicBezTo>
                    <a:pt x="58767" y="26045"/>
                    <a:pt x="58842" y="26046"/>
                    <a:pt x="58917" y="26051"/>
                  </a:cubicBezTo>
                  <a:cubicBezTo>
                    <a:pt x="59303" y="26078"/>
                    <a:pt x="59664" y="26218"/>
                    <a:pt x="60053" y="26225"/>
                  </a:cubicBezTo>
                  <a:cubicBezTo>
                    <a:pt x="60165" y="26226"/>
                    <a:pt x="60276" y="26227"/>
                    <a:pt x="60387" y="26227"/>
                  </a:cubicBezTo>
                  <a:cubicBezTo>
                    <a:pt x="61042" y="26227"/>
                    <a:pt x="61700" y="26202"/>
                    <a:pt x="62355" y="26202"/>
                  </a:cubicBezTo>
                  <a:cubicBezTo>
                    <a:pt x="62367" y="26202"/>
                    <a:pt x="62378" y="26202"/>
                    <a:pt x="62390" y="26202"/>
                  </a:cubicBezTo>
                  <a:cubicBezTo>
                    <a:pt x="63052" y="26204"/>
                    <a:pt x="63716" y="26219"/>
                    <a:pt x="64378" y="26219"/>
                  </a:cubicBezTo>
                  <a:cubicBezTo>
                    <a:pt x="64563" y="26219"/>
                    <a:pt x="64748" y="26218"/>
                    <a:pt x="64933" y="26215"/>
                  </a:cubicBezTo>
                  <a:cubicBezTo>
                    <a:pt x="65771" y="26200"/>
                    <a:pt x="66596" y="26078"/>
                    <a:pt x="67431" y="26063"/>
                  </a:cubicBezTo>
                  <a:cubicBezTo>
                    <a:pt x="68150" y="26049"/>
                    <a:pt x="68879" y="25897"/>
                    <a:pt x="69587" y="25781"/>
                  </a:cubicBezTo>
                  <a:cubicBezTo>
                    <a:pt x="70386" y="25651"/>
                    <a:pt x="71218" y="25708"/>
                    <a:pt x="72018" y="25592"/>
                  </a:cubicBezTo>
                  <a:cubicBezTo>
                    <a:pt x="72820" y="25476"/>
                    <a:pt x="73633" y="25421"/>
                    <a:pt x="74428" y="25254"/>
                  </a:cubicBezTo>
                  <a:cubicBezTo>
                    <a:pt x="75171" y="25098"/>
                    <a:pt x="75798" y="24768"/>
                    <a:pt x="76413" y="24330"/>
                  </a:cubicBezTo>
                  <a:cubicBezTo>
                    <a:pt x="76978" y="23927"/>
                    <a:pt x="77591" y="23559"/>
                    <a:pt x="78124" y="23116"/>
                  </a:cubicBezTo>
                  <a:cubicBezTo>
                    <a:pt x="78720" y="22618"/>
                    <a:pt x="79332" y="22150"/>
                    <a:pt x="79943" y="21670"/>
                  </a:cubicBezTo>
                  <a:cubicBezTo>
                    <a:pt x="81239" y="20651"/>
                    <a:pt x="82560" y="19672"/>
                    <a:pt x="83779" y="18557"/>
                  </a:cubicBezTo>
                  <a:cubicBezTo>
                    <a:pt x="84322" y="18059"/>
                    <a:pt x="84929" y="17575"/>
                    <a:pt x="85376" y="16985"/>
                  </a:cubicBezTo>
                  <a:cubicBezTo>
                    <a:pt x="85775" y="16458"/>
                    <a:pt x="86192" y="15930"/>
                    <a:pt x="86555" y="15378"/>
                  </a:cubicBezTo>
                  <a:cubicBezTo>
                    <a:pt x="86840" y="14945"/>
                    <a:pt x="87117" y="14541"/>
                    <a:pt x="86734" y="14067"/>
                  </a:cubicBezTo>
                  <a:cubicBezTo>
                    <a:pt x="86494" y="13771"/>
                    <a:pt x="86178" y="13501"/>
                    <a:pt x="85851" y="13262"/>
                  </a:cubicBezTo>
                  <a:lnTo>
                    <a:pt x="85851" y="13262"/>
                  </a:lnTo>
                  <a:cubicBezTo>
                    <a:pt x="86327" y="13437"/>
                    <a:pt x="86810" y="13603"/>
                    <a:pt x="87200" y="13930"/>
                  </a:cubicBezTo>
                  <a:cubicBezTo>
                    <a:pt x="87430" y="14124"/>
                    <a:pt x="87633" y="14341"/>
                    <a:pt x="87882" y="14513"/>
                  </a:cubicBezTo>
                  <a:cubicBezTo>
                    <a:pt x="88203" y="14734"/>
                    <a:pt x="88613" y="14915"/>
                    <a:pt x="88738" y="15320"/>
                  </a:cubicBezTo>
                  <a:cubicBezTo>
                    <a:pt x="88953" y="16006"/>
                    <a:pt x="88096" y="16809"/>
                    <a:pt x="87641" y="17237"/>
                  </a:cubicBezTo>
                  <a:cubicBezTo>
                    <a:pt x="87080" y="17764"/>
                    <a:pt x="86591" y="18391"/>
                    <a:pt x="86052" y="18946"/>
                  </a:cubicBezTo>
                  <a:cubicBezTo>
                    <a:pt x="85503" y="19510"/>
                    <a:pt x="84950" y="20070"/>
                    <a:pt x="84394" y="20627"/>
                  </a:cubicBezTo>
                  <a:cubicBezTo>
                    <a:pt x="83860" y="21166"/>
                    <a:pt x="83333" y="21664"/>
                    <a:pt x="82712" y="22104"/>
                  </a:cubicBezTo>
                  <a:cubicBezTo>
                    <a:pt x="82154" y="22500"/>
                    <a:pt x="81645" y="22920"/>
                    <a:pt x="81128" y="23367"/>
                  </a:cubicBezTo>
                  <a:cubicBezTo>
                    <a:pt x="80585" y="23838"/>
                    <a:pt x="79985" y="24244"/>
                    <a:pt x="79463" y="24742"/>
                  </a:cubicBezTo>
                  <a:cubicBezTo>
                    <a:pt x="78964" y="25217"/>
                    <a:pt x="78387" y="25581"/>
                    <a:pt x="77882" y="26051"/>
                  </a:cubicBezTo>
                  <a:cubicBezTo>
                    <a:pt x="76768" y="27090"/>
                    <a:pt x="75398" y="27795"/>
                    <a:pt x="73980" y="28332"/>
                  </a:cubicBezTo>
                  <a:cubicBezTo>
                    <a:pt x="72917" y="28734"/>
                    <a:pt x="71822" y="28801"/>
                    <a:pt x="70713" y="28801"/>
                  </a:cubicBezTo>
                  <a:cubicBezTo>
                    <a:pt x="70219" y="28801"/>
                    <a:pt x="69722" y="28787"/>
                    <a:pt x="69224" y="28785"/>
                  </a:cubicBezTo>
                  <a:cubicBezTo>
                    <a:pt x="68678" y="28782"/>
                    <a:pt x="68133" y="28782"/>
                    <a:pt x="67588" y="28782"/>
                  </a:cubicBezTo>
                  <a:cubicBezTo>
                    <a:pt x="67315" y="28782"/>
                    <a:pt x="67043" y="28782"/>
                    <a:pt x="66770" y="28782"/>
                  </a:cubicBezTo>
                  <a:cubicBezTo>
                    <a:pt x="66410" y="28782"/>
                    <a:pt x="66050" y="28792"/>
                    <a:pt x="65691" y="28792"/>
                  </a:cubicBezTo>
                  <a:cubicBezTo>
                    <a:pt x="65211" y="28792"/>
                    <a:pt x="64733" y="28774"/>
                    <a:pt x="64257" y="28689"/>
                  </a:cubicBezTo>
                  <a:cubicBezTo>
                    <a:pt x="63564" y="28566"/>
                    <a:pt x="62828" y="28559"/>
                    <a:pt x="62125" y="28520"/>
                  </a:cubicBezTo>
                  <a:cubicBezTo>
                    <a:pt x="61334" y="28475"/>
                    <a:pt x="60544" y="28403"/>
                    <a:pt x="59755" y="28362"/>
                  </a:cubicBezTo>
                  <a:cubicBezTo>
                    <a:pt x="58170" y="28281"/>
                    <a:pt x="56579" y="28231"/>
                    <a:pt x="55000" y="28058"/>
                  </a:cubicBezTo>
                  <a:cubicBezTo>
                    <a:pt x="54684" y="28024"/>
                    <a:pt x="54377" y="27937"/>
                    <a:pt x="54058" y="27922"/>
                  </a:cubicBezTo>
                  <a:cubicBezTo>
                    <a:pt x="53957" y="27916"/>
                    <a:pt x="53856" y="27915"/>
                    <a:pt x="53755" y="27915"/>
                  </a:cubicBezTo>
                  <a:cubicBezTo>
                    <a:pt x="53523" y="27915"/>
                    <a:pt x="53289" y="27924"/>
                    <a:pt x="53056" y="27924"/>
                  </a:cubicBezTo>
                  <a:cubicBezTo>
                    <a:pt x="52971" y="27924"/>
                    <a:pt x="52886" y="27923"/>
                    <a:pt x="52801" y="27919"/>
                  </a:cubicBezTo>
                  <a:cubicBezTo>
                    <a:pt x="52014" y="27888"/>
                    <a:pt x="51205" y="27818"/>
                    <a:pt x="50419" y="27744"/>
                  </a:cubicBezTo>
                  <a:cubicBezTo>
                    <a:pt x="49801" y="27686"/>
                    <a:pt x="49204" y="27663"/>
                    <a:pt x="48591" y="27663"/>
                  </a:cubicBezTo>
                  <a:cubicBezTo>
                    <a:pt x="48454" y="27663"/>
                    <a:pt x="48316" y="27664"/>
                    <a:pt x="48177" y="27666"/>
                  </a:cubicBezTo>
                  <a:cubicBezTo>
                    <a:pt x="48144" y="27667"/>
                    <a:pt x="48112" y="27667"/>
                    <a:pt x="48080" y="27667"/>
                  </a:cubicBezTo>
                  <a:cubicBezTo>
                    <a:pt x="47382" y="27667"/>
                    <a:pt x="46667" y="27551"/>
                    <a:pt x="45973" y="27485"/>
                  </a:cubicBezTo>
                  <a:cubicBezTo>
                    <a:pt x="45186" y="27410"/>
                    <a:pt x="44443" y="27223"/>
                    <a:pt x="43647" y="27212"/>
                  </a:cubicBezTo>
                  <a:cubicBezTo>
                    <a:pt x="43619" y="27212"/>
                    <a:pt x="43591" y="27212"/>
                    <a:pt x="43563" y="27212"/>
                  </a:cubicBezTo>
                  <a:cubicBezTo>
                    <a:pt x="43061" y="27212"/>
                    <a:pt x="42548" y="27264"/>
                    <a:pt x="42041" y="27264"/>
                  </a:cubicBezTo>
                  <a:cubicBezTo>
                    <a:pt x="41771" y="27264"/>
                    <a:pt x="41502" y="27249"/>
                    <a:pt x="41237" y="27204"/>
                  </a:cubicBezTo>
                  <a:cubicBezTo>
                    <a:pt x="40968" y="27158"/>
                    <a:pt x="40711" y="27083"/>
                    <a:pt x="40438" y="27070"/>
                  </a:cubicBezTo>
                  <a:cubicBezTo>
                    <a:pt x="40309" y="27064"/>
                    <a:pt x="40180" y="27062"/>
                    <a:pt x="40051" y="27062"/>
                  </a:cubicBezTo>
                  <a:cubicBezTo>
                    <a:pt x="39819" y="27062"/>
                    <a:pt x="39587" y="27068"/>
                    <a:pt x="39356" y="27068"/>
                  </a:cubicBezTo>
                  <a:cubicBezTo>
                    <a:pt x="39325" y="27068"/>
                    <a:pt x="39293" y="27068"/>
                    <a:pt x="39262" y="27068"/>
                  </a:cubicBezTo>
                  <a:cubicBezTo>
                    <a:pt x="38856" y="27065"/>
                    <a:pt x="38439" y="27038"/>
                    <a:pt x="38025" y="27038"/>
                  </a:cubicBezTo>
                  <a:cubicBezTo>
                    <a:pt x="37706" y="27038"/>
                    <a:pt x="37389" y="27054"/>
                    <a:pt x="37078" y="27108"/>
                  </a:cubicBezTo>
                  <a:cubicBezTo>
                    <a:pt x="36540" y="27202"/>
                    <a:pt x="36005" y="27217"/>
                    <a:pt x="35465" y="27217"/>
                  </a:cubicBezTo>
                  <a:cubicBezTo>
                    <a:pt x="35232" y="27217"/>
                    <a:pt x="34999" y="27214"/>
                    <a:pt x="34764" y="27213"/>
                  </a:cubicBezTo>
                  <a:cubicBezTo>
                    <a:pt x="34639" y="27213"/>
                    <a:pt x="34514" y="27211"/>
                    <a:pt x="34390" y="27211"/>
                  </a:cubicBezTo>
                  <a:cubicBezTo>
                    <a:pt x="34196" y="27211"/>
                    <a:pt x="34002" y="27217"/>
                    <a:pt x="33809" y="27250"/>
                  </a:cubicBezTo>
                  <a:cubicBezTo>
                    <a:pt x="33475" y="27307"/>
                    <a:pt x="33165" y="27369"/>
                    <a:pt x="32829" y="27369"/>
                  </a:cubicBezTo>
                  <a:cubicBezTo>
                    <a:pt x="32788" y="27369"/>
                    <a:pt x="32746" y="27369"/>
                    <a:pt x="32704" y="27367"/>
                  </a:cubicBezTo>
                  <a:cubicBezTo>
                    <a:pt x="32633" y="27362"/>
                    <a:pt x="32562" y="27360"/>
                    <a:pt x="32490" y="27360"/>
                  </a:cubicBezTo>
                  <a:cubicBezTo>
                    <a:pt x="32247" y="27360"/>
                    <a:pt x="32004" y="27385"/>
                    <a:pt x="31765" y="27434"/>
                  </a:cubicBezTo>
                  <a:cubicBezTo>
                    <a:pt x="31351" y="27518"/>
                    <a:pt x="30928" y="27522"/>
                    <a:pt x="30509" y="27569"/>
                  </a:cubicBezTo>
                  <a:cubicBezTo>
                    <a:pt x="29741" y="27653"/>
                    <a:pt x="28987" y="27848"/>
                    <a:pt x="28219" y="27911"/>
                  </a:cubicBezTo>
                  <a:cubicBezTo>
                    <a:pt x="27856" y="27941"/>
                    <a:pt x="27488" y="27952"/>
                    <a:pt x="27119" y="27952"/>
                  </a:cubicBezTo>
                  <a:cubicBezTo>
                    <a:pt x="26671" y="27952"/>
                    <a:pt x="26222" y="27936"/>
                    <a:pt x="25780" y="27922"/>
                  </a:cubicBezTo>
                  <a:cubicBezTo>
                    <a:pt x="25020" y="27895"/>
                    <a:pt x="24240" y="27841"/>
                    <a:pt x="23505" y="27634"/>
                  </a:cubicBezTo>
                  <a:cubicBezTo>
                    <a:pt x="22052" y="27227"/>
                    <a:pt x="20644" y="26757"/>
                    <a:pt x="19284" y="26098"/>
                  </a:cubicBezTo>
                  <a:cubicBezTo>
                    <a:pt x="18617" y="25775"/>
                    <a:pt x="18022" y="25327"/>
                    <a:pt x="17364" y="24988"/>
                  </a:cubicBezTo>
                  <a:cubicBezTo>
                    <a:pt x="16751" y="24674"/>
                    <a:pt x="16176" y="24314"/>
                    <a:pt x="15574" y="23982"/>
                  </a:cubicBezTo>
                  <a:cubicBezTo>
                    <a:pt x="14942" y="23634"/>
                    <a:pt x="14395" y="23134"/>
                    <a:pt x="13773" y="22759"/>
                  </a:cubicBezTo>
                  <a:cubicBezTo>
                    <a:pt x="13161" y="22390"/>
                    <a:pt x="12591" y="21990"/>
                    <a:pt x="12020" y="21563"/>
                  </a:cubicBezTo>
                  <a:cubicBezTo>
                    <a:pt x="11430" y="21120"/>
                    <a:pt x="10829" y="20829"/>
                    <a:pt x="10170" y="20512"/>
                  </a:cubicBezTo>
                  <a:cubicBezTo>
                    <a:pt x="9552" y="20215"/>
                    <a:pt x="9010" y="19786"/>
                    <a:pt x="8441" y="19409"/>
                  </a:cubicBezTo>
                  <a:cubicBezTo>
                    <a:pt x="7222" y="18601"/>
                    <a:pt x="5989" y="17814"/>
                    <a:pt x="4916" y="16818"/>
                  </a:cubicBezTo>
                  <a:cubicBezTo>
                    <a:pt x="4459" y="16397"/>
                    <a:pt x="3959" y="16088"/>
                    <a:pt x="3457" y="15732"/>
                  </a:cubicBezTo>
                  <a:cubicBezTo>
                    <a:pt x="2906" y="15341"/>
                    <a:pt x="2404" y="14884"/>
                    <a:pt x="1964" y="14370"/>
                  </a:cubicBezTo>
                  <a:cubicBezTo>
                    <a:pt x="1258" y="13545"/>
                    <a:pt x="174" y="11799"/>
                    <a:pt x="1257" y="10860"/>
                  </a:cubicBezTo>
                  <a:cubicBezTo>
                    <a:pt x="1785" y="10403"/>
                    <a:pt x="2546" y="10194"/>
                    <a:pt x="3196" y="9984"/>
                  </a:cubicBezTo>
                  <a:cubicBezTo>
                    <a:pt x="3944" y="9741"/>
                    <a:pt x="4680" y="9500"/>
                    <a:pt x="5408" y="9207"/>
                  </a:cubicBezTo>
                  <a:cubicBezTo>
                    <a:pt x="6801" y="8645"/>
                    <a:pt x="8294" y="8362"/>
                    <a:pt x="9731" y="7932"/>
                  </a:cubicBezTo>
                  <a:cubicBezTo>
                    <a:pt x="11215" y="7485"/>
                    <a:pt x="12736" y="7177"/>
                    <a:pt x="14247" y="6840"/>
                  </a:cubicBezTo>
                  <a:cubicBezTo>
                    <a:pt x="14303" y="6828"/>
                    <a:pt x="14360" y="6814"/>
                    <a:pt x="14416" y="6802"/>
                  </a:cubicBezTo>
                  <a:close/>
                  <a:moveTo>
                    <a:pt x="39408" y="2"/>
                  </a:moveTo>
                  <a:cubicBezTo>
                    <a:pt x="37785" y="2"/>
                    <a:pt x="36160" y="44"/>
                    <a:pt x="34547" y="237"/>
                  </a:cubicBezTo>
                  <a:cubicBezTo>
                    <a:pt x="31372" y="616"/>
                    <a:pt x="28336" y="1670"/>
                    <a:pt x="25537" y="3206"/>
                  </a:cubicBezTo>
                  <a:cubicBezTo>
                    <a:pt x="24862" y="3577"/>
                    <a:pt x="24186" y="3958"/>
                    <a:pt x="23465" y="4231"/>
                  </a:cubicBezTo>
                  <a:cubicBezTo>
                    <a:pt x="22808" y="4481"/>
                    <a:pt x="22113" y="4682"/>
                    <a:pt x="21436" y="4877"/>
                  </a:cubicBezTo>
                  <a:cubicBezTo>
                    <a:pt x="21190" y="4931"/>
                    <a:pt x="20944" y="4981"/>
                    <a:pt x="20694" y="5018"/>
                  </a:cubicBezTo>
                  <a:cubicBezTo>
                    <a:pt x="19906" y="5137"/>
                    <a:pt x="19140" y="5229"/>
                    <a:pt x="18363" y="5429"/>
                  </a:cubicBezTo>
                  <a:cubicBezTo>
                    <a:pt x="15211" y="6243"/>
                    <a:pt x="11990" y="6794"/>
                    <a:pt x="8877" y="7754"/>
                  </a:cubicBezTo>
                  <a:cubicBezTo>
                    <a:pt x="8126" y="7985"/>
                    <a:pt x="7357" y="8132"/>
                    <a:pt x="6600" y="8337"/>
                  </a:cubicBezTo>
                  <a:cubicBezTo>
                    <a:pt x="5832" y="8546"/>
                    <a:pt x="5114" y="8886"/>
                    <a:pt x="4369" y="9155"/>
                  </a:cubicBezTo>
                  <a:cubicBezTo>
                    <a:pt x="3623" y="9424"/>
                    <a:pt x="2856" y="9612"/>
                    <a:pt x="2121" y="9907"/>
                  </a:cubicBezTo>
                  <a:cubicBezTo>
                    <a:pt x="1612" y="10112"/>
                    <a:pt x="1078" y="10344"/>
                    <a:pt x="728" y="10786"/>
                  </a:cubicBezTo>
                  <a:cubicBezTo>
                    <a:pt x="1" y="11707"/>
                    <a:pt x="535" y="13057"/>
                    <a:pt x="1093" y="13923"/>
                  </a:cubicBezTo>
                  <a:cubicBezTo>
                    <a:pt x="1780" y="14990"/>
                    <a:pt x="2753" y="15797"/>
                    <a:pt x="3810" y="16474"/>
                  </a:cubicBezTo>
                  <a:cubicBezTo>
                    <a:pt x="4434" y="16876"/>
                    <a:pt x="4912" y="17458"/>
                    <a:pt x="5498" y="17910"/>
                  </a:cubicBezTo>
                  <a:cubicBezTo>
                    <a:pt x="6089" y="18366"/>
                    <a:pt x="6729" y="18795"/>
                    <a:pt x="7350" y="19211"/>
                  </a:cubicBezTo>
                  <a:cubicBezTo>
                    <a:pt x="7943" y="19609"/>
                    <a:pt x="8545" y="19997"/>
                    <a:pt x="9143" y="20389"/>
                  </a:cubicBezTo>
                  <a:cubicBezTo>
                    <a:pt x="9764" y="20797"/>
                    <a:pt x="10464" y="21022"/>
                    <a:pt x="11094" y="21408"/>
                  </a:cubicBezTo>
                  <a:cubicBezTo>
                    <a:pt x="11727" y="21796"/>
                    <a:pt x="12288" y="22291"/>
                    <a:pt x="12912" y="22693"/>
                  </a:cubicBezTo>
                  <a:cubicBezTo>
                    <a:pt x="13593" y="23132"/>
                    <a:pt x="14261" y="23541"/>
                    <a:pt x="14906" y="24032"/>
                  </a:cubicBezTo>
                  <a:cubicBezTo>
                    <a:pt x="15148" y="24217"/>
                    <a:pt x="15429" y="24339"/>
                    <a:pt x="15688" y="24500"/>
                  </a:cubicBezTo>
                  <a:cubicBezTo>
                    <a:pt x="16000" y="24696"/>
                    <a:pt x="16301" y="24896"/>
                    <a:pt x="16631" y="25064"/>
                  </a:cubicBezTo>
                  <a:cubicBezTo>
                    <a:pt x="17312" y="25410"/>
                    <a:pt x="17949" y="25809"/>
                    <a:pt x="18611" y="26190"/>
                  </a:cubicBezTo>
                  <a:cubicBezTo>
                    <a:pt x="19227" y="26543"/>
                    <a:pt x="19893" y="26836"/>
                    <a:pt x="20548" y="27107"/>
                  </a:cubicBezTo>
                  <a:cubicBezTo>
                    <a:pt x="21262" y="27402"/>
                    <a:pt x="22012" y="27564"/>
                    <a:pt x="22743" y="27807"/>
                  </a:cubicBezTo>
                  <a:cubicBezTo>
                    <a:pt x="24225" y="28300"/>
                    <a:pt x="25740" y="28335"/>
                    <a:pt x="27289" y="28335"/>
                  </a:cubicBezTo>
                  <a:cubicBezTo>
                    <a:pt x="27315" y="28335"/>
                    <a:pt x="27340" y="28335"/>
                    <a:pt x="27366" y="28335"/>
                  </a:cubicBezTo>
                  <a:cubicBezTo>
                    <a:pt x="28156" y="28335"/>
                    <a:pt x="28895" y="28208"/>
                    <a:pt x="29670" y="28081"/>
                  </a:cubicBezTo>
                  <a:cubicBezTo>
                    <a:pt x="30448" y="27954"/>
                    <a:pt x="31233" y="27919"/>
                    <a:pt x="32009" y="27789"/>
                  </a:cubicBezTo>
                  <a:cubicBezTo>
                    <a:pt x="32135" y="27767"/>
                    <a:pt x="32260" y="27760"/>
                    <a:pt x="32385" y="27760"/>
                  </a:cubicBezTo>
                  <a:cubicBezTo>
                    <a:pt x="32578" y="27760"/>
                    <a:pt x="32770" y="27776"/>
                    <a:pt x="32963" y="27776"/>
                  </a:cubicBezTo>
                  <a:cubicBezTo>
                    <a:pt x="33033" y="27776"/>
                    <a:pt x="33103" y="27774"/>
                    <a:pt x="33173" y="27768"/>
                  </a:cubicBezTo>
                  <a:cubicBezTo>
                    <a:pt x="33553" y="27738"/>
                    <a:pt x="33910" y="27611"/>
                    <a:pt x="34294" y="27609"/>
                  </a:cubicBezTo>
                  <a:cubicBezTo>
                    <a:pt x="34316" y="27609"/>
                    <a:pt x="34339" y="27609"/>
                    <a:pt x="34362" y="27609"/>
                  </a:cubicBezTo>
                  <a:cubicBezTo>
                    <a:pt x="34836" y="27609"/>
                    <a:pt x="35319" y="27636"/>
                    <a:pt x="35798" y="27636"/>
                  </a:cubicBezTo>
                  <a:cubicBezTo>
                    <a:pt x="36049" y="27636"/>
                    <a:pt x="36299" y="27628"/>
                    <a:pt x="36546" y="27606"/>
                  </a:cubicBezTo>
                  <a:cubicBezTo>
                    <a:pt x="36928" y="27570"/>
                    <a:pt x="37290" y="27464"/>
                    <a:pt x="37678" y="27455"/>
                  </a:cubicBezTo>
                  <a:cubicBezTo>
                    <a:pt x="37792" y="27452"/>
                    <a:pt x="37906" y="27451"/>
                    <a:pt x="38019" y="27451"/>
                  </a:cubicBezTo>
                  <a:cubicBezTo>
                    <a:pt x="38322" y="27451"/>
                    <a:pt x="38626" y="27459"/>
                    <a:pt x="38929" y="27464"/>
                  </a:cubicBezTo>
                  <a:cubicBezTo>
                    <a:pt x="39195" y="27469"/>
                    <a:pt x="39460" y="27470"/>
                    <a:pt x="39726" y="27470"/>
                  </a:cubicBezTo>
                  <a:cubicBezTo>
                    <a:pt x="39834" y="27470"/>
                    <a:pt x="39942" y="27470"/>
                    <a:pt x="40051" y="27470"/>
                  </a:cubicBezTo>
                  <a:cubicBezTo>
                    <a:pt x="40475" y="27470"/>
                    <a:pt x="40858" y="27556"/>
                    <a:pt x="41274" y="27613"/>
                  </a:cubicBezTo>
                  <a:cubicBezTo>
                    <a:pt x="41520" y="27647"/>
                    <a:pt x="41768" y="27659"/>
                    <a:pt x="42016" y="27659"/>
                  </a:cubicBezTo>
                  <a:cubicBezTo>
                    <a:pt x="42514" y="27659"/>
                    <a:pt x="43014" y="27613"/>
                    <a:pt x="43509" y="27613"/>
                  </a:cubicBezTo>
                  <a:cubicBezTo>
                    <a:pt x="43528" y="27613"/>
                    <a:pt x="43546" y="27613"/>
                    <a:pt x="43564" y="27613"/>
                  </a:cubicBezTo>
                  <a:cubicBezTo>
                    <a:pt x="44360" y="27620"/>
                    <a:pt x="45107" y="27799"/>
                    <a:pt x="45892" y="27879"/>
                  </a:cubicBezTo>
                  <a:cubicBezTo>
                    <a:pt x="46621" y="27953"/>
                    <a:pt x="47369" y="28070"/>
                    <a:pt x="48104" y="28070"/>
                  </a:cubicBezTo>
                  <a:cubicBezTo>
                    <a:pt x="48154" y="28070"/>
                    <a:pt x="48205" y="28069"/>
                    <a:pt x="48255" y="28068"/>
                  </a:cubicBezTo>
                  <a:cubicBezTo>
                    <a:pt x="48367" y="28066"/>
                    <a:pt x="48477" y="28065"/>
                    <a:pt x="48587" y="28065"/>
                  </a:cubicBezTo>
                  <a:cubicBezTo>
                    <a:pt x="49258" y="28065"/>
                    <a:pt x="49908" y="28109"/>
                    <a:pt x="50584" y="28163"/>
                  </a:cubicBezTo>
                  <a:cubicBezTo>
                    <a:pt x="51396" y="28228"/>
                    <a:pt x="52236" y="28324"/>
                    <a:pt x="53050" y="28330"/>
                  </a:cubicBezTo>
                  <a:cubicBezTo>
                    <a:pt x="53061" y="28330"/>
                    <a:pt x="53072" y="28330"/>
                    <a:pt x="53083" y="28330"/>
                  </a:cubicBezTo>
                  <a:cubicBezTo>
                    <a:pt x="53311" y="28330"/>
                    <a:pt x="53542" y="28318"/>
                    <a:pt x="53772" y="28318"/>
                  </a:cubicBezTo>
                  <a:cubicBezTo>
                    <a:pt x="53954" y="28318"/>
                    <a:pt x="54134" y="28325"/>
                    <a:pt x="54313" y="28351"/>
                  </a:cubicBezTo>
                  <a:cubicBezTo>
                    <a:pt x="54702" y="28406"/>
                    <a:pt x="55067" y="28470"/>
                    <a:pt x="55460" y="28492"/>
                  </a:cubicBezTo>
                  <a:cubicBezTo>
                    <a:pt x="56286" y="28538"/>
                    <a:pt x="57108" y="28637"/>
                    <a:pt x="57932" y="28701"/>
                  </a:cubicBezTo>
                  <a:cubicBezTo>
                    <a:pt x="58730" y="28762"/>
                    <a:pt x="59529" y="28734"/>
                    <a:pt x="60323" y="28820"/>
                  </a:cubicBezTo>
                  <a:cubicBezTo>
                    <a:pt x="61137" y="28908"/>
                    <a:pt x="61952" y="28910"/>
                    <a:pt x="62768" y="28972"/>
                  </a:cubicBezTo>
                  <a:cubicBezTo>
                    <a:pt x="63160" y="29002"/>
                    <a:pt x="63556" y="29012"/>
                    <a:pt x="63948" y="29055"/>
                  </a:cubicBezTo>
                  <a:cubicBezTo>
                    <a:pt x="64351" y="29100"/>
                    <a:pt x="64728" y="29197"/>
                    <a:pt x="65137" y="29201"/>
                  </a:cubicBezTo>
                  <a:cubicBezTo>
                    <a:pt x="65585" y="29204"/>
                    <a:pt x="66033" y="29205"/>
                    <a:pt x="66481" y="29205"/>
                  </a:cubicBezTo>
                  <a:cubicBezTo>
                    <a:pt x="67487" y="29205"/>
                    <a:pt x="68494" y="29199"/>
                    <a:pt x="69501" y="29199"/>
                  </a:cubicBezTo>
                  <a:cubicBezTo>
                    <a:pt x="69758" y="29199"/>
                    <a:pt x="70016" y="29200"/>
                    <a:pt x="70273" y="29201"/>
                  </a:cubicBezTo>
                  <a:cubicBezTo>
                    <a:pt x="70609" y="29201"/>
                    <a:pt x="70949" y="29210"/>
                    <a:pt x="71289" y="29210"/>
                  </a:cubicBezTo>
                  <a:cubicBezTo>
                    <a:pt x="71759" y="29210"/>
                    <a:pt x="72229" y="29194"/>
                    <a:pt x="72690" y="29118"/>
                  </a:cubicBezTo>
                  <a:cubicBezTo>
                    <a:pt x="73415" y="29000"/>
                    <a:pt x="74103" y="28738"/>
                    <a:pt x="74774" y="28446"/>
                  </a:cubicBezTo>
                  <a:cubicBezTo>
                    <a:pt x="75444" y="28153"/>
                    <a:pt x="76108" y="27839"/>
                    <a:pt x="76733" y="27453"/>
                  </a:cubicBezTo>
                  <a:cubicBezTo>
                    <a:pt x="77374" y="27057"/>
                    <a:pt x="77894" y="26560"/>
                    <a:pt x="78460" y="26069"/>
                  </a:cubicBezTo>
                  <a:cubicBezTo>
                    <a:pt x="78725" y="25839"/>
                    <a:pt x="79035" y="25672"/>
                    <a:pt x="79306" y="25451"/>
                  </a:cubicBezTo>
                  <a:cubicBezTo>
                    <a:pt x="79578" y="25230"/>
                    <a:pt x="79815" y="24962"/>
                    <a:pt x="80084" y="24733"/>
                  </a:cubicBezTo>
                  <a:cubicBezTo>
                    <a:pt x="80652" y="24249"/>
                    <a:pt x="81245" y="23804"/>
                    <a:pt x="81801" y="23304"/>
                  </a:cubicBezTo>
                  <a:cubicBezTo>
                    <a:pt x="82344" y="22817"/>
                    <a:pt x="82973" y="22444"/>
                    <a:pt x="83543" y="21992"/>
                  </a:cubicBezTo>
                  <a:cubicBezTo>
                    <a:pt x="84171" y="21495"/>
                    <a:pt x="84712" y="20883"/>
                    <a:pt x="85276" y="20315"/>
                  </a:cubicBezTo>
                  <a:cubicBezTo>
                    <a:pt x="85848" y="19735"/>
                    <a:pt x="86419" y="19155"/>
                    <a:pt x="86981" y="18565"/>
                  </a:cubicBezTo>
                  <a:cubicBezTo>
                    <a:pt x="87253" y="18280"/>
                    <a:pt x="87496" y="17970"/>
                    <a:pt x="87765" y="17683"/>
                  </a:cubicBezTo>
                  <a:cubicBezTo>
                    <a:pt x="88001" y="17430"/>
                    <a:pt x="88258" y="17218"/>
                    <a:pt x="88473" y="16943"/>
                  </a:cubicBezTo>
                  <a:cubicBezTo>
                    <a:pt x="88822" y="16498"/>
                    <a:pt x="89294" y="15961"/>
                    <a:pt x="89175" y="15347"/>
                  </a:cubicBezTo>
                  <a:cubicBezTo>
                    <a:pt x="89058" y="14750"/>
                    <a:pt x="88542" y="14478"/>
                    <a:pt x="88089" y="14160"/>
                  </a:cubicBezTo>
                  <a:cubicBezTo>
                    <a:pt x="87799" y="13956"/>
                    <a:pt x="87570" y="13681"/>
                    <a:pt x="87282" y="13475"/>
                  </a:cubicBezTo>
                  <a:cubicBezTo>
                    <a:pt x="87000" y="13273"/>
                    <a:pt x="86671" y="13140"/>
                    <a:pt x="86351" y="13013"/>
                  </a:cubicBezTo>
                  <a:cubicBezTo>
                    <a:pt x="85656" y="12736"/>
                    <a:pt x="84993" y="12387"/>
                    <a:pt x="84289" y="12139"/>
                  </a:cubicBezTo>
                  <a:cubicBezTo>
                    <a:pt x="84114" y="12077"/>
                    <a:pt x="83941" y="12008"/>
                    <a:pt x="83770" y="11936"/>
                  </a:cubicBezTo>
                  <a:cubicBezTo>
                    <a:pt x="83618" y="11855"/>
                    <a:pt x="83465" y="11778"/>
                    <a:pt x="83306" y="11709"/>
                  </a:cubicBezTo>
                  <a:cubicBezTo>
                    <a:pt x="82645" y="11421"/>
                    <a:pt x="82028" y="11079"/>
                    <a:pt x="81347" y="10841"/>
                  </a:cubicBezTo>
                  <a:cubicBezTo>
                    <a:pt x="79784" y="10293"/>
                    <a:pt x="78212" y="9738"/>
                    <a:pt x="76692" y="9084"/>
                  </a:cubicBezTo>
                  <a:cubicBezTo>
                    <a:pt x="75932" y="8757"/>
                    <a:pt x="75192" y="8389"/>
                    <a:pt x="74434" y="8059"/>
                  </a:cubicBezTo>
                  <a:cubicBezTo>
                    <a:pt x="73769" y="7770"/>
                    <a:pt x="73068" y="7582"/>
                    <a:pt x="72378" y="7365"/>
                  </a:cubicBezTo>
                  <a:cubicBezTo>
                    <a:pt x="71607" y="7123"/>
                    <a:pt x="70869" y="6789"/>
                    <a:pt x="70108" y="6514"/>
                  </a:cubicBezTo>
                  <a:cubicBezTo>
                    <a:pt x="69346" y="6239"/>
                    <a:pt x="68577" y="6066"/>
                    <a:pt x="67795" y="5871"/>
                  </a:cubicBezTo>
                  <a:cubicBezTo>
                    <a:pt x="66997" y="5674"/>
                    <a:pt x="66216" y="5404"/>
                    <a:pt x="65419" y="5202"/>
                  </a:cubicBezTo>
                  <a:cubicBezTo>
                    <a:pt x="64615" y="4998"/>
                    <a:pt x="63792" y="4884"/>
                    <a:pt x="62987" y="4692"/>
                  </a:cubicBezTo>
                  <a:cubicBezTo>
                    <a:pt x="62209" y="4507"/>
                    <a:pt x="61460" y="4234"/>
                    <a:pt x="60681" y="4052"/>
                  </a:cubicBezTo>
                  <a:cubicBezTo>
                    <a:pt x="59948" y="3881"/>
                    <a:pt x="59247" y="3641"/>
                    <a:pt x="58537" y="3395"/>
                  </a:cubicBezTo>
                  <a:cubicBezTo>
                    <a:pt x="56980" y="2860"/>
                    <a:pt x="55405" y="2364"/>
                    <a:pt x="53791" y="2028"/>
                  </a:cubicBezTo>
                  <a:cubicBezTo>
                    <a:pt x="53020" y="1869"/>
                    <a:pt x="52241" y="1768"/>
                    <a:pt x="51462" y="1663"/>
                  </a:cubicBezTo>
                  <a:cubicBezTo>
                    <a:pt x="51009" y="1603"/>
                    <a:pt x="50555" y="1549"/>
                    <a:pt x="50113" y="1428"/>
                  </a:cubicBezTo>
                  <a:cubicBezTo>
                    <a:pt x="49719" y="1321"/>
                    <a:pt x="49340" y="1149"/>
                    <a:pt x="48940" y="1072"/>
                  </a:cubicBezTo>
                  <a:cubicBezTo>
                    <a:pt x="48589" y="1005"/>
                    <a:pt x="48230" y="998"/>
                    <a:pt x="47878" y="931"/>
                  </a:cubicBezTo>
                  <a:cubicBezTo>
                    <a:pt x="47463" y="851"/>
                    <a:pt x="47057" y="732"/>
                    <a:pt x="46646" y="633"/>
                  </a:cubicBezTo>
                  <a:cubicBezTo>
                    <a:pt x="45859" y="442"/>
                    <a:pt x="45042" y="342"/>
                    <a:pt x="44242" y="227"/>
                  </a:cubicBezTo>
                  <a:cubicBezTo>
                    <a:pt x="42662" y="1"/>
                    <a:pt x="41063" y="3"/>
                    <a:pt x="39470" y="2"/>
                  </a:cubicBezTo>
                  <a:cubicBezTo>
                    <a:pt x="39450" y="2"/>
                    <a:pt x="39429" y="2"/>
                    <a:pt x="39408"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1025;p52">
            <a:extLst>
              <a:ext uri="{FF2B5EF4-FFF2-40B4-BE49-F238E27FC236}">
                <a16:creationId xmlns:a16="http://schemas.microsoft.com/office/drawing/2014/main" id="{8F2368E9-B3AC-7258-D71D-EE138B84A3F1}"/>
              </a:ext>
            </a:extLst>
          </p:cNvPr>
          <p:cNvGrpSpPr/>
          <p:nvPr/>
        </p:nvGrpSpPr>
        <p:grpSpPr>
          <a:xfrm>
            <a:off x="6713449" y="4179051"/>
            <a:ext cx="2232375" cy="1022190"/>
            <a:chOff x="1248125" y="1272250"/>
            <a:chExt cx="2232375" cy="730250"/>
          </a:xfrm>
        </p:grpSpPr>
        <p:sp>
          <p:nvSpPr>
            <p:cNvPr id="546" name="Google Shape;1026;p52">
              <a:extLst>
                <a:ext uri="{FF2B5EF4-FFF2-40B4-BE49-F238E27FC236}">
                  <a16:creationId xmlns:a16="http://schemas.microsoft.com/office/drawing/2014/main" id="{B5C77E15-8158-A7B5-24F3-3AA2DECE284F}"/>
                </a:ext>
              </a:extLst>
            </p:cNvPr>
            <p:cNvSpPr/>
            <p:nvPr/>
          </p:nvSpPr>
          <p:spPr>
            <a:xfrm>
              <a:off x="1313425" y="1397500"/>
              <a:ext cx="2141800" cy="604275"/>
            </a:xfrm>
            <a:custGeom>
              <a:avLst/>
              <a:gdLst/>
              <a:ahLst/>
              <a:cxnLst/>
              <a:rect l="l" t="t" r="r" b="b"/>
              <a:pathLst>
                <a:path w="85672" h="24171" extrusionOk="0">
                  <a:moveTo>
                    <a:pt x="32731" y="0"/>
                  </a:moveTo>
                  <a:cubicBezTo>
                    <a:pt x="29103" y="0"/>
                    <a:pt x="25477" y="145"/>
                    <a:pt x="21865" y="499"/>
                  </a:cubicBezTo>
                  <a:cubicBezTo>
                    <a:pt x="17930" y="885"/>
                    <a:pt x="14015" y="1521"/>
                    <a:pt x="10182" y="2496"/>
                  </a:cubicBezTo>
                  <a:cubicBezTo>
                    <a:pt x="7980" y="3055"/>
                    <a:pt x="1237" y="4084"/>
                    <a:pt x="680" y="6731"/>
                  </a:cubicBezTo>
                  <a:cubicBezTo>
                    <a:pt x="1" y="9956"/>
                    <a:pt x="4518" y="13878"/>
                    <a:pt x="6707" y="15482"/>
                  </a:cubicBezTo>
                  <a:cubicBezTo>
                    <a:pt x="13776" y="20663"/>
                    <a:pt x="22520" y="23516"/>
                    <a:pt x="31283" y="23516"/>
                  </a:cubicBezTo>
                  <a:cubicBezTo>
                    <a:pt x="31536" y="23516"/>
                    <a:pt x="31789" y="23514"/>
                    <a:pt x="32042" y="23509"/>
                  </a:cubicBezTo>
                  <a:cubicBezTo>
                    <a:pt x="35671" y="23441"/>
                    <a:pt x="39276" y="22898"/>
                    <a:pt x="42904" y="22840"/>
                  </a:cubicBezTo>
                  <a:cubicBezTo>
                    <a:pt x="43128" y="22837"/>
                    <a:pt x="43353" y="22835"/>
                    <a:pt x="43577" y="22835"/>
                  </a:cubicBezTo>
                  <a:cubicBezTo>
                    <a:pt x="49122" y="22835"/>
                    <a:pt x="54624" y="23895"/>
                    <a:pt x="60168" y="24129"/>
                  </a:cubicBezTo>
                  <a:cubicBezTo>
                    <a:pt x="60803" y="24156"/>
                    <a:pt x="61442" y="24170"/>
                    <a:pt x="62083" y="24170"/>
                  </a:cubicBezTo>
                  <a:cubicBezTo>
                    <a:pt x="67263" y="24170"/>
                    <a:pt x="72553" y="23223"/>
                    <a:pt x="76684" y="20169"/>
                  </a:cubicBezTo>
                  <a:cubicBezTo>
                    <a:pt x="78251" y="19012"/>
                    <a:pt x="79598" y="17590"/>
                    <a:pt x="80935" y="16176"/>
                  </a:cubicBezTo>
                  <a:lnTo>
                    <a:pt x="85120" y="11755"/>
                  </a:lnTo>
                  <a:cubicBezTo>
                    <a:pt x="85290" y="11575"/>
                    <a:pt x="85465" y="11384"/>
                    <a:pt x="85525" y="11143"/>
                  </a:cubicBezTo>
                  <a:cubicBezTo>
                    <a:pt x="85671" y="10545"/>
                    <a:pt x="85051" y="10060"/>
                    <a:pt x="84510" y="9763"/>
                  </a:cubicBezTo>
                  <a:cubicBezTo>
                    <a:pt x="72815" y="3364"/>
                    <a:pt x="59223" y="1464"/>
                    <a:pt x="45925" y="523"/>
                  </a:cubicBezTo>
                  <a:cubicBezTo>
                    <a:pt x="41538" y="213"/>
                    <a:pt x="37133" y="0"/>
                    <a:pt x="3273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1027;p52">
              <a:extLst>
                <a:ext uri="{FF2B5EF4-FFF2-40B4-BE49-F238E27FC236}">
                  <a16:creationId xmlns:a16="http://schemas.microsoft.com/office/drawing/2014/main" id="{D6078DA9-D7B5-E21D-6830-DD1E56C4D8F2}"/>
                </a:ext>
              </a:extLst>
            </p:cNvPr>
            <p:cNvSpPr/>
            <p:nvPr/>
          </p:nvSpPr>
          <p:spPr>
            <a:xfrm>
              <a:off x="1248125" y="1272250"/>
              <a:ext cx="2232375" cy="730250"/>
            </a:xfrm>
            <a:custGeom>
              <a:avLst/>
              <a:gdLst/>
              <a:ahLst/>
              <a:cxnLst/>
              <a:rect l="l" t="t" r="r" b="b"/>
              <a:pathLst>
                <a:path w="89295" h="29210" extrusionOk="0">
                  <a:moveTo>
                    <a:pt x="39407" y="462"/>
                  </a:moveTo>
                  <a:cubicBezTo>
                    <a:pt x="39428" y="462"/>
                    <a:pt x="39449" y="462"/>
                    <a:pt x="39470" y="462"/>
                  </a:cubicBezTo>
                  <a:cubicBezTo>
                    <a:pt x="41076" y="463"/>
                    <a:pt x="42692" y="454"/>
                    <a:pt x="44283" y="694"/>
                  </a:cubicBezTo>
                  <a:cubicBezTo>
                    <a:pt x="45030" y="807"/>
                    <a:pt x="45790" y="898"/>
                    <a:pt x="46523" y="1076"/>
                  </a:cubicBezTo>
                  <a:cubicBezTo>
                    <a:pt x="47253" y="1252"/>
                    <a:pt x="47959" y="1392"/>
                    <a:pt x="48701" y="1499"/>
                  </a:cubicBezTo>
                  <a:cubicBezTo>
                    <a:pt x="49063" y="1551"/>
                    <a:pt x="49399" y="1693"/>
                    <a:pt x="49748" y="1800"/>
                  </a:cubicBezTo>
                  <a:cubicBezTo>
                    <a:pt x="50153" y="1923"/>
                    <a:pt x="50559" y="1997"/>
                    <a:pt x="50977" y="2056"/>
                  </a:cubicBezTo>
                  <a:cubicBezTo>
                    <a:pt x="51795" y="2171"/>
                    <a:pt x="52615" y="2261"/>
                    <a:pt x="53426" y="2419"/>
                  </a:cubicBezTo>
                  <a:cubicBezTo>
                    <a:pt x="54963" y="2720"/>
                    <a:pt x="56465" y="3175"/>
                    <a:pt x="57947" y="3676"/>
                  </a:cubicBezTo>
                  <a:cubicBezTo>
                    <a:pt x="59364" y="4154"/>
                    <a:pt x="60790" y="4547"/>
                    <a:pt x="62224" y="4964"/>
                  </a:cubicBezTo>
                  <a:cubicBezTo>
                    <a:pt x="62968" y="5179"/>
                    <a:pt x="63732" y="5314"/>
                    <a:pt x="64491" y="5462"/>
                  </a:cubicBezTo>
                  <a:cubicBezTo>
                    <a:pt x="65249" y="5610"/>
                    <a:pt x="65983" y="5829"/>
                    <a:pt x="66721" y="6046"/>
                  </a:cubicBezTo>
                  <a:cubicBezTo>
                    <a:pt x="67489" y="6272"/>
                    <a:pt x="68276" y="6418"/>
                    <a:pt x="69042" y="6641"/>
                  </a:cubicBezTo>
                  <a:cubicBezTo>
                    <a:pt x="69813" y="6866"/>
                    <a:pt x="70555" y="7165"/>
                    <a:pt x="71299" y="7463"/>
                  </a:cubicBezTo>
                  <a:cubicBezTo>
                    <a:pt x="71978" y="7735"/>
                    <a:pt x="72684" y="7920"/>
                    <a:pt x="73377" y="8147"/>
                  </a:cubicBezTo>
                  <a:cubicBezTo>
                    <a:pt x="74130" y="8392"/>
                    <a:pt x="74827" y="8748"/>
                    <a:pt x="75548" y="9072"/>
                  </a:cubicBezTo>
                  <a:lnTo>
                    <a:pt x="75555" y="9076"/>
                  </a:lnTo>
                  <a:cubicBezTo>
                    <a:pt x="74154" y="8639"/>
                    <a:pt x="72723" y="8347"/>
                    <a:pt x="71282" y="8061"/>
                  </a:cubicBezTo>
                  <a:cubicBezTo>
                    <a:pt x="70529" y="7912"/>
                    <a:pt x="69839" y="7611"/>
                    <a:pt x="69099" y="7420"/>
                  </a:cubicBezTo>
                  <a:cubicBezTo>
                    <a:pt x="68304" y="7215"/>
                    <a:pt x="67500" y="7045"/>
                    <a:pt x="66700" y="6867"/>
                  </a:cubicBezTo>
                  <a:cubicBezTo>
                    <a:pt x="63404" y="6134"/>
                    <a:pt x="60096" y="5334"/>
                    <a:pt x="56761" y="4813"/>
                  </a:cubicBezTo>
                  <a:cubicBezTo>
                    <a:pt x="53419" y="4291"/>
                    <a:pt x="50079" y="3790"/>
                    <a:pt x="46722" y="3377"/>
                  </a:cubicBezTo>
                  <a:cubicBezTo>
                    <a:pt x="45866" y="3272"/>
                    <a:pt x="45012" y="3158"/>
                    <a:pt x="44161" y="3018"/>
                  </a:cubicBezTo>
                  <a:cubicBezTo>
                    <a:pt x="43367" y="2887"/>
                    <a:pt x="42582" y="2710"/>
                    <a:pt x="41780" y="2639"/>
                  </a:cubicBezTo>
                  <a:cubicBezTo>
                    <a:pt x="41030" y="2573"/>
                    <a:pt x="40274" y="2555"/>
                    <a:pt x="39517" y="2555"/>
                  </a:cubicBezTo>
                  <a:cubicBezTo>
                    <a:pt x="38591" y="2555"/>
                    <a:pt x="37663" y="2583"/>
                    <a:pt x="36743" y="2583"/>
                  </a:cubicBezTo>
                  <a:lnTo>
                    <a:pt x="34242" y="2583"/>
                  </a:lnTo>
                  <a:cubicBezTo>
                    <a:pt x="34052" y="2583"/>
                    <a:pt x="33860" y="2576"/>
                    <a:pt x="33669" y="2576"/>
                  </a:cubicBezTo>
                  <a:cubicBezTo>
                    <a:pt x="33494" y="2576"/>
                    <a:pt x="33319" y="2582"/>
                    <a:pt x="33147" y="2604"/>
                  </a:cubicBezTo>
                  <a:cubicBezTo>
                    <a:pt x="32763" y="2653"/>
                    <a:pt x="32389" y="2740"/>
                    <a:pt x="32004" y="2784"/>
                  </a:cubicBezTo>
                  <a:cubicBezTo>
                    <a:pt x="30421" y="2966"/>
                    <a:pt x="28896" y="3413"/>
                    <a:pt x="27331" y="3683"/>
                  </a:cubicBezTo>
                  <a:cubicBezTo>
                    <a:pt x="26295" y="3863"/>
                    <a:pt x="25287" y="4168"/>
                    <a:pt x="24269" y="4427"/>
                  </a:cubicBezTo>
                  <a:lnTo>
                    <a:pt x="24159" y="4440"/>
                  </a:lnTo>
                  <a:cubicBezTo>
                    <a:pt x="24687" y="4202"/>
                    <a:pt x="25195" y="3923"/>
                    <a:pt x="25704" y="3644"/>
                  </a:cubicBezTo>
                  <a:cubicBezTo>
                    <a:pt x="28502" y="2107"/>
                    <a:pt x="31532" y="1040"/>
                    <a:pt x="34712" y="679"/>
                  </a:cubicBezTo>
                  <a:cubicBezTo>
                    <a:pt x="36271" y="502"/>
                    <a:pt x="37839" y="462"/>
                    <a:pt x="39407" y="462"/>
                  </a:cubicBezTo>
                  <a:close/>
                  <a:moveTo>
                    <a:pt x="39725" y="3006"/>
                  </a:moveTo>
                  <a:cubicBezTo>
                    <a:pt x="40495" y="3006"/>
                    <a:pt x="41264" y="3028"/>
                    <a:pt x="42024" y="3110"/>
                  </a:cubicBezTo>
                  <a:cubicBezTo>
                    <a:pt x="42843" y="3200"/>
                    <a:pt x="43650" y="3391"/>
                    <a:pt x="44463" y="3517"/>
                  </a:cubicBezTo>
                  <a:cubicBezTo>
                    <a:pt x="45242" y="3637"/>
                    <a:pt x="46024" y="3739"/>
                    <a:pt x="46806" y="3833"/>
                  </a:cubicBezTo>
                  <a:cubicBezTo>
                    <a:pt x="50096" y="4235"/>
                    <a:pt x="53368" y="4730"/>
                    <a:pt x="56643" y="5240"/>
                  </a:cubicBezTo>
                  <a:cubicBezTo>
                    <a:pt x="59840" y="5739"/>
                    <a:pt x="63008" y="6505"/>
                    <a:pt x="66167" y="7200"/>
                  </a:cubicBezTo>
                  <a:cubicBezTo>
                    <a:pt x="66941" y="7371"/>
                    <a:pt x="67714" y="7546"/>
                    <a:pt x="68486" y="7727"/>
                  </a:cubicBezTo>
                  <a:cubicBezTo>
                    <a:pt x="69189" y="7893"/>
                    <a:pt x="69848" y="8175"/>
                    <a:pt x="70547" y="8350"/>
                  </a:cubicBezTo>
                  <a:cubicBezTo>
                    <a:pt x="71295" y="8537"/>
                    <a:pt x="72064" y="8650"/>
                    <a:pt x="72822" y="8792"/>
                  </a:cubicBezTo>
                  <a:cubicBezTo>
                    <a:pt x="73536" y="8927"/>
                    <a:pt x="74202" y="9210"/>
                    <a:pt x="74909" y="9366"/>
                  </a:cubicBezTo>
                  <a:cubicBezTo>
                    <a:pt x="75631" y="9526"/>
                    <a:pt x="76319" y="9796"/>
                    <a:pt x="77043" y="9953"/>
                  </a:cubicBezTo>
                  <a:cubicBezTo>
                    <a:pt x="77741" y="10105"/>
                    <a:pt x="78336" y="10396"/>
                    <a:pt x="78998" y="10649"/>
                  </a:cubicBezTo>
                  <a:cubicBezTo>
                    <a:pt x="79353" y="10784"/>
                    <a:pt x="79728" y="10851"/>
                    <a:pt x="80093" y="10953"/>
                  </a:cubicBezTo>
                  <a:cubicBezTo>
                    <a:pt x="80504" y="11069"/>
                    <a:pt x="80864" y="11268"/>
                    <a:pt x="81253" y="11436"/>
                  </a:cubicBezTo>
                  <a:cubicBezTo>
                    <a:pt x="81526" y="11554"/>
                    <a:pt x="81811" y="11626"/>
                    <a:pt x="82095" y="11712"/>
                  </a:cubicBezTo>
                  <a:cubicBezTo>
                    <a:pt x="82477" y="11828"/>
                    <a:pt x="82812" y="12023"/>
                    <a:pt x="83179" y="12179"/>
                  </a:cubicBezTo>
                  <a:cubicBezTo>
                    <a:pt x="83295" y="12229"/>
                    <a:pt x="83413" y="12276"/>
                    <a:pt x="83530" y="12322"/>
                  </a:cubicBezTo>
                  <a:cubicBezTo>
                    <a:pt x="83667" y="12392"/>
                    <a:pt x="83803" y="12465"/>
                    <a:pt x="83935" y="12545"/>
                  </a:cubicBezTo>
                  <a:cubicBezTo>
                    <a:pt x="84573" y="12927"/>
                    <a:pt x="85257" y="13321"/>
                    <a:pt x="85808" y="13821"/>
                  </a:cubicBezTo>
                  <a:cubicBezTo>
                    <a:pt x="85997" y="13991"/>
                    <a:pt x="86321" y="14178"/>
                    <a:pt x="86436" y="14408"/>
                  </a:cubicBezTo>
                  <a:cubicBezTo>
                    <a:pt x="86591" y="14717"/>
                    <a:pt x="86151" y="15210"/>
                    <a:pt x="85980" y="15443"/>
                  </a:cubicBezTo>
                  <a:cubicBezTo>
                    <a:pt x="85805" y="15679"/>
                    <a:pt x="85603" y="15892"/>
                    <a:pt x="85432" y="16132"/>
                  </a:cubicBezTo>
                  <a:cubicBezTo>
                    <a:pt x="85215" y="16437"/>
                    <a:pt x="85017" y="16760"/>
                    <a:pt x="84755" y="17033"/>
                  </a:cubicBezTo>
                  <a:cubicBezTo>
                    <a:pt x="84236" y="17572"/>
                    <a:pt x="83658" y="18070"/>
                    <a:pt x="83100" y="18569"/>
                  </a:cubicBezTo>
                  <a:cubicBezTo>
                    <a:pt x="81904" y="19642"/>
                    <a:pt x="80605" y="20604"/>
                    <a:pt x="79333" y="21584"/>
                  </a:cubicBezTo>
                  <a:cubicBezTo>
                    <a:pt x="78174" y="22478"/>
                    <a:pt x="77044" y="23407"/>
                    <a:pt x="75811" y="24205"/>
                  </a:cubicBezTo>
                  <a:cubicBezTo>
                    <a:pt x="74494" y="25056"/>
                    <a:pt x="72737" y="25098"/>
                    <a:pt x="71216" y="25193"/>
                  </a:cubicBezTo>
                  <a:cubicBezTo>
                    <a:pt x="70484" y="25239"/>
                    <a:pt x="69755" y="25324"/>
                    <a:pt x="69032" y="25450"/>
                  </a:cubicBezTo>
                  <a:cubicBezTo>
                    <a:pt x="68698" y="25507"/>
                    <a:pt x="68353" y="25509"/>
                    <a:pt x="68016" y="25556"/>
                  </a:cubicBezTo>
                  <a:cubicBezTo>
                    <a:pt x="67571" y="25619"/>
                    <a:pt x="67134" y="25580"/>
                    <a:pt x="66691" y="25631"/>
                  </a:cubicBezTo>
                  <a:cubicBezTo>
                    <a:pt x="65668" y="25749"/>
                    <a:pt x="64648" y="25770"/>
                    <a:pt x="63626" y="25770"/>
                  </a:cubicBezTo>
                  <a:cubicBezTo>
                    <a:pt x="63093" y="25770"/>
                    <a:pt x="62559" y="25764"/>
                    <a:pt x="62023" y="25764"/>
                  </a:cubicBezTo>
                  <a:cubicBezTo>
                    <a:pt x="61976" y="25764"/>
                    <a:pt x="61928" y="25764"/>
                    <a:pt x="61881" y="25764"/>
                  </a:cubicBezTo>
                  <a:cubicBezTo>
                    <a:pt x="61423" y="25765"/>
                    <a:pt x="60931" y="25811"/>
                    <a:pt x="60450" y="25811"/>
                  </a:cubicBezTo>
                  <a:cubicBezTo>
                    <a:pt x="60162" y="25811"/>
                    <a:pt x="59879" y="25794"/>
                    <a:pt x="59609" y="25742"/>
                  </a:cubicBezTo>
                  <a:cubicBezTo>
                    <a:pt x="58878" y="25601"/>
                    <a:pt x="58152" y="25640"/>
                    <a:pt x="57417" y="25533"/>
                  </a:cubicBezTo>
                  <a:cubicBezTo>
                    <a:pt x="56750" y="25436"/>
                    <a:pt x="56071" y="25495"/>
                    <a:pt x="55401" y="25420"/>
                  </a:cubicBezTo>
                  <a:cubicBezTo>
                    <a:pt x="55048" y="25381"/>
                    <a:pt x="54715" y="25361"/>
                    <a:pt x="54361" y="25342"/>
                  </a:cubicBezTo>
                  <a:cubicBezTo>
                    <a:pt x="53985" y="25322"/>
                    <a:pt x="53641" y="25196"/>
                    <a:pt x="53259" y="25193"/>
                  </a:cubicBezTo>
                  <a:cubicBezTo>
                    <a:pt x="52520" y="25190"/>
                    <a:pt x="51803" y="25098"/>
                    <a:pt x="51067" y="25068"/>
                  </a:cubicBezTo>
                  <a:cubicBezTo>
                    <a:pt x="51015" y="25066"/>
                    <a:pt x="50963" y="25065"/>
                    <a:pt x="50910" y="25065"/>
                  </a:cubicBezTo>
                  <a:cubicBezTo>
                    <a:pt x="50653" y="25065"/>
                    <a:pt x="50396" y="25087"/>
                    <a:pt x="50138" y="25087"/>
                  </a:cubicBezTo>
                  <a:cubicBezTo>
                    <a:pt x="50089" y="25087"/>
                    <a:pt x="50040" y="25086"/>
                    <a:pt x="49990" y="25084"/>
                  </a:cubicBezTo>
                  <a:cubicBezTo>
                    <a:pt x="49620" y="25069"/>
                    <a:pt x="49274" y="24935"/>
                    <a:pt x="48905" y="24918"/>
                  </a:cubicBezTo>
                  <a:cubicBezTo>
                    <a:pt x="48851" y="24916"/>
                    <a:pt x="48796" y="24915"/>
                    <a:pt x="48742" y="24915"/>
                  </a:cubicBezTo>
                  <a:cubicBezTo>
                    <a:pt x="48472" y="24915"/>
                    <a:pt x="48201" y="24940"/>
                    <a:pt x="47932" y="24946"/>
                  </a:cubicBezTo>
                  <a:cubicBezTo>
                    <a:pt x="47912" y="24946"/>
                    <a:pt x="47891" y="24946"/>
                    <a:pt x="47871" y="24946"/>
                  </a:cubicBezTo>
                  <a:cubicBezTo>
                    <a:pt x="47503" y="24946"/>
                    <a:pt x="47159" y="24885"/>
                    <a:pt x="46794" y="24837"/>
                  </a:cubicBezTo>
                  <a:cubicBezTo>
                    <a:pt x="46010" y="24735"/>
                    <a:pt x="45221" y="24817"/>
                    <a:pt x="44435" y="24746"/>
                  </a:cubicBezTo>
                  <a:cubicBezTo>
                    <a:pt x="42877" y="24603"/>
                    <a:pt x="41314" y="24573"/>
                    <a:pt x="39753" y="24461"/>
                  </a:cubicBezTo>
                  <a:cubicBezTo>
                    <a:pt x="38953" y="24405"/>
                    <a:pt x="38174" y="24250"/>
                    <a:pt x="37382" y="24138"/>
                  </a:cubicBezTo>
                  <a:cubicBezTo>
                    <a:pt x="36668" y="24037"/>
                    <a:pt x="35931" y="24023"/>
                    <a:pt x="35210" y="23957"/>
                  </a:cubicBezTo>
                  <a:cubicBezTo>
                    <a:pt x="33598" y="23810"/>
                    <a:pt x="31994" y="23517"/>
                    <a:pt x="30389" y="23285"/>
                  </a:cubicBezTo>
                  <a:cubicBezTo>
                    <a:pt x="28856" y="23063"/>
                    <a:pt x="27393" y="22567"/>
                    <a:pt x="25882" y="22245"/>
                  </a:cubicBezTo>
                  <a:cubicBezTo>
                    <a:pt x="24405" y="21931"/>
                    <a:pt x="22904" y="21747"/>
                    <a:pt x="21435" y="21398"/>
                  </a:cubicBezTo>
                  <a:cubicBezTo>
                    <a:pt x="20685" y="21221"/>
                    <a:pt x="19951" y="20991"/>
                    <a:pt x="19235" y="20708"/>
                  </a:cubicBezTo>
                  <a:cubicBezTo>
                    <a:pt x="18838" y="20550"/>
                    <a:pt x="18427" y="20418"/>
                    <a:pt x="18036" y="20244"/>
                  </a:cubicBezTo>
                  <a:cubicBezTo>
                    <a:pt x="17733" y="20109"/>
                    <a:pt x="17468" y="19917"/>
                    <a:pt x="17178" y="19760"/>
                  </a:cubicBezTo>
                  <a:cubicBezTo>
                    <a:pt x="16530" y="19409"/>
                    <a:pt x="15772" y="19325"/>
                    <a:pt x="15096" y="19039"/>
                  </a:cubicBezTo>
                  <a:cubicBezTo>
                    <a:pt x="14430" y="18756"/>
                    <a:pt x="13820" y="18357"/>
                    <a:pt x="13220" y="17956"/>
                  </a:cubicBezTo>
                  <a:cubicBezTo>
                    <a:pt x="12009" y="17146"/>
                    <a:pt x="10751" y="16429"/>
                    <a:pt x="9563" y="15585"/>
                  </a:cubicBezTo>
                  <a:cubicBezTo>
                    <a:pt x="8355" y="14727"/>
                    <a:pt x="7334" y="13673"/>
                    <a:pt x="7558" y="12070"/>
                  </a:cubicBezTo>
                  <a:cubicBezTo>
                    <a:pt x="7752" y="10670"/>
                    <a:pt x="9032" y="9631"/>
                    <a:pt x="10247" y="9083"/>
                  </a:cubicBezTo>
                  <a:cubicBezTo>
                    <a:pt x="11652" y="8452"/>
                    <a:pt x="13000" y="7728"/>
                    <a:pt x="14470" y="7244"/>
                  </a:cubicBezTo>
                  <a:cubicBezTo>
                    <a:pt x="15919" y="6767"/>
                    <a:pt x="17443" y="6517"/>
                    <a:pt x="18887" y="6028"/>
                  </a:cubicBezTo>
                  <a:cubicBezTo>
                    <a:pt x="19485" y="5826"/>
                    <a:pt x="20071" y="5643"/>
                    <a:pt x="20683" y="5515"/>
                  </a:cubicBezTo>
                  <a:cubicBezTo>
                    <a:pt x="20793" y="5495"/>
                    <a:pt x="20901" y="5475"/>
                    <a:pt x="21011" y="5453"/>
                  </a:cubicBezTo>
                  <a:cubicBezTo>
                    <a:pt x="21028" y="5449"/>
                    <a:pt x="21045" y="5446"/>
                    <a:pt x="21063" y="5443"/>
                  </a:cubicBezTo>
                  <a:cubicBezTo>
                    <a:pt x="21836" y="5316"/>
                    <a:pt x="22619" y="5251"/>
                    <a:pt x="23388" y="5095"/>
                  </a:cubicBezTo>
                  <a:cubicBezTo>
                    <a:pt x="24088" y="4955"/>
                    <a:pt x="24769" y="4741"/>
                    <a:pt x="25456" y="4548"/>
                  </a:cubicBezTo>
                  <a:cubicBezTo>
                    <a:pt x="26033" y="4447"/>
                    <a:pt x="26618" y="4353"/>
                    <a:pt x="27203" y="4347"/>
                  </a:cubicBezTo>
                  <a:cubicBezTo>
                    <a:pt x="27317" y="4346"/>
                    <a:pt x="27339" y="4205"/>
                    <a:pt x="27269" y="4150"/>
                  </a:cubicBezTo>
                  <a:cubicBezTo>
                    <a:pt x="27491" y="4110"/>
                    <a:pt x="27714" y="4068"/>
                    <a:pt x="27937" y="4023"/>
                  </a:cubicBezTo>
                  <a:cubicBezTo>
                    <a:pt x="28692" y="3868"/>
                    <a:pt x="29436" y="3671"/>
                    <a:pt x="30192" y="3525"/>
                  </a:cubicBezTo>
                  <a:cubicBezTo>
                    <a:pt x="30974" y="3373"/>
                    <a:pt x="31760" y="3288"/>
                    <a:pt x="32546" y="3166"/>
                  </a:cubicBezTo>
                  <a:cubicBezTo>
                    <a:pt x="33371" y="3038"/>
                    <a:pt x="34211" y="3008"/>
                    <a:pt x="35053" y="3008"/>
                  </a:cubicBezTo>
                  <a:cubicBezTo>
                    <a:pt x="35791" y="3008"/>
                    <a:pt x="36530" y="3031"/>
                    <a:pt x="37262" y="3031"/>
                  </a:cubicBezTo>
                  <a:cubicBezTo>
                    <a:pt x="38078" y="3031"/>
                    <a:pt x="38902" y="3006"/>
                    <a:pt x="39725" y="3006"/>
                  </a:cubicBezTo>
                  <a:close/>
                  <a:moveTo>
                    <a:pt x="14416" y="6802"/>
                  </a:moveTo>
                  <a:lnTo>
                    <a:pt x="14416" y="6802"/>
                  </a:lnTo>
                  <a:cubicBezTo>
                    <a:pt x="14062" y="6917"/>
                    <a:pt x="13710" y="7044"/>
                    <a:pt x="13362" y="7183"/>
                  </a:cubicBezTo>
                  <a:cubicBezTo>
                    <a:pt x="12639" y="7472"/>
                    <a:pt x="11912" y="7760"/>
                    <a:pt x="11218" y="8110"/>
                  </a:cubicBezTo>
                  <a:cubicBezTo>
                    <a:pt x="10594" y="8426"/>
                    <a:pt x="9884" y="8682"/>
                    <a:pt x="9304" y="9072"/>
                  </a:cubicBezTo>
                  <a:cubicBezTo>
                    <a:pt x="8265" y="9771"/>
                    <a:pt x="7295" y="10709"/>
                    <a:pt x="7119" y="12010"/>
                  </a:cubicBezTo>
                  <a:cubicBezTo>
                    <a:pt x="6940" y="13343"/>
                    <a:pt x="7530" y="14538"/>
                    <a:pt x="8548" y="15385"/>
                  </a:cubicBezTo>
                  <a:cubicBezTo>
                    <a:pt x="9672" y="16318"/>
                    <a:pt x="10968" y="16985"/>
                    <a:pt x="12185" y="17777"/>
                  </a:cubicBezTo>
                  <a:cubicBezTo>
                    <a:pt x="12820" y="18189"/>
                    <a:pt x="13436" y="18634"/>
                    <a:pt x="14096" y="19008"/>
                  </a:cubicBezTo>
                  <a:cubicBezTo>
                    <a:pt x="14760" y="19383"/>
                    <a:pt x="15443" y="19609"/>
                    <a:pt x="16171" y="19822"/>
                  </a:cubicBezTo>
                  <a:cubicBezTo>
                    <a:pt x="16873" y="20029"/>
                    <a:pt x="17439" y="20447"/>
                    <a:pt x="18112" y="20716"/>
                  </a:cubicBezTo>
                  <a:cubicBezTo>
                    <a:pt x="18865" y="21016"/>
                    <a:pt x="19629" y="21316"/>
                    <a:pt x="20407" y="21544"/>
                  </a:cubicBezTo>
                  <a:cubicBezTo>
                    <a:pt x="21910" y="21982"/>
                    <a:pt x="23466" y="22185"/>
                    <a:pt x="25002" y="22470"/>
                  </a:cubicBezTo>
                  <a:cubicBezTo>
                    <a:pt x="26616" y="22769"/>
                    <a:pt x="28175" y="23293"/>
                    <a:pt x="29791" y="23577"/>
                  </a:cubicBezTo>
                  <a:cubicBezTo>
                    <a:pt x="30587" y="23717"/>
                    <a:pt x="31389" y="23792"/>
                    <a:pt x="32186" y="23929"/>
                  </a:cubicBezTo>
                  <a:cubicBezTo>
                    <a:pt x="32970" y="24063"/>
                    <a:pt x="33773" y="24246"/>
                    <a:pt x="34567" y="24307"/>
                  </a:cubicBezTo>
                  <a:cubicBezTo>
                    <a:pt x="35356" y="24367"/>
                    <a:pt x="36146" y="24415"/>
                    <a:pt x="36935" y="24475"/>
                  </a:cubicBezTo>
                  <a:cubicBezTo>
                    <a:pt x="37713" y="24534"/>
                    <a:pt x="38477" y="24729"/>
                    <a:pt x="39255" y="24806"/>
                  </a:cubicBezTo>
                  <a:cubicBezTo>
                    <a:pt x="40898" y="24969"/>
                    <a:pt x="42557" y="24949"/>
                    <a:pt x="44199" y="25118"/>
                  </a:cubicBezTo>
                  <a:cubicBezTo>
                    <a:pt x="45010" y="25202"/>
                    <a:pt x="45824" y="25130"/>
                    <a:pt x="46632" y="25219"/>
                  </a:cubicBezTo>
                  <a:cubicBezTo>
                    <a:pt x="46993" y="25258"/>
                    <a:pt x="47340" y="25344"/>
                    <a:pt x="47706" y="25351"/>
                  </a:cubicBezTo>
                  <a:cubicBezTo>
                    <a:pt x="47734" y="25351"/>
                    <a:pt x="47762" y="25352"/>
                    <a:pt x="47789" y="25352"/>
                  </a:cubicBezTo>
                  <a:cubicBezTo>
                    <a:pt x="48095" y="25352"/>
                    <a:pt x="48401" y="25321"/>
                    <a:pt x="48706" y="25321"/>
                  </a:cubicBezTo>
                  <a:cubicBezTo>
                    <a:pt x="48748" y="25321"/>
                    <a:pt x="48791" y="25322"/>
                    <a:pt x="48833" y="25323"/>
                  </a:cubicBezTo>
                  <a:cubicBezTo>
                    <a:pt x="49176" y="25335"/>
                    <a:pt x="49498" y="25456"/>
                    <a:pt x="49839" y="25485"/>
                  </a:cubicBezTo>
                  <a:cubicBezTo>
                    <a:pt x="49935" y="25493"/>
                    <a:pt x="50031" y="25496"/>
                    <a:pt x="50126" y="25496"/>
                  </a:cubicBezTo>
                  <a:cubicBezTo>
                    <a:pt x="50383" y="25496"/>
                    <a:pt x="50639" y="25475"/>
                    <a:pt x="50896" y="25475"/>
                  </a:cubicBezTo>
                  <a:cubicBezTo>
                    <a:pt x="50953" y="25475"/>
                    <a:pt x="51010" y="25476"/>
                    <a:pt x="51067" y="25478"/>
                  </a:cubicBezTo>
                  <a:cubicBezTo>
                    <a:pt x="51424" y="25494"/>
                    <a:pt x="51775" y="25552"/>
                    <a:pt x="52130" y="25586"/>
                  </a:cubicBezTo>
                  <a:cubicBezTo>
                    <a:pt x="52310" y="25604"/>
                    <a:pt x="52489" y="25608"/>
                    <a:pt x="52668" y="25608"/>
                  </a:cubicBezTo>
                  <a:cubicBezTo>
                    <a:pt x="52806" y="25608"/>
                    <a:pt x="52944" y="25605"/>
                    <a:pt x="53082" y="25605"/>
                  </a:cubicBezTo>
                  <a:cubicBezTo>
                    <a:pt x="53169" y="25605"/>
                    <a:pt x="53255" y="25606"/>
                    <a:pt x="53343" y="25609"/>
                  </a:cubicBezTo>
                  <a:cubicBezTo>
                    <a:pt x="53715" y="25622"/>
                    <a:pt x="54061" y="25755"/>
                    <a:pt x="54433" y="25761"/>
                  </a:cubicBezTo>
                  <a:cubicBezTo>
                    <a:pt x="54813" y="25768"/>
                    <a:pt x="55178" y="25821"/>
                    <a:pt x="55555" y="25858"/>
                  </a:cubicBezTo>
                  <a:cubicBezTo>
                    <a:pt x="55918" y="25894"/>
                    <a:pt x="56281" y="25907"/>
                    <a:pt x="56645" y="25910"/>
                  </a:cubicBezTo>
                  <a:cubicBezTo>
                    <a:pt x="57067" y="25913"/>
                    <a:pt x="57462" y="25989"/>
                    <a:pt x="57879" y="26037"/>
                  </a:cubicBezTo>
                  <a:cubicBezTo>
                    <a:pt x="57989" y="26049"/>
                    <a:pt x="58098" y="26053"/>
                    <a:pt x="58208" y="26053"/>
                  </a:cubicBezTo>
                  <a:cubicBezTo>
                    <a:pt x="58369" y="26053"/>
                    <a:pt x="58531" y="26045"/>
                    <a:pt x="58692" y="26045"/>
                  </a:cubicBezTo>
                  <a:cubicBezTo>
                    <a:pt x="58767" y="26045"/>
                    <a:pt x="58842" y="26046"/>
                    <a:pt x="58917" y="26051"/>
                  </a:cubicBezTo>
                  <a:cubicBezTo>
                    <a:pt x="59303" y="26078"/>
                    <a:pt x="59664" y="26218"/>
                    <a:pt x="60053" y="26225"/>
                  </a:cubicBezTo>
                  <a:cubicBezTo>
                    <a:pt x="60165" y="26226"/>
                    <a:pt x="60276" y="26227"/>
                    <a:pt x="60387" y="26227"/>
                  </a:cubicBezTo>
                  <a:cubicBezTo>
                    <a:pt x="61042" y="26227"/>
                    <a:pt x="61700" y="26202"/>
                    <a:pt x="62355" y="26202"/>
                  </a:cubicBezTo>
                  <a:cubicBezTo>
                    <a:pt x="62367" y="26202"/>
                    <a:pt x="62378" y="26202"/>
                    <a:pt x="62390" y="26202"/>
                  </a:cubicBezTo>
                  <a:cubicBezTo>
                    <a:pt x="63052" y="26204"/>
                    <a:pt x="63716" y="26219"/>
                    <a:pt x="64378" y="26219"/>
                  </a:cubicBezTo>
                  <a:cubicBezTo>
                    <a:pt x="64563" y="26219"/>
                    <a:pt x="64748" y="26218"/>
                    <a:pt x="64933" y="26215"/>
                  </a:cubicBezTo>
                  <a:cubicBezTo>
                    <a:pt x="65771" y="26200"/>
                    <a:pt x="66596" y="26078"/>
                    <a:pt x="67431" y="26063"/>
                  </a:cubicBezTo>
                  <a:cubicBezTo>
                    <a:pt x="68150" y="26049"/>
                    <a:pt x="68879" y="25897"/>
                    <a:pt x="69587" y="25781"/>
                  </a:cubicBezTo>
                  <a:cubicBezTo>
                    <a:pt x="70386" y="25651"/>
                    <a:pt x="71218" y="25708"/>
                    <a:pt x="72018" y="25592"/>
                  </a:cubicBezTo>
                  <a:cubicBezTo>
                    <a:pt x="72820" y="25476"/>
                    <a:pt x="73633" y="25421"/>
                    <a:pt x="74428" y="25254"/>
                  </a:cubicBezTo>
                  <a:cubicBezTo>
                    <a:pt x="75171" y="25098"/>
                    <a:pt x="75798" y="24768"/>
                    <a:pt x="76413" y="24330"/>
                  </a:cubicBezTo>
                  <a:cubicBezTo>
                    <a:pt x="76978" y="23927"/>
                    <a:pt x="77591" y="23559"/>
                    <a:pt x="78124" y="23116"/>
                  </a:cubicBezTo>
                  <a:cubicBezTo>
                    <a:pt x="78720" y="22618"/>
                    <a:pt x="79332" y="22150"/>
                    <a:pt x="79943" y="21670"/>
                  </a:cubicBezTo>
                  <a:cubicBezTo>
                    <a:pt x="81239" y="20651"/>
                    <a:pt x="82560" y="19672"/>
                    <a:pt x="83779" y="18557"/>
                  </a:cubicBezTo>
                  <a:cubicBezTo>
                    <a:pt x="84322" y="18059"/>
                    <a:pt x="84929" y="17575"/>
                    <a:pt x="85376" y="16985"/>
                  </a:cubicBezTo>
                  <a:cubicBezTo>
                    <a:pt x="85775" y="16458"/>
                    <a:pt x="86192" y="15930"/>
                    <a:pt x="86555" y="15378"/>
                  </a:cubicBezTo>
                  <a:cubicBezTo>
                    <a:pt x="86840" y="14945"/>
                    <a:pt x="87117" y="14541"/>
                    <a:pt x="86734" y="14067"/>
                  </a:cubicBezTo>
                  <a:cubicBezTo>
                    <a:pt x="86494" y="13771"/>
                    <a:pt x="86178" y="13501"/>
                    <a:pt x="85851" y="13262"/>
                  </a:cubicBezTo>
                  <a:lnTo>
                    <a:pt x="85851" y="13262"/>
                  </a:lnTo>
                  <a:cubicBezTo>
                    <a:pt x="86327" y="13437"/>
                    <a:pt x="86810" y="13603"/>
                    <a:pt x="87200" y="13930"/>
                  </a:cubicBezTo>
                  <a:cubicBezTo>
                    <a:pt x="87430" y="14124"/>
                    <a:pt x="87633" y="14341"/>
                    <a:pt x="87882" y="14513"/>
                  </a:cubicBezTo>
                  <a:cubicBezTo>
                    <a:pt x="88203" y="14734"/>
                    <a:pt x="88613" y="14915"/>
                    <a:pt x="88738" y="15320"/>
                  </a:cubicBezTo>
                  <a:cubicBezTo>
                    <a:pt x="88953" y="16006"/>
                    <a:pt x="88096" y="16809"/>
                    <a:pt x="87641" y="17237"/>
                  </a:cubicBezTo>
                  <a:cubicBezTo>
                    <a:pt x="87080" y="17764"/>
                    <a:pt x="86591" y="18391"/>
                    <a:pt x="86052" y="18946"/>
                  </a:cubicBezTo>
                  <a:cubicBezTo>
                    <a:pt x="85503" y="19510"/>
                    <a:pt x="84950" y="20070"/>
                    <a:pt x="84394" y="20627"/>
                  </a:cubicBezTo>
                  <a:cubicBezTo>
                    <a:pt x="83860" y="21166"/>
                    <a:pt x="83333" y="21664"/>
                    <a:pt x="82712" y="22104"/>
                  </a:cubicBezTo>
                  <a:cubicBezTo>
                    <a:pt x="82154" y="22500"/>
                    <a:pt x="81645" y="22920"/>
                    <a:pt x="81128" y="23367"/>
                  </a:cubicBezTo>
                  <a:cubicBezTo>
                    <a:pt x="80585" y="23838"/>
                    <a:pt x="79985" y="24244"/>
                    <a:pt x="79463" y="24742"/>
                  </a:cubicBezTo>
                  <a:cubicBezTo>
                    <a:pt x="78964" y="25217"/>
                    <a:pt x="78387" y="25581"/>
                    <a:pt x="77882" y="26051"/>
                  </a:cubicBezTo>
                  <a:cubicBezTo>
                    <a:pt x="76768" y="27090"/>
                    <a:pt x="75398" y="27795"/>
                    <a:pt x="73980" y="28332"/>
                  </a:cubicBezTo>
                  <a:cubicBezTo>
                    <a:pt x="72917" y="28734"/>
                    <a:pt x="71822" y="28801"/>
                    <a:pt x="70713" y="28801"/>
                  </a:cubicBezTo>
                  <a:cubicBezTo>
                    <a:pt x="70219" y="28801"/>
                    <a:pt x="69722" y="28787"/>
                    <a:pt x="69224" y="28785"/>
                  </a:cubicBezTo>
                  <a:cubicBezTo>
                    <a:pt x="68678" y="28782"/>
                    <a:pt x="68133" y="28782"/>
                    <a:pt x="67588" y="28782"/>
                  </a:cubicBezTo>
                  <a:cubicBezTo>
                    <a:pt x="67315" y="28782"/>
                    <a:pt x="67043" y="28782"/>
                    <a:pt x="66770" y="28782"/>
                  </a:cubicBezTo>
                  <a:cubicBezTo>
                    <a:pt x="66410" y="28782"/>
                    <a:pt x="66050" y="28792"/>
                    <a:pt x="65691" y="28792"/>
                  </a:cubicBezTo>
                  <a:cubicBezTo>
                    <a:pt x="65211" y="28792"/>
                    <a:pt x="64733" y="28774"/>
                    <a:pt x="64257" y="28689"/>
                  </a:cubicBezTo>
                  <a:cubicBezTo>
                    <a:pt x="63564" y="28566"/>
                    <a:pt x="62828" y="28559"/>
                    <a:pt x="62125" y="28520"/>
                  </a:cubicBezTo>
                  <a:cubicBezTo>
                    <a:pt x="61334" y="28475"/>
                    <a:pt x="60544" y="28403"/>
                    <a:pt x="59755" y="28362"/>
                  </a:cubicBezTo>
                  <a:cubicBezTo>
                    <a:pt x="58170" y="28281"/>
                    <a:pt x="56579" y="28231"/>
                    <a:pt x="55000" y="28058"/>
                  </a:cubicBezTo>
                  <a:cubicBezTo>
                    <a:pt x="54684" y="28024"/>
                    <a:pt x="54377" y="27937"/>
                    <a:pt x="54058" y="27922"/>
                  </a:cubicBezTo>
                  <a:cubicBezTo>
                    <a:pt x="53957" y="27916"/>
                    <a:pt x="53856" y="27915"/>
                    <a:pt x="53755" y="27915"/>
                  </a:cubicBezTo>
                  <a:cubicBezTo>
                    <a:pt x="53523" y="27915"/>
                    <a:pt x="53289" y="27924"/>
                    <a:pt x="53056" y="27924"/>
                  </a:cubicBezTo>
                  <a:cubicBezTo>
                    <a:pt x="52971" y="27924"/>
                    <a:pt x="52886" y="27923"/>
                    <a:pt x="52801" y="27919"/>
                  </a:cubicBezTo>
                  <a:cubicBezTo>
                    <a:pt x="52014" y="27888"/>
                    <a:pt x="51205" y="27818"/>
                    <a:pt x="50419" y="27744"/>
                  </a:cubicBezTo>
                  <a:cubicBezTo>
                    <a:pt x="49801" y="27686"/>
                    <a:pt x="49204" y="27663"/>
                    <a:pt x="48591" y="27663"/>
                  </a:cubicBezTo>
                  <a:cubicBezTo>
                    <a:pt x="48454" y="27663"/>
                    <a:pt x="48316" y="27664"/>
                    <a:pt x="48177" y="27666"/>
                  </a:cubicBezTo>
                  <a:cubicBezTo>
                    <a:pt x="48144" y="27667"/>
                    <a:pt x="48112" y="27667"/>
                    <a:pt x="48080" y="27667"/>
                  </a:cubicBezTo>
                  <a:cubicBezTo>
                    <a:pt x="47382" y="27667"/>
                    <a:pt x="46667" y="27551"/>
                    <a:pt x="45973" y="27485"/>
                  </a:cubicBezTo>
                  <a:cubicBezTo>
                    <a:pt x="45186" y="27410"/>
                    <a:pt x="44443" y="27223"/>
                    <a:pt x="43647" y="27212"/>
                  </a:cubicBezTo>
                  <a:cubicBezTo>
                    <a:pt x="43619" y="27212"/>
                    <a:pt x="43591" y="27212"/>
                    <a:pt x="43563" y="27212"/>
                  </a:cubicBezTo>
                  <a:cubicBezTo>
                    <a:pt x="43061" y="27212"/>
                    <a:pt x="42548" y="27264"/>
                    <a:pt x="42041" y="27264"/>
                  </a:cubicBezTo>
                  <a:cubicBezTo>
                    <a:pt x="41771" y="27264"/>
                    <a:pt x="41502" y="27249"/>
                    <a:pt x="41237" y="27204"/>
                  </a:cubicBezTo>
                  <a:cubicBezTo>
                    <a:pt x="40968" y="27158"/>
                    <a:pt x="40711" y="27083"/>
                    <a:pt x="40438" y="27070"/>
                  </a:cubicBezTo>
                  <a:cubicBezTo>
                    <a:pt x="40309" y="27064"/>
                    <a:pt x="40180" y="27062"/>
                    <a:pt x="40051" y="27062"/>
                  </a:cubicBezTo>
                  <a:cubicBezTo>
                    <a:pt x="39819" y="27062"/>
                    <a:pt x="39587" y="27068"/>
                    <a:pt x="39356" y="27068"/>
                  </a:cubicBezTo>
                  <a:cubicBezTo>
                    <a:pt x="39325" y="27068"/>
                    <a:pt x="39293" y="27068"/>
                    <a:pt x="39262" y="27068"/>
                  </a:cubicBezTo>
                  <a:cubicBezTo>
                    <a:pt x="38856" y="27065"/>
                    <a:pt x="38439" y="27038"/>
                    <a:pt x="38025" y="27038"/>
                  </a:cubicBezTo>
                  <a:cubicBezTo>
                    <a:pt x="37706" y="27038"/>
                    <a:pt x="37389" y="27054"/>
                    <a:pt x="37078" y="27108"/>
                  </a:cubicBezTo>
                  <a:cubicBezTo>
                    <a:pt x="36540" y="27202"/>
                    <a:pt x="36005" y="27217"/>
                    <a:pt x="35465" y="27217"/>
                  </a:cubicBezTo>
                  <a:cubicBezTo>
                    <a:pt x="35232" y="27217"/>
                    <a:pt x="34999" y="27214"/>
                    <a:pt x="34764" y="27213"/>
                  </a:cubicBezTo>
                  <a:cubicBezTo>
                    <a:pt x="34639" y="27213"/>
                    <a:pt x="34514" y="27211"/>
                    <a:pt x="34390" y="27211"/>
                  </a:cubicBezTo>
                  <a:cubicBezTo>
                    <a:pt x="34196" y="27211"/>
                    <a:pt x="34002" y="27217"/>
                    <a:pt x="33809" y="27250"/>
                  </a:cubicBezTo>
                  <a:cubicBezTo>
                    <a:pt x="33475" y="27307"/>
                    <a:pt x="33165" y="27369"/>
                    <a:pt x="32829" y="27369"/>
                  </a:cubicBezTo>
                  <a:cubicBezTo>
                    <a:pt x="32788" y="27369"/>
                    <a:pt x="32746" y="27369"/>
                    <a:pt x="32704" y="27367"/>
                  </a:cubicBezTo>
                  <a:cubicBezTo>
                    <a:pt x="32633" y="27362"/>
                    <a:pt x="32562" y="27360"/>
                    <a:pt x="32490" y="27360"/>
                  </a:cubicBezTo>
                  <a:cubicBezTo>
                    <a:pt x="32247" y="27360"/>
                    <a:pt x="32004" y="27385"/>
                    <a:pt x="31765" y="27434"/>
                  </a:cubicBezTo>
                  <a:cubicBezTo>
                    <a:pt x="31351" y="27518"/>
                    <a:pt x="30928" y="27522"/>
                    <a:pt x="30509" y="27569"/>
                  </a:cubicBezTo>
                  <a:cubicBezTo>
                    <a:pt x="29741" y="27653"/>
                    <a:pt x="28987" y="27848"/>
                    <a:pt x="28219" y="27911"/>
                  </a:cubicBezTo>
                  <a:cubicBezTo>
                    <a:pt x="27856" y="27941"/>
                    <a:pt x="27488" y="27952"/>
                    <a:pt x="27119" y="27952"/>
                  </a:cubicBezTo>
                  <a:cubicBezTo>
                    <a:pt x="26671" y="27952"/>
                    <a:pt x="26222" y="27936"/>
                    <a:pt x="25780" y="27922"/>
                  </a:cubicBezTo>
                  <a:cubicBezTo>
                    <a:pt x="25020" y="27895"/>
                    <a:pt x="24240" y="27841"/>
                    <a:pt x="23505" y="27634"/>
                  </a:cubicBezTo>
                  <a:cubicBezTo>
                    <a:pt x="22052" y="27227"/>
                    <a:pt x="20644" y="26757"/>
                    <a:pt x="19284" y="26098"/>
                  </a:cubicBezTo>
                  <a:cubicBezTo>
                    <a:pt x="18617" y="25775"/>
                    <a:pt x="18022" y="25327"/>
                    <a:pt x="17364" y="24988"/>
                  </a:cubicBezTo>
                  <a:cubicBezTo>
                    <a:pt x="16751" y="24674"/>
                    <a:pt x="16176" y="24314"/>
                    <a:pt x="15574" y="23982"/>
                  </a:cubicBezTo>
                  <a:cubicBezTo>
                    <a:pt x="14942" y="23634"/>
                    <a:pt x="14395" y="23134"/>
                    <a:pt x="13773" y="22759"/>
                  </a:cubicBezTo>
                  <a:cubicBezTo>
                    <a:pt x="13161" y="22390"/>
                    <a:pt x="12591" y="21990"/>
                    <a:pt x="12020" y="21563"/>
                  </a:cubicBezTo>
                  <a:cubicBezTo>
                    <a:pt x="11430" y="21120"/>
                    <a:pt x="10829" y="20829"/>
                    <a:pt x="10170" y="20512"/>
                  </a:cubicBezTo>
                  <a:cubicBezTo>
                    <a:pt x="9552" y="20215"/>
                    <a:pt x="9010" y="19786"/>
                    <a:pt x="8441" y="19409"/>
                  </a:cubicBezTo>
                  <a:cubicBezTo>
                    <a:pt x="7222" y="18601"/>
                    <a:pt x="5989" y="17814"/>
                    <a:pt x="4916" y="16818"/>
                  </a:cubicBezTo>
                  <a:cubicBezTo>
                    <a:pt x="4459" y="16397"/>
                    <a:pt x="3959" y="16088"/>
                    <a:pt x="3457" y="15732"/>
                  </a:cubicBezTo>
                  <a:cubicBezTo>
                    <a:pt x="2906" y="15341"/>
                    <a:pt x="2404" y="14884"/>
                    <a:pt x="1964" y="14370"/>
                  </a:cubicBezTo>
                  <a:cubicBezTo>
                    <a:pt x="1258" y="13545"/>
                    <a:pt x="174" y="11799"/>
                    <a:pt x="1257" y="10860"/>
                  </a:cubicBezTo>
                  <a:cubicBezTo>
                    <a:pt x="1785" y="10403"/>
                    <a:pt x="2546" y="10194"/>
                    <a:pt x="3196" y="9984"/>
                  </a:cubicBezTo>
                  <a:cubicBezTo>
                    <a:pt x="3944" y="9741"/>
                    <a:pt x="4680" y="9500"/>
                    <a:pt x="5408" y="9207"/>
                  </a:cubicBezTo>
                  <a:cubicBezTo>
                    <a:pt x="6801" y="8645"/>
                    <a:pt x="8294" y="8362"/>
                    <a:pt x="9731" y="7932"/>
                  </a:cubicBezTo>
                  <a:cubicBezTo>
                    <a:pt x="11215" y="7485"/>
                    <a:pt x="12736" y="7177"/>
                    <a:pt x="14247" y="6840"/>
                  </a:cubicBezTo>
                  <a:cubicBezTo>
                    <a:pt x="14303" y="6828"/>
                    <a:pt x="14360" y="6814"/>
                    <a:pt x="14416" y="6802"/>
                  </a:cubicBezTo>
                  <a:close/>
                  <a:moveTo>
                    <a:pt x="39408" y="2"/>
                  </a:moveTo>
                  <a:cubicBezTo>
                    <a:pt x="37785" y="2"/>
                    <a:pt x="36160" y="44"/>
                    <a:pt x="34547" y="237"/>
                  </a:cubicBezTo>
                  <a:cubicBezTo>
                    <a:pt x="31372" y="616"/>
                    <a:pt x="28336" y="1670"/>
                    <a:pt x="25537" y="3206"/>
                  </a:cubicBezTo>
                  <a:cubicBezTo>
                    <a:pt x="24862" y="3577"/>
                    <a:pt x="24186" y="3958"/>
                    <a:pt x="23465" y="4231"/>
                  </a:cubicBezTo>
                  <a:cubicBezTo>
                    <a:pt x="22808" y="4481"/>
                    <a:pt x="22113" y="4682"/>
                    <a:pt x="21436" y="4877"/>
                  </a:cubicBezTo>
                  <a:cubicBezTo>
                    <a:pt x="21190" y="4931"/>
                    <a:pt x="20944" y="4981"/>
                    <a:pt x="20694" y="5018"/>
                  </a:cubicBezTo>
                  <a:cubicBezTo>
                    <a:pt x="19906" y="5137"/>
                    <a:pt x="19140" y="5229"/>
                    <a:pt x="18363" y="5429"/>
                  </a:cubicBezTo>
                  <a:cubicBezTo>
                    <a:pt x="15211" y="6243"/>
                    <a:pt x="11990" y="6794"/>
                    <a:pt x="8877" y="7754"/>
                  </a:cubicBezTo>
                  <a:cubicBezTo>
                    <a:pt x="8126" y="7985"/>
                    <a:pt x="7357" y="8132"/>
                    <a:pt x="6600" y="8337"/>
                  </a:cubicBezTo>
                  <a:cubicBezTo>
                    <a:pt x="5832" y="8546"/>
                    <a:pt x="5114" y="8886"/>
                    <a:pt x="4369" y="9155"/>
                  </a:cubicBezTo>
                  <a:cubicBezTo>
                    <a:pt x="3623" y="9424"/>
                    <a:pt x="2856" y="9612"/>
                    <a:pt x="2121" y="9907"/>
                  </a:cubicBezTo>
                  <a:cubicBezTo>
                    <a:pt x="1612" y="10112"/>
                    <a:pt x="1078" y="10344"/>
                    <a:pt x="728" y="10786"/>
                  </a:cubicBezTo>
                  <a:cubicBezTo>
                    <a:pt x="1" y="11707"/>
                    <a:pt x="535" y="13057"/>
                    <a:pt x="1093" y="13923"/>
                  </a:cubicBezTo>
                  <a:cubicBezTo>
                    <a:pt x="1780" y="14990"/>
                    <a:pt x="2753" y="15797"/>
                    <a:pt x="3810" y="16474"/>
                  </a:cubicBezTo>
                  <a:cubicBezTo>
                    <a:pt x="4434" y="16876"/>
                    <a:pt x="4912" y="17458"/>
                    <a:pt x="5498" y="17910"/>
                  </a:cubicBezTo>
                  <a:cubicBezTo>
                    <a:pt x="6089" y="18366"/>
                    <a:pt x="6729" y="18795"/>
                    <a:pt x="7350" y="19211"/>
                  </a:cubicBezTo>
                  <a:cubicBezTo>
                    <a:pt x="7943" y="19609"/>
                    <a:pt x="8545" y="19997"/>
                    <a:pt x="9143" y="20389"/>
                  </a:cubicBezTo>
                  <a:cubicBezTo>
                    <a:pt x="9764" y="20797"/>
                    <a:pt x="10464" y="21022"/>
                    <a:pt x="11094" y="21408"/>
                  </a:cubicBezTo>
                  <a:cubicBezTo>
                    <a:pt x="11727" y="21796"/>
                    <a:pt x="12288" y="22291"/>
                    <a:pt x="12912" y="22693"/>
                  </a:cubicBezTo>
                  <a:cubicBezTo>
                    <a:pt x="13593" y="23132"/>
                    <a:pt x="14261" y="23541"/>
                    <a:pt x="14906" y="24032"/>
                  </a:cubicBezTo>
                  <a:cubicBezTo>
                    <a:pt x="15148" y="24217"/>
                    <a:pt x="15429" y="24339"/>
                    <a:pt x="15688" y="24500"/>
                  </a:cubicBezTo>
                  <a:cubicBezTo>
                    <a:pt x="16000" y="24696"/>
                    <a:pt x="16301" y="24896"/>
                    <a:pt x="16631" y="25064"/>
                  </a:cubicBezTo>
                  <a:cubicBezTo>
                    <a:pt x="17312" y="25410"/>
                    <a:pt x="17949" y="25809"/>
                    <a:pt x="18611" y="26190"/>
                  </a:cubicBezTo>
                  <a:cubicBezTo>
                    <a:pt x="19227" y="26543"/>
                    <a:pt x="19893" y="26836"/>
                    <a:pt x="20548" y="27107"/>
                  </a:cubicBezTo>
                  <a:cubicBezTo>
                    <a:pt x="21262" y="27402"/>
                    <a:pt x="22012" y="27564"/>
                    <a:pt x="22743" y="27807"/>
                  </a:cubicBezTo>
                  <a:cubicBezTo>
                    <a:pt x="24225" y="28300"/>
                    <a:pt x="25740" y="28335"/>
                    <a:pt x="27289" y="28335"/>
                  </a:cubicBezTo>
                  <a:cubicBezTo>
                    <a:pt x="27315" y="28335"/>
                    <a:pt x="27340" y="28335"/>
                    <a:pt x="27366" y="28335"/>
                  </a:cubicBezTo>
                  <a:cubicBezTo>
                    <a:pt x="28156" y="28335"/>
                    <a:pt x="28895" y="28208"/>
                    <a:pt x="29670" y="28081"/>
                  </a:cubicBezTo>
                  <a:cubicBezTo>
                    <a:pt x="30448" y="27954"/>
                    <a:pt x="31233" y="27919"/>
                    <a:pt x="32009" y="27789"/>
                  </a:cubicBezTo>
                  <a:cubicBezTo>
                    <a:pt x="32135" y="27767"/>
                    <a:pt x="32260" y="27760"/>
                    <a:pt x="32385" y="27760"/>
                  </a:cubicBezTo>
                  <a:cubicBezTo>
                    <a:pt x="32578" y="27760"/>
                    <a:pt x="32770" y="27776"/>
                    <a:pt x="32963" y="27776"/>
                  </a:cubicBezTo>
                  <a:cubicBezTo>
                    <a:pt x="33033" y="27776"/>
                    <a:pt x="33103" y="27774"/>
                    <a:pt x="33173" y="27768"/>
                  </a:cubicBezTo>
                  <a:cubicBezTo>
                    <a:pt x="33553" y="27738"/>
                    <a:pt x="33910" y="27611"/>
                    <a:pt x="34294" y="27609"/>
                  </a:cubicBezTo>
                  <a:cubicBezTo>
                    <a:pt x="34316" y="27609"/>
                    <a:pt x="34339" y="27609"/>
                    <a:pt x="34362" y="27609"/>
                  </a:cubicBezTo>
                  <a:cubicBezTo>
                    <a:pt x="34836" y="27609"/>
                    <a:pt x="35319" y="27636"/>
                    <a:pt x="35798" y="27636"/>
                  </a:cubicBezTo>
                  <a:cubicBezTo>
                    <a:pt x="36049" y="27636"/>
                    <a:pt x="36299" y="27628"/>
                    <a:pt x="36546" y="27606"/>
                  </a:cubicBezTo>
                  <a:cubicBezTo>
                    <a:pt x="36928" y="27570"/>
                    <a:pt x="37290" y="27464"/>
                    <a:pt x="37678" y="27455"/>
                  </a:cubicBezTo>
                  <a:cubicBezTo>
                    <a:pt x="37792" y="27452"/>
                    <a:pt x="37906" y="27451"/>
                    <a:pt x="38019" y="27451"/>
                  </a:cubicBezTo>
                  <a:cubicBezTo>
                    <a:pt x="38322" y="27451"/>
                    <a:pt x="38626" y="27459"/>
                    <a:pt x="38929" y="27464"/>
                  </a:cubicBezTo>
                  <a:cubicBezTo>
                    <a:pt x="39195" y="27469"/>
                    <a:pt x="39460" y="27470"/>
                    <a:pt x="39726" y="27470"/>
                  </a:cubicBezTo>
                  <a:cubicBezTo>
                    <a:pt x="39834" y="27470"/>
                    <a:pt x="39942" y="27470"/>
                    <a:pt x="40051" y="27470"/>
                  </a:cubicBezTo>
                  <a:cubicBezTo>
                    <a:pt x="40475" y="27470"/>
                    <a:pt x="40858" y="27556"/>
                    <a:pt x="41274" y="27613"/>
                  </a:cubicBezTo>
                  <a:cubicBezTo>
                    <a:pt x="41520" y="27647"/>
                    <a:pt x="41768" y="27659"/>
                    <a:pt x="42016" y="27659"/>
                  </a:cubicBezTo>
                  <a:cubicBezTo>
                    <a:pt x="42514" y="27659"/>
                    <a:pt x="43014" y="27613"/>
                    <a:pt x="43509" y="27613"/>
                  </a:cubicBezTo>
                  <a:cubicBezTo>
                    <a:pt x="43528" y="27613"/>
                    <a:pt x="43546" y="27613"/>
                    <a:pt x="43564" y="27613"/>
                  </a:cubicBezTo>
                  <a:cubicBezTo>
                    <a:pt x="44360" y="27620"/>
                    <a:pt x="45107" y="27799"/>
                    <a:pt x="45892" y="27879"/>
                  </a:cubicBezTo>
                  <a:cubicBezTo>
                    <a:pt x="46621" y="27953"/>
                    <a:pt x="47369" y="28070"/>
                    <a:pt x="48104" y="28070"/>
                  </a:cubicBezTo>
                  <a:cubicBezTo>
                    <a:pt x="48154" y="28070"/>
                    <a:pt x="48205" y="28069"/>
                    <a:pt x="48255" y="28068"/>
                  </a:cubicBezTo>
                  <a:cubicBezTo>
                    <a:pt x="48367" y="28066"/>
                    <a:pt x="48477" y="28065"/>
                    <a:pt x="48587" y="28065"/>
                  </a:cubicBezTo>
                  <a:cubicBezTo>
                    <a:pt x="49258" y="28065"/>
                    <a:pt x="49908" y="28109"/>
                    <a:pt x="50584" y="28163"/>
                  </a:cubicBezTo>
                  <a:cubicBezTo>
                    <a:pt x="51396" y="28228"/>
                    <a:pt x="52236" y="28324"/>
                    <a:pt x="53050" y="28330"/>
                  </a:cubicBezTo>
                  <a:cubicBezTo>
                    <a:pt x="53061" y="28330"/>
                    <a:pt x="53072" y="28330"/>
                    <a:pt x="53083" y="28330"/>
                  </a:cubicBezTo>
                  <a:cubicBezTo>
                    <a:pt x="53311" y="28330"/>
                    <a:pt x="53542" y="28318"/>
                    <a:pt x="53772" y="28318"/>
                  </a:cubicBezTo>
                  <a:cubicBezTo>
                    <a:pt x="53954" y="28318"/>
                    <a:pt x="54134" y="28325"/>
                    <a:pt x="54313" y="28351"/>
                  </a:cubicBezTo>
                  <a:cubicBezTo>
                    <a:pt x="54702" y="28406"/>
                    <a:pt x="55067" y="28470"/>
                    <a:pt x="55460" y="28492"/>
                  </a:cubicBezTo>
                  <a:cubicBezTo>
                    <a:pt x="56286" y="28538"/>
                    <a:pt x="57108" y="28637"/>
                    <a:pt x="57932" y="28701"/>
                  </a:cubicBezTo>
                  <a:cubicBezTo>
                    <a:pt x="58730" y="28762"/>
                    <a:pt x="59529" y="28734"/>
                    <a:pt x="60323" y="28820"/>
                  </a:cubicBezTo>
                  <a:cubicBezTo>
                    <a:pt x="61137" y="28908"/>
                    <a:pt x="61952" y="28910"/>
                    <a:pt x="62768" y="28972"/>
                  </a:cubicBezTo>
                  <a:cubicBezTo>
                    <a:pt x="63160" y="29002"/>
                    <a:pt x="63556" y="29012"/>
                    <a:pt x="63948" y="29055"/>
                  </a:cubicBezTo>
                  <a:cubicBezTo>
                    <a:pt x="64351" y="29100"/>
                    <a:pt x="64728" y="29197"/>
                    <a:pt x="65137" y="29201"/>
                  </a:cubicBezTo>
                  <a:cubicBezTo>
                    <a:pt x="65585" y="29204"/>
                    <a:pt x="66033" y="29205"/>
                    <a:pt x="66481" y="29205"/>
                  </a:cubicBezTo>
                  <a:cubicBezTo>
                    <a:pt x="67487" y="29205"/>
                    <a:pt x="68494" y="29199"/>
                    <a:pt x="69501" y="29199"/>
                  </a:cubicBezTo>
                  <a:cubicBezTo>
                    <a:pt x="69758" y="29199"/>
                    <a:pt x="70016" y="29200"/>
                    <a:pt x="70273" y="29201"/>
                  </a:cubicBezTo>
                  <a:cubicBezTo>
                    <a:pt x="70609" y="29201"/>
                    <a:pt x="70949" y="29210"/>
                    <a:pt x="71289" y="29210"/>
                  </a:cubicBezTo>
                  <a:cubicBezTo>
                    <a:pt x="71759" y="29210"/>
                    <a:pt x="72229" y="29194"/>
                    <a:pt x="72690" y="29118"/>
                  </a:cubicBezTo>
                  <a:cubicBezTo>
                    <a:pt x="73415" y="29000"/>
                    <a:pt x="74103" y="28738"/>
                    <a:pt x="74774" y="28446"/>
                  </a:cubicBezTo>
                  <a:cubicBezTo>
                    <a:pt x="75444" y="28153"/>
                    <a:pt x="76108" y="27839"/>
                    <a:pt x="76733" y="27453"/>
                  </a:cubicBezTo>
                  <a:cubicBezTo>
                    <a:pt x="77374" y="27057"/>
                    <a:pt x="77894" y="26560"/>
                    <a:pt x="78460" y="26069"/>
                  </a:cubicBezTo>
                  <a:cubicBezTo>
                    <a:pt x="78725" y="25839"/>
                    <a:pt x="79035" y="25672"/>
                    <a:pt x="79306" y="25451"/>
                  </a:cubicBezTo>
                  <a:cubicBezTo>
                    <a:pt x="79578" y="25230"/>
                    <a:pt x="79815" y="24962"/>
                    <a:pt x="80084" y="24733"/>
                  </a:cubicBezTo>
                  <a:cubicBezTo>
                    <a:pt x="80652" y="24249"/>
                    <a:pt x="81245" y="23804"/>
                    <a:pt x="81801" y="23304"/>
                  </a:cubicBezTo>
                  <a:cubicBezTo>
                    <a:pt x="82344" y="22817"/>
                    <a:pt x="82973" y="22444"/>
                    <a:pt x="83543" y="21992"/>
                  </a:cubicBezTo>
                  <a:cubicBezTo>
                    <a:pt x="84171" y="21495"/>
                    <a:pt x="84712" y="20883"/>
                    <a:pt x="85276" y="20315"/>
                  </a:cubicBezTo>
                  <a:cubicBezTo>
                    <a:pt x="85848" y="19735"/>
                    <a:pt x="86419" y="19155"/>
                    <a:pt x="86981" y="18565"/>
                  </a:cubicBezTo>
                  <a:cubicBezTo>
                    <a:pt x="87253" y="18280"/>
                    <a:pt x="87496" y="17970"/>
                    <a:pt x="87765" y="17683"/>
                  </a:cubicBezTo>
                  <a:cubicBezTo>
                    <a:pt x="88001" y="17430"/>
                    <a:pt x="88258" y="17218"/>
                    <a:pt x="88473" y="16943"/>
                  </a:cubicBezTo>
                  <a:cubicBezTo>
                    <a:pt x="88822" y="16498"/>
                    <a:pt x="89294" y="15961"/>
                    <a:pt x="89175" y="15347"/>
                  </a:cubicBezTo>
                  <a:cubicBezTo>
                    <a:pt x="89058" y="14750"/>
                    <a:pt x="88542" y="14478"/>
                    <a:pt x="88089" y="14160"/>
                  </a:cubicBezTo>
                  <a:cubicBezTo>
                    <a:pt x="87799" y="13956"/>
                    <a:pt x="87570" y="13681"/>
                    <a:pt x="87282" y="13475"/>
                  </a:cubicBezTo>
                  <a:cubicBezTo>
                    <a:pt x="87000" y="13273"/>
                    <a:pt x="86671" y="13140"/>
                    <a:pt x="86351" y="13013"/>
                  </a:cubicBezTo>
                  <a:cubicBezTo>
                    <a:pt x="85656" y="12736"/>
                    <a:pt x="84993" y="12387"/>
                    <a:pt x="84289" y="12139"/>
                  </a:cubicBezTo>
                  <a:cubicBezTo>
                    <a:pt x="84114" y="12077"/>
                    <a:pt x="83941" y="12008"/>
                    <a:pt x="83770" y="11936"/>
                  </a:cubicBezTo>
                  <a:cubicBezTo>
                    <a:pt x="83618" y="11855"/>
                    <a:pt x="83465" y="11778"/>
                    <a:pt x="83306" y="11709"/>
                  </a:cubicBezTo>
                  <a:cubicBezTo>
                    <a:pt x="82645" y="11421"/>
                    <a:pt x="82028" y="11079"/>
                    <a:pt x="81347" y="10841"/>
                  </a:cubicBezTo>
                  <a:cubicBezTo>
                    <a:pt x="79784" y="10293"/>
                    <a:pt x="78212" y="9738"/>
                    <a:pt x="76692" y="9084"/>
                  </a:cubicBezTo>
                  <a:cubicBezTo>
                    <a:pt x="75932" y="8757"/>
                    <a:pt x="75192" y="8389"/>
                    <a:pt x="74434" y="8059"/>
                  </a:cubicBezTo>
                  <a:cubicBezTo>
                    <a:pt x="73769" y="7770"/>
                    <a:pt x="73068" y="7582"/>
                    <a:pt x="72378" y="7365"/>
                  </a:cubicBezTo>
                  <a:cubicBezTo>
                    <a:pt x="71607" y="7123"/>
                    <a:pt x="70869" y="6789"/>
                    <a:pt x="70108" y="6514"/>
                  </a:cubicBezTo>
                  <a:cubicBezTo>
                    <a:pt x="69346" y="6239"/>
                    <a:pt x="68577" y="6066"/>
                    <a:pt x="67795" y="5871"/>
                  </a:cubicBezTo>
                  <a:cubicBezTo>
                    <a:pt x="66997" y="5674"/>
                    <a:pt x="66216" y="5404"/>
                    <a:pt x="65419" y="5202"/>
                  </a:cubicBezTo>
                  <a:cubicBezTo>
                    <a:pt x="64615" y="4998"/>
                    <a:pt x="63792" y="4884"/>
                    <a:pt x="62987" y="4692"/>
                  </a:cubicBezTo>
                  <a:cubicBezTo>
                    <a:pt x="62209" y="4507"/>
                    <a:pt x="61460" y="4234"/>
                    <a:pt x="60681" y="4052"/>
                  </a:cubicBezTo>
                  <a:cubicBezTo>
                    <a:pt x="59948" y="3881"/>
                    <a:pt x="59247" y="3641"/>
                    <a:pt x="58537" y="3395"/>
                  </a:cubicBezTo>
                  <a:cubicBezTo>
                    <a:pt x="56980" y="2860"/>
                    <a:pt x="55405" y="2364"/>
                    <a:pt x="53791" y="2028"/>
                  </a:cubicBezTo>
                  <a:cubicBezTo>
                    <a:pt x="53020" y="1869"/>
                    <a:pt x="52241" y="1768"/>
                    <a:pt x="51462" y="1663"/>
                  </a:cubicBezTo>
                  <a:cubicBezTo>
                    <a:pt x="51009" y="1603"/>
                    <a:pt x="50555" y="1549"/>
                    <a:pt x="50113" y="1428"/>
                  </a:cubicBezTo>
                  <a:cubicBezTo>
                    <a:pt x="49719" y="1321"/>
                    <a:pt x="49340" y="1149"/>
                    <a:pt x="48940" y="1072"/>
                  </a:cubicBezTo>
                  <a:cubicBezTo>
                    <a:pt x="48589" y="1005"/>
                    <a:pt x="48230" y="998"/>
                    <a:pt x="47878" y="931"/>
                  </a:cubicBezTo>
                  <a:cubicBezTo>
                    <a:pt x="47463" y="851"/>
                    <a:pt x="47057" y="732"/>
                    <a:pt x="46646" y="633"/>
                  </a:cubicBezTo>
                  <a:cubicBezTo>
                    <a:pt x="45859" y="442"/>
                    <a:pt x="45042" y="342"/>
                    <a:pt x="44242" y="227"/>
                  </a:cubicBezTo>
                  <a:cubicBezTo>
                    <a:pt x="42662" y="1"/>
                    <a:pt x="41063" y="3"/>
                    <a:pt x="39470" y="2"/>
                  </a:cubicBezTo>
                  <a:cubicBezTo>
                    <a:pt x="39450" y="2"/>
                    <a:pt x="39429" y="2"/>
                    <a:pt x="39408"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1025;p52">
            <a:extLst>
              <a:ext uri="{FF2B5EF4-FFF2-40B4-BE49-F238E27FC236}">
                <a16:creationId xmlns:a16="http://schemas.microsoft.com/office/drawing/2014/main" id="{586B7851-EA0D-94D9-E3D7-1AE7D73B96C6}"/>
              </a:ext>
            </a:extLst>
          </p:cNvPr>
          <p:cNvGrpSpPr/>
          <p:nvPr/>
        </p:nvGrpSpPr>
        <p:grpSpPr>
          <a:xfrm>
            <a:off x="5792125" y="1965723"/>
            <a:ext cx="2232375" cy="953468"/>
            <a:chOff x="1248125" y="1272250"/>
            <a:chExt cx="2232375" cy="730250"/>
          </a:xfrm>
        </p:grpSpPr>
        <p:sp>
          <p:nvSpPr>
            <p:cNvPr id="565" name="Google Shape;1026;p52">
              <a:extLst>
                <a:ext uri="{FF2B5EF4-FFF2-40B4-BE49-F238E27FC236}">
                  <a16:creationId xmlns:a16="http://schemas.microsoft.com/office/drawing/2014/main" id="{8C8A12A5-E99F-82AB-D7B8-0C4B722D094E}"/>
                </a:ext>
              </a:extLst>
            </p:cNvPr>
            <p:cNvSpPr/>
            <p:nvPr/>
          </p:nvSpPr>
          <p:spPr>
            <a:xfrm>
              <a:off x="1313425" y="1397500"/>
              <a:ext cx="2141800" cy="604275"/>
            </a:xfrm>
            <a:custGeom>
              <a:avLst/>
              <a:gdLst/>
              <a:ahLst/>
              <a:cxnLst/>
              <a:rect l="l" t="t" r="r" b="b"/>
              <a:pathLst>
                <a:path w="85672" h="24171" extrusionOk="0">
                  <a:moveTo>
                    <a:pt x="32731" y="0"/>
                  </a:moveTo>
                  <a:cubicBezTo>
                    <a:pt x="29103" y="0"/>
                    <a:pt x="25477" y="145"/>
                    <a:pt x="21865" y="499"/>
                  </a:cubicBezTo>
                  <a:cubicBezTo>
                    <a:pt x="17930" y="885"/>
                    <a:pt x="14015" y="1521"/>
                    <a:pt x="10182" y="2496"/>
                  </a:cubicBezTo>
                  <a:cubicBezTo>
                    <a:pt x="7980" y="3055"/>
                    <a:pt x="1237" y="4084"/>
                    <a:pt x="680" y="6731"/>
                  </a:cubicBezTo>
                  <a:cubicBezTo>
                    <a:pt x="1" y="9956"/>
                    <a:pt x="4518" y="13878"/>
                    <a:pt x="6707" y="15482"/>
                  </a:cubicBezTo>
                  <a:cubicBezTo>
                    <a:pt x="13776" y="20663"/>
                    <a:pt x="22520" y="23516"/>
                    <a:pt x="31283" y="23516"/>
                  </a:cubicBezTo>
                  <a:cubicBezTo>
                    <a:pt x="31536" y="23516"/>
                    <a:pt x="31789" y="23514"/>
                    <a:pt x="32042" y="23509"/>
                  </a:cubicBezTo>
                  <a:cubicBezTo>
                    <a:pt x="35671" y="23441"/>
                    <a:pt x="39276" y="22898"/>
                    <a:pt x="42904" y="22840"/>
                  </a:cubicBezTo>
                  <a:cubicBezTo>
                    <a:pt x="43128" y="22837"/>
                    <a:pt x="43353" y="22835"/>
                    <a:pt x="43577" y="22835"/>
                  </a:cubicBezTo>
                  <a:cubicBezTo>
                    <a:pt x="49122" y="22835"/>
                    <a:pt x="54624" y="23895"/>
                    <a:pt x="60168" y="24129"/>
                  </a:cubicBezTo>
                  <a:cubicBezTo>
                    <a:pt x="60803" y="24156"/>
                    <a:pt x="61442" y="24170"/>
                    <a:pt x="62083" y="24170"/>
                  </a:cubicBezTo>
                  <a:cubicBezTo>
                    <a:pt x="67263" y="24170"/>
                    <a:pt x="72553" y="23223"/>
                    <a:pt x="76684" y="20169"/>
                  </a:cubicBezTo>
                  <a:cubicBezTo>
                    <a:pt x="78251" y="19012"/>
                    <a:pt x="79598" y="17590"/>
                    <a:pt x="80935" y="16176"/>
                  </a:cubicBezTo>
                  <a:lnTo>
                    <a:pt x="85120" y="11755"/>
                  </a:lnTo>
                  <a:cubicBezTo>
                    <a:pt x="85290" y="11575"/>
                    <a:pt x="85465" y="11384"/>
                    <a:pt x="85525" y="11143"/>
                  </a:cubicBezTo>
                  <a:cubicBezTo>
                    <a:pt x="85671" y="10545"/>
                    <a:pt x="85051" y="10060"/>
                    <a:pt x="84510" y="9763"/>
                  </a:cubicBezTo>
                  <a:cubicBezTo>
                    <a:pt x="72815" y="3364"/>
                    <a:pt x="59223" y="1464"/>
                    <a:pt x="45925" y="523"/>
                  </a:cubicBezTo>
                  <a:cubicBezTo>
                    <a:pt x="41538" y="213"/>
                    <a:pt x="37133" y="0"/>
                    <a:pt x="3273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1027;p52">
              <a:extLst>
                <a:ext uri="{FF2B5EF4-FFF2-40B4-BE49-F238E27FC236}">
                  <a16:creationId xmlns:a16="http://schemas.microsoft.com/office/drawing/2014/main" id="{AEBDB66E-7550-9AE0-5996-2C06A186FA10}"/>
                </a:ext>
              </a:extLst>
            </p:cNvPr>
            <p:cNvSpPr/>
            <p:nvPr/>
          </p:nvSpPr>
          <p:spPr>
            <a:xfrm>
              <a:off x="1248125" y="1272250"/>
              <a:ext cx="2232375" cy="730250"/>
            </a:xfrm>
            <a:custGeom>
              <a:avLst/>
              <a:gdLst/>
              <a:ahLst/>
              <a:cxnLst/>
              <a:rect l="l" t="t" r="r" b="b"/>
              <a:pathLst>
                <a:path w="89295" h="29210" extrusionOk="0">
                  <a:moveTo>
                    <a:pt x="39407" y="462"/>
                  </a:moveTo>
                  <a:cubicBezTo>
                    <a:pt x="39428" y="462"/>
                    <a:pt x="39449" y="462"/>
                    <a:pt x="39470" y="462"/>
                  </a:cubicBezTo>
                  <a:cubicBezTo>
                    <a:pt x="41076" y="463"/>
                    <a:pt x="42692" y="454"/>
                    <a:pt x="44283" y="694"/>
                  </a:cubicBezTo>
                  <a:cubicBezTo>
                    <a:pt x="45030" y="807"/>
                    <a:pt x="45790" y="898"/>
                    <a:pt x="46523" y="1076"/>
                  </a:cubicBezTo>
                  <a:cubicBezTo>
                    <a:pt x="47253" y="1252"/>
                    <a:pt x="47959" y="1392"/>
                    <a:pt x="48701" y="1499"/>
                  </a:cubicBezTo>
                  <a:cubicBezTo>
                    <a:pt x="49063" y="1551"/>
                    <a:pt x="49399" y="1693"/>
                    <a:pt x="49748" y="1800"/>
                  </a:cubicBezTo>
                  <a:cubicBezTo>
                    <a:pt x="50153" y="1923"/>
                    <a:pt x="50559" y="1997"/>
                    <a:pt x="50977" y="2056"/>
                  </a:cubicBezTo>
                  <a:cubicBezTo>
                    <a:pt x="51795" y="2171"/>
                    <a:pt x="52615" y="2261"/>
                    <a:pt x="53426" y="2419"/>
                  </a:cubicBezTo>
                  <a:cubicBezTo>
                    <a:pt x="54963" y="2720"/>
                    <a:pt x="56465" y="3175"/>
                    <a:pt x="57947" y="3676"/>
                  </a:cubicBezTo>
                  <a:cubicBezTo>
                    <a:pt x="59364" y="4154"/>
                    <a:pt x="60790" y="4547"/>
                    <a:pt x="62224" y="4964"/>
                  </a:cubicBezTo>
                  <a:cubicBezTo>
                    <a:pt x="62968" y="5179"/>
                    <a:pt x="63732" y="5314"/>
                    <a:pt x="64491" y="5462"/>
                  </a:cubicBezTo>
                  <a:cubicBezTo>
                    <a:pt x="65249" y="5610"/>
                    <a:pt x="65983" y="5829"/>
                    <a:pt x="66721" y="6046"/>
                  </a:cubicBezTo>
                  <a:cubicBezTo>
                    <a:pt x="67489" y="6272"/>
                    <a:pt x="68276" y="6418"/>
                    <a:pt x="69042" y="6641"/>
                  </a:cubicBezTo>
                  <a:cubicBezTo>
                    <a:pt x="69813" y="6866"/>
                    <a:pt x="70555" y="7165"/>
                    <a:pt x="71299" y="7463"/>
                  </a:cubicBezTo>
                  <a:cubicBezTo>
                    <a:pt x="71978" y="7735"/>
                    <a:pt x="72684" y="7920"/>
                    <a:pt x="73377" y="8147"/>
                  </a:cubicBezTo>
                  <a:cubicBezTo>
                    <a:pt x="74130" y="8392"/>
                    <a:pt x="74827" y="8748"/>
                    <a:pt x="75548" y="9072"/>
                  </a:cubicBezTo>
                  <a:lnTo>
                    <a:pt x="75555" y="9076"/>
                  </a:lnTo>
                  <a:cubicBezTo>
                    <a:pt x="74154" y="8639"/>
                    <a:pt x="72723" y="8347"/>
                    <a:pt x="71282" y="8061"/>
                  </a:cubicBezTo>
                  <a:cubicBezTo>
                    <a:pt x="70529" y="7912"/>
                    <a:pt x="69839" y="7611"/>
                    <a:pt x="69099" y="7420"/>
                  </a:cubicBezTo>
                  <a:cubicBezTo>
                    <a:pt x="68304" y="7215"/>
                    <a:pt x="67500" y="7045"/>
                    <a:pt x="66700" y="6867"/>
                  </a:cubicBezTo>
                  <a:cubicBezTo>
                    <a:pt x="63404" y="6134"/>
                    <a:pt x="60096" y="5334"/>
                    <a:pt x="56761" y="4813"/>
                  </a:cubicBezTo>
                  <a:cubicBezTo>
                    <a:pt x="53419" y="4291"/>
                    <a:pt x="50079" y="3790"/>
                    <a:pt x="46722" y="3377"/>
                  </a:cubicBezTo>
                  <a:cubicBezTo>
                    <a:pt x="45866" y="3272"/>
                    <a:pt x="45012" y="3158"/>
                    <a:pt x="44161" y="3018"/>
                  </a:cubicBezTo>
                  <a:cubicBezTo>
                    <a:pt x="43367" y="2887"/>
                    <a:pt x="42582" y="2710"/>
                    <a:pt x="41780" y="2639"/>
                  </a:cubicBezTo>
                  <a:cubicBezTo>
                    <a:pt x="41030" y="2573"/>
                    <a:pt x="40274" y="2555"/>
                    <a:pt x="39517" y="2555"/>
                  </a:cubicBezTo>
                  <a:cubicBezTo>
                    <a:pt x="38591" y="2555"/>
                    <a:pt x="37663" y="2583"/>
                    <a:pt x="36743" y="2583"/>
                  </a:cubicBezTo>
                  <a:lnTo>
                    <a:pt x="34242" y="2583"/>
                  </a:lnTo>
                  <a:cubicBezTo>
                    <a:pt x="34052" y="2583"/>
                    <a:pt x="33860" y="2576"/>
                    <a:pt x="33669" y="2576"/>
                  </a:cubicBezTo>
                  <a:cubicBezTo>
                    <a:pt x="33494" y="2576"/>
                    <a:pt x="33319" y="2582"/>
                    <a:pt x="33147" y="2604"/>
                  </a:cubicBezTo>
                  <a:cubicBezTo>
                    <a:pt x="32763" y="2653"/>
                    <a:pt x="32389" y="2740"/>
                    <a:pt x="32004" y="2784"/>
                  </a:cubicBezTo>
                  <a:cubicBezTo>
                    <a:pt x="30421" y="2966"/>
                    <a:pt x="28896" y="3413"/>
                    <a:pt x="27331" y="3683"/>
                  </a:cubicBezTo>
                  <a:cubicBezTo>
                    <a:pt x="26295" y="3863"/>
                    <a:pt x="25287" y="4168"/>
                    <a:pt x="24269" y="4427"/>
                  </a:cubicBezTo>
                  <a:lnTo>
                    <a:pt x="24159" y="4440"/>
                  </a:lnTo>
                  <a:cubicBezTo>
                    <a:pt x="24687" y="4202"/>
                    <a:pt x="25195" y="3923"/>
                    <a:pt x="25704" y="3644"/>
                  </a:cubicBezTo>
                  <a:cubicBezTo>
                    <a:pt x="28502" y="2107"/>
                    <a:pt x="31532" y="1040"/>
                    <a:pt x="34712" y="679"/>
                  </a:cubicBezTo>
                  <a:cubicBezTo>
                    <a:pt x="36271" y="502"/>
                    <a:pt x="37839" y="462"/>
                    <a:pt x="39407" y="462"/>
                  </a:cubicBezTo>
                  <a:close/>
                  <a:moveTo>
                    <a:pt x="39725" y="3006"/>
                  </a:moveTo>
                  <a:cubicBezTo>
                    <a:pt x="40495" y="3006"/>
                    <a:pt x="41264" y="3028"/>
                    <a:pt x="42024" y="3110"/>
                  </a:cubicBezTo>
                  <a:cubicBezTo>
                    <a:pt x="42843" y="3200"/>
                    <a:pt x="43650" y="3391"/>
                    <a:pt x="44463" y="3517"/>
                  </a:cubicBezTo>
                  <a:cubicBezTo>
                    <a:pt x="45242" y="3637"/>
                    <a:pt x="46024" y="3739"/>
                    <a:pt x="46806" y="3833"/>
                  </a:cubicBezTo>
                  <a:cubicBezTo>
                    <a:pt x="50096" y="4235"/>
                    <a:pt x="53368" y="4730"/>
                    <a:pt x="56643" y="5240"/>
                  </a:cubicBezTo>
                  <a:cubicBezTo>
                    <a:pt x="59840" y="5739"/>
                    <a:pt x="63008" y="6505"/>
                    <a:pt x="66167" y="7200"/>
                  </a:cubicBezTo>
                  <a:cubicBezTo>
                    <a:pt x="66941" y="7371"/>
                    <a:pt x="67714" y="7546"/>
                    <a:pt x="68486" y="7727"/>
                  </a:cubicBezTo>
                  <a:cubicBezTo>
                    <a:pt x="69189" y="7893"/>
                    <a:pt x="69848" y="8175"/>
                    <a:pt x="70547" y="8350"/>
                  </a:cubicBezTo>
                  <a:cubicBezTo>
                    <a:pt x="71295" y="8537"/>
                    <a:pt x="72064" y="8650"/>
                    <a:pt x="72822" y="8792"/>
                  </a:cubicBezTo>
                  <a:cubicBezTo>
                    <a:pt x="73536" y="8927"/>
                    <a:pt x="74202" y="9210"/>
                    <a:pt x="74909" y="9366"/>
                  </a:cubicBezTo>
                  <a:cubicBezTo>
                    <a:pt x="75631" y="9526"/>
                    <a:pt x="76319" y="9796"/>
                    <a:pt x="77043" y="9953"/>
                  </a:cubicBezTo>
                  <a:cubicBezTo>
                    <a:pt x="77741" y="10105"/>
                    <a:pt x="78336" y="10396"/>
                    <a:pt x="78998" y="10649"/>
                  </a:cubicBezTo>
                  <a:cubicBezTo>
                    <a:pt x="79353" y="10784"/>
                    <a:pt x="79728" y="10851"/>
                    <a:pt x="80093" y="10953"/>
                  </a:cubicBezTo>
                  <a:cubicBezTo>
                    <a:pt x="80504" y="11069"/>
                    <a:pt x="80864" y="11268"/>
                    <a:pt x="81253" y="11436"/>
                  </a:cubicBezTo>
                  <a:cubicBezTo>
                    <a:pt x="81526" y="11554"/>
                    <a:pt x="81811" y="11626"/>
                    <a:pt x="82095" y="11712"/>
                  </a:cubicBezTo>
                  <a:cubicBezTo>
                    <a:pt x="82477" y="11828"/>
                    <a:pt x="82812" y="12023"/>
                    <a:pt x="83179" y="12179"/>
                  </a:cubicBezTo>
                  <a:cubicBezTo>
                    <a:pt x="83295" y="12229"/>
                    <a:pt x="83413" y="12276"/>
                    <a:pt x="83530" y="12322"/>
                  </a:cubicBezTo>
                  <a:cubicBezTo>
                    <a:pt x="83667" y="12392"/>
                    <a:pt x="83803" y="12465"/>
                    <a:pt x="83935" y="12545"/>
                  </a:cubicBezTo>
                  <a:cubicBezTo>
                    <a:pt x="84573" y="12927"/>
                    <a:pt x="85257" y="13321"/>
                    <a:pt x="85808" y="13821"/>
                  </a:cubicBezTo>
                  <a:cubicBezTo>
                    <a:pt x="85997" y="13991"/>
                    <a:pt x="86321" y="14178"/>
                    <a:pt x="86436" y="14408"/>
                  </a:cubicBezTo>
                  <a:cubicBezTo>
                    <a:pt x="86591" y="14717"/>
                    <a:pt x="86151" y="15210"/>
                    <a:pt x="85980" y="15443"/>
                  </a:cubicBezTo>
                  <a:cubicBezTo>
                    <a:pt x="85805" y="15679"/>
                    <a:pt x="85603" y="15892"/>
                    <a:pt x="85432" y="16132"/>
                  </a:cubicBezTo>
                  <a:cubicBezTo>
                    <a:pt x="85215" y="16437"/>
                    <a:pt x="85017" y="16760"/>
                    <a:pt x="84755" y="17033"/>
                  </a:cubicBezTo>
                  <a:cubicBezTo>
                    <a:pt x="84236" y="17572"/>
                    <a:pt x="83658" y="18070"/>
                    <a:pt x="83100" y="18569"/>
                  </a:cubicBezTo>
                  <a:cubicBezTo>
                    <a:pt x="81904" y="19642"/>
                    <a:pt x="80605" y="20604"/>
                    <a:pt x="79333" y="21584"/>
                  </a:cubicBezTo>
                  <a:cubicBezTo>
                    <a:pt x="78174" y="22478"/>
                    <a:pt x="77044" y="23407"/>
                    <a:pt x="75811" y="24205"/>
                  </a:cubicBezTo>
                  <a:cubicBezTo>
                    <a:pt x="74494" y="25056"/>
                    <a:pt x="72737" y="25098"/>
                    <a:pt x="71216" y="25193"/>
                  </a:cubicBezTo>
                  <a:cubicBezTo>
                    <a:pt x="70484" y="25239"/>
                    <a:pt x="69755" y="25324"/>
                    <a:pt x="69032" y="25450"/>
                  </a:cubicBezTo>
                  <a:cubicBezTo>
                    <a:pt x="68698" y="25507"/>
                    <a:pt x="68353" y="25509"/>
                    <a:pt x="68016" y="25556"/>
                  </a:cubicBezTo>
                  <a:cubicBezTo>
                    <a:pt x="67571" y="25619"/>
                    <a:pt x="67134" y="25580"/>
                    <a:pt x="66691" y="25631"/>
                  </a:cubicBezTo>
                  <a:cubicBezTo>
                    <a:pt x="65668" y="25749"/>
                    <a:pt x="64648" y="25770"/>
                    <a:pt x="63626" y="25770"/>
                  </a:cubicBezTo>
                  <a:cubicBezTo>
                    <a:pt x="63093" y="25770"/>
                    <a:pt x="62559" y="25764"/>
                    <a:pt x="62023" y="25764"/>
                  </a:cubicBezTo>
                  <a:cubicBezTo>
                    <a:pt x="61976" y="25764"/>
                    <a:pt x="61928" y="25764"/>
                    <a:pt x="61881" y="25764"/>
                  </a:cubicBezTo>
                  <a:cubicBezTo>
                    <a:pt x="61423" y="25765"/>
                    <a:pt x="60931" y="25811"/>
                    <a:pt x="60450" y="25811"/>
                  </a:cubicBezTo>
                  <a:cubicBezTo>
                    <a:pt x="60162" y="25811"/>
                    <a:pt x="59879" y="25794"/>
                    <a:pt x="59609" y="25742"/>
                  </a:cubicBezTo>
                  <a:cubicBezTo>
                    <a:pt x="58878" y="25601"/>
                    <a:pt x="58152" y="25640"/>
                    <a:pt x="57417" y="25533"/>
                  </a:cubicBezTo>
                  <a:cubicBezTo>
                    <a:pt x="56750" y="25436"/>
                    <a:pt x="56071" y="25495"/>
                    <a:pt x="55401" y="25420"/>
                  </a:cubicBezTo>
                  <a:cubicBezTo>
                    <a:pt x="55048" y="25381"/>
                    <a:pt x="54715" y="25361"/>
                    <a:pt x="54361" y="25342"/>
                  </a:cubicBezTo>
                  <a:cubicBezTo>
                    <a:pt x="53985" y="25322"/>
                    <a:pt x="53641" y="25196"/>
                    <a:pt x="53259" y="25193"/>
                  </a:cubicBezTo>
                  <a:cubicBezTo>
                    <a:pt x="52520" y="25190"/>
                    <a:pt x="51803" y="25098"/>
                    <a:pt x="51067" y="25068"/>
                  </a:cubicBezTo>
                  <a:cubicBezTo>
                    <a:pt x="51015" y="25066"/>
                    <a:pt x="50963" y="25065"/>
                    <a:pt x="50910" y="25065"/>
                  </a:cubicBezTo>
                  <a:cubicBezTo>
                    <a:pt x="50653" y="25065"/>
                    <a:pt x="50396" y="25087"/>
                    <a:pt x="50138" y="25087"/>
                  </a:cubicBezTo>
                  <a:cubicBezTo>
                    <a:pt x="50089" y="25087"/>
                    <a:pt x="50040" y="25086"/>
                    <a:pt x="49990" y="25084"/>
                  </a:cubicBezTo>
                  <a:cubicBezTo>
                    <a:pt x="49620" y="25069"/>
                    <a:pt x="49274" y="24935"/>
                    <a:pt x="48905" y="24918"/>
                  </a:cubicBezTo>
                  <a:cubicBezTo>
                    <a:pt x="48851" y="24916"/>
                    <a:pt x="48796" y="24915"/>
                    <a:pt x="48742" y="24915"/>
                  </a:cubicBezTo>
                  <a:cubicBezTo>
                    <a:pt x="48472" y="24915"/>
                    <a:pt x="48201" y="24940"/>
                    <a:pt x="47932" y="24946"/>
                  </a:cubicBezTo>
                  <a:cubicBezTo>
                    <a:pt x="47912" y="24946"/>
                    <a:pt x="47891" y="24946"/>
                    <a:pt x="47871" y="24946"/>
                  </a:cubicBezTo>
                  <a:cubicBezTo>
                    <a:pt x="47503" y="24946"/>
                    <a:pt x="47159" y="24885"/>
                    <a:pt x="46794" y="24837"/>
                  </a:cubicBezTo>
                  <a:cubicBezTo>
                    <a:pt x="46010" y="24735"/>
                    <a:pt x="45221" y="24817"/>
                    <a:pt x="44435" y="24746"/>
                  </a:cubicBezTo>
                  <a:cubicBezTo>
                    <a:pt x="42877" y="24603"/>
                    <a:pt x="41314" y="24573"/>
                    <a:pt x="39753" y="24461"/>
                  </a:cubicBezTo>
                  <a:cubicBezTo>
                    <a:pt x="38953" y="24405"/>
                    <a:pt x="38174" y="24250"/>
                    <a:pt x="37382" y="24138"/>
                  </a:cubicBezTo>
                  <a:cubicBezTo>
                    <a:pt x="36668" y="24037"/>
                    <a:pt x="35931" y="24023"/>
                    <a:pt x="35210" y="23957"/>
                  </a:cubicBezTo>
                  <a:cubicBezTo>
                    <a:pt x="33598" y="23810"/>
                    <a:pt x="31994" y="23517"/>
                    <a:pt x="30389" y="23285"/>
                  </a:cubicBezTo>
                  <a:cubicBezTo>
                    <a:pt x="28856" y="23063"/>
                    <a:pt x="27393" y="22567"/>
                    <a:pt x="25882" y="22245"/>
                  </a:cubicBezTo>
                  <a:cubicBezTo>
                    <a:pt x="24405" y="21931"/>
                    <a:pt x="22904" y="21747"/>
                    <a:pt x="21435" y="21398"/>
                  </a:cubicBezTo>
                  <a:cubicBezTo>
                    <a:pt x="20685" y="21221"/>
                    <a:pt x="19951" y="20991"/>
                    <a:pt x="19235" y="20708"/>
                  </a:cubicBezTo>
                  <a:cubicBezTo>
                    <a:pt x="18838" y="20550"/>
                    <a:pt x="18427" y="20418"/>
                    <a:pt x="18036" y="20244"/>
                  </a:cubicBezTo>
                  <a:cubicBezTo>
                    <a:pt x="17733" y="20109"/>
                    <a:pt x="17468" y="19917"/>
                    <a:pt x="17178" y="19760"/>
                  </a:cubicBezTo>
                  <a:cubicBezTo>
                    <a:pt x="16530" y="19409"/>
                    <a:pt x="15772" y="19325"/>
                    <a:pt x="15096" y="19039"/>
                  </a:cubicBezTo>
                  <a:cubicBezTo>
                    <a:pt x="14430" y="18756"/>
                    <a:pt x="13820" y="18357"/>
                    <a:pt x="13220" y="17956"/>
                  </a:cubicBezTo>
                  <a:cubicBezTo>
                    <a:pt x="12009" y="17146"/>
                    <a:pt x="10751" y="16429"/>
                    <a:pt x="9563" y="15585"/>
                  </a:cubicBezTo>
                  <a:cubicBezTo>
                    <a:pt x="8355" y="14727"/>
                    <a:pt x="7334" y="13673"/>
                    <a:pt x="7558" y="12070"/>
                  </a:cubicBezTo>
                  <a:cubicBezTo>
                    <a:pt x="7752" y="10670"/>
                    <a:pt x="9032" y="9631"/>
                    <a:pt x="10247" y="9083"/>
                  </a:cubicBezTo>
                  <a:cubicBezTo>
                    <a:pt x="11652" y="8452"/>
                    <a:pt x="13000" y="7728"/>
                    <a:pt x="14470" y="7244"/>
                  </a:cubicBezTo>
                  <a:cubicBezTo>
                    <a:pt x="15919" y="6767"/>
                    <a:pt x="17443" y="6517"/>
                    <a:pt x="18887" y="6028"/>
                  </a:cubicBezTo>
                  <a:cubicBezTo>
                    <a:pt x="19485" y="5826"/>
                    <a:pt x="20071" y="5643"/>
                    <a:pt x="20683" y="5515"/>
                  </a:cubicBezTo>
                  <a:cubicBezTo>
                    <a:pt x="20793" y="5495"/>
                    <a:pt x="20901" y="5475"/>
                    <a:pt x="21011" y="5453"/>
                  </a:cubicBezTo>
                  <a:cubicBezTo>
                    <a:pt x="21028" y="5449"/>
                    <a:pt x="21045" y="5446"/>
                    <a:pt x="21063" y="5443"/>
                  </a:cubicBezTo>
                  <a:cubicBezTo>
                    <a:pt x="21836" y="5316"/>
                    <a:pt x="22619" y="5251"/>
                    <a:pt x="23388" y="5095"/>
                  </a:cubicBezTo>
                  <a:cubicBezTo>
                    <a:pt x="24088" y="4955"/>
                    <a:pt x="24769" y="4741"/>
                    <a:pt x="25456" y="4548"/>
                  </a:cubicBezTo>
                  <a:cubicBezTo>
                    <a:pt x="26033" y="4447"/>
                    <a:pt x="26618" y="4353"/>
                    <a:pt x="27203" y="4347"/>
                  </a:cubicBezTo>
                  <a:cubicBezTo>
                    <a:pt x="27317" y="4346"/>
                    <a:pt x="27339" y="4205"/>
                    <a:pt x="27269" y="4150"/>
                  </a:cubicBezTo>
                  <a:cubicBezTo>
                    <a:pt x="27491" y="4110"/>
                    <a:pt x="27714" y="4068"/>
                    <a:pt x="27937" y="4023"/>
                  </a:cubicBezTo>
                  <a:cubicBezTo>
                    <a:pt x="28692" y="3868"/>
                    <a:pt x="29436" y="3671"/>
                    <a:pt x="30192" y="3525"/>
                  </a:cubicBezTo>
                  <a:cubicBezTo>
                    <a:pt x="30974" y="3373"/>
                    <a:pt x="31760" y="3288"/>
                    <a:pt x="32546" y="3166"/>
                  </a:cubicBezTo>
                  <a:cubicBezTo>
                    <a:pt x="33371" y="3038"/>
                    <a:pt x="34211" y="3008"/>
                    <a:pt x="35053" y="3008"/>
                  </a:cubicBezTo>
                  <a:cubicBezTo>
                    <a:pt x="35791" y="3008"/>
                    <a:pt x="36530" y="3031"/>
                    <a:pt x="37262" y="3031"/>
                  </a:cubicBezTo>
                  <a:cubicBezTo>
                    <a:pt x="38078" y="3031"/>
                    <a:pt x="38902" y="3006"/>
                    <a:pt x="39725" y="3006"/>
                  </a:cubicBezTo>
                  <a:close/>
                  <a:moveTo>
                    <a:pt x="14416" y="6802"/>
                  </a:moveTo>
                  <a:lnTo>
                    <a:pt x="14416" y="6802"/>
                  </a:lnTo>
                  <a:cubicBezTo>
                    <a:pt x="14062" y="6917"/>
                    <a:pt x="13710" y="7044"/>
                    <a:pt x="13362" y="7183"/>
                  </a:cubicBezTo>
                  <a:cubicBezTo>
                    <a:pt x="12639" y="7472"/>
                    <a:pt x="11912" y="7760"/>
                    <a:pt x="11218" y="8110"/>
                  </a:cubicBezTo>
                  <a:cubicBezTo>
                    <a:pt x="10594" y="8426"/>
                    <a:pt x="9884" y="8682"/>
                    <a:pt x="9304" y="9072"/>
                  </a:cubicBezTo>
                  <a:cubicBezTo>
                    <a:pt x="8265" y="9771"/>
                    <a:pt x="7295" y="10709"/>
                    <a:pt x="7119" y="12010"/>
                  </a:cubicBezTo>
                  <a:cubicBezTo>
                    <a:pt x="6940" y="13343"/>
                    <a:pt x="7530" y="14538"/>
                    <a:pt x="8548" y="15385"/>
                  </a:cubicBezTo>
                  <a:cubicBezTo>
                    <a:pt x="9672" y="16318"/>
                    <a:pt x="10968" y="16985"/>
                    <a:pt x="12185" y="17777"/>
                  </a:cubicBezTo>
                  <a:cubicBezTo>
                    <a:pt x="12820" y="18189"/>
                    <a:pt x="13436" y="18634"/>
                    <a:pt x="14096" y="19008"/>
                  </a:cubicBezTo>
                  <a:cubicBezTo>
                    <a:pt x="14760" y="19383"/>
                    <a:pt x="15443" y="19609"/>
                    <a:pt x="16171" y="19822"/>
                  </a:cubicBezTo>
                  <a:cubicBezTo>
                    <a:pt x="16873" y="20029"/>
                    <a:pt x="17439" y="20447"/>
                    <a:pt x="18112" y="20716"/>
                  </a:cubicBezTo>
                  <a:cubicBezTo>
                    <a:pt x="18865" y="21016"/>
                    <a:pt x="19629" y="21316"/>
                    <a:pt x="20407" y="21544"/>
                  </a:cubicBezTo>
                  <a:cubicBezTo>
                    <a:pt x="21910" y="21982"/>
                    <a:pt x="23466" y="22185"/>
                    <a:pt x="25002" y="22470"/>
                  </a:cubicBezTo>
                  <a:cubicBezTo>
                    <a:pt x="26616" y="22769"/>
                    <a:pt x="28175" y="23293"/>
                    <a:pt x="29791" y="23577"/>
                  </a:cubicBezTo>
                  <a:cubicBezTo>
                    <a:pt x="30587" y="23717"/>
                    <a:pt x="31389" y="23792"/>
                    <a:pt x="32186" y="23929"/>
                  </a:cubicBezTo>
                  <a:cubicBezTo>
                    <a:pt x="32970" y="24063"/>
                    <a:pt x="33773" y="24246"/>
                    <a:pt x="34567" y="24307"/>
                  </a:cubicBezTo>
                  <a:cubicBezTo>
                    <a:pt x="35356" y="24367"/>
                    <a:pt x="36146" y="24415"/>
                    <a:pt x="36935" y="24475"/>
                  </a:cubicBezTo>
                  <a:cubicBezTo>
                    <a:pt x="37713" y="24534"/>
                    <a:pt x="38477" y="24729"/>
                    <a:pt x="39255" y="24806"/>
                  </a:cubicBezTo>
                  <a:cubicBezTo>
                    <a:pt x="40898" y="24969"/>
                    <a:pt x="42557" y="24949"/>
                    <a:pt x="44199" y="25118"/>
                  </a:cubicBezTo>
                  <a:cubicBezTo>
                    <a:pt x="45010" y="25202"/>
                    <a:pt x="45824" y="25130"/>
                    <a:pt x="46632" y="25219"/>
                  </a:cubicBezTo>
                  <a:cubicBezTo>
                    <a:pt x="46993" y="25258"/>
                    <a:pt x="47340" y="25344"/>
                    <a:pt x="47706" y="25351"/>
                  </a:cubicBezTo>
                  <a:cubicBezTo>
                    <a:pt x="47734" y="25351"/>
                    <a:pt x="47762" y="25352"/>
                    <a:pt x="47789" y="25352"/>
                  </a:cubicBezTo>
                  <a:cubicBezTo>
                    <a:pt x="48095" y="25352"/>
                    <a:pt x="48401" y="25321"/>
                    <a:pt x="48706" y="25321"/>
                  </a:cubicBezTo>
                  <a:cubicBezTo>
                    <a:pt x="48748" y="25321"/>
                    <a:pt x="48791" y="25322"/>
                    <a:pt x="48833" y="25323"/>
                  </a:cubicBezTo>
                  <a:cubicBezTo>
                    <a:pt x="49176" y="25335"/>
                    <a:pt x="49498" y="25456"/>
                    <a:pt x="49839" y="25485"/>
                  </a:cubicBezTo>
                  <a:cubicBezTo>
                    <a:pt x="49935" y="25493"/>
                    <a:pt x="50031" y="25496"/>
                    <a:pt x="50126" y="25496"/>
                  </a:cubicBezTo>
                  <a:cubicBezTo>
                    <a:pt x="50383" y="25496"/>
                    <a:pt x="50639" y="25475"/>
                    <a:pt x="50896" y="25475"/>
                  </a:cubicBezTo>
                  <a:cubicBezTo>
                    <a:pt x="50953" y="25475"/>
                    <a:pt x="51010" y="25476"/>
                    <a:pt x="51067" y="25478"/>
                  </a:cubicBezTo>
                  <a:cubicBezTo>
                    <a:pt x="51424" y="25494"/>
                    <a:pt x="51775" y="25552"/>
                    <a:pt x="52130" y="25586"/>
                  </a:cubicBezTo>
                  <a:cubicBezTo>
                    <a:pt x="52310" y="25604"/>
                    <a:pt x="52489" y="25608"/>
                    <a:pt x="52668" y="25608"/>
                  </a:cubicBezTo>
                  <a:cubicBezTo>
                    <a:pt x="52806" y="25608"/>
                    <a:pt x="52944" y="25605"/>
                    <a:pt x="53082" y="25605"/>
                  </a:cubicBezTo>
                  <a:cubicBezTo>
                    <a:pt x="53169" y="25605"/>
                    <a:pt x="53255" y="25606"/>
                    <a:pt x="53343" y="25609"/>
                  </a:cubicBezTo>
                  <a:cubicBezTo>
                    <a:pt x="53715" y="25622"/>
                    <a:pt x="54061" y="25755"/>
                    <a:pt x="54433" y="25761"/>
                  </a:cubicBezTo>
                  <a:cubicBezTo>
                    <a:pt x="54813" y="25768"/>
                    <a:pt x="55178" y="25821"/>
                    <a:pt x="55555" y="25858"/>
                  </a:cubicBezTo>
                  <a:cubicBezTo>
                    <a:pt x="55918" y="25894"/>
                    <a:pt x="56281" y="25907"/>
                    <a:pt x="56645" y="25910"/>
                  </a:cubicBezTo>
                  <a:cubicBezTo>
                    <a:pt x="57067" y="25913"/>
                    <a:pt x="57462" y="25989"/>
                    <a:pt x="57879" y="26037"/>
                  </a:cubicBezTo>
                  <a:cubicBezTo>
                    <a:pt x="57989" y="26049"/>
                    <a:pt x="58098" y="26053"/>
                    <a:pt x="58208" y="26053"/>
                  </a:cubicBezTo>
                  <a:cubicBezTo>
                    <a:pt x="58369" y="26053"/>
                    <a:pt x="58531" y="26045"/>
                    <a:pt x="58692" y="26045"/>
                  </a:cubicBezTo>
                  <a:cubicBezTo>
                    <a:pt x="58767" y="26045"/>
                    <a:pt x="58842" y="26046"/>
                    <a:pt x="58917" y="26051"/>
                  </a:cubicBezTo>
                  <a:cubicBezTo>
                    <a:pt x="59303" y="26078"/>
                    <a:pt x="59664" y="26218"/>
                    <a:pt x="60053" y="26225"/>
                  </a:cubicBezTo>
                  <a:cubicBezTo>
                    <a:pt x="60165" y="26226"/>
                    <a:pt x="60276" y="26227"/>
                    <a:pt x="60387" y="26227"/>
                  </a:cubicBezTo>
                  <a:cubicBezTo>
                    <a:pt x="61042" y="26227"/>
                    <a:pt x="61700" y="26202"/>
                    <a:pt x="62355" y="26202"/>
                  </a:cubicBezTo>
                  <a:cubicBezTo>
                    <a:pt x="62367" y="26202"/>
                    <a:pt x="62378" y="26202"/>
                    <a:pt x="62390" y="26202"/>
                  </a:cubicBezTo>
                  <a:cubicBezTo>
                    <a:pt x="63052" y="26204"/>
                    <a:pt x="63716" y="26219"/>
                    <a:pt x="64378" y="26219"/>
                  </a:cubicBezTo>
                  <a:cubicBezTo>
                    <a:pt x="64563" y="26219"/>
                    <a:pt x="64748" y="26218"/>
                    <a:pt x="64933" y="26215"/>
                  </a:cubicBezTo>
                  <a:cubicBezTo>
                    <a:pt x="65771" y="26200"/>
                    <a:pt x="66596" y="26078"/>
                    <a:pt x="67431" y="26063"/>
                  </a:cubicBezTo>
                  <a:cubicBezTo>
                    <a:pt x="68150" y="26049"/>
                    <a:pt x="68879" y="25897"/>
                    <a:pt x="69587" y="25781"/>
                  </a:cubicBezTo>
                  <a:cubicBezTo>
                    <a:pt x="70386" y="25651"/>
                    <a:pt x="71218" y="25708"/>
                    <a:pt x="72018" y="25592"/>
                  </a:cubicBezTo>
                  <a:cubicBezTo>
                    <a:pt x="72820" y="25476"/>
                    <a:pt x="73633" y="25421"/>
                    <a:pt x="74428" y="25254"/>
                  </a:cubicBezTo>
                  <a:cubicBezTo>
                    <a:pt x="75171" y="25098"/>
                    <a:pt x="75798" y="24768"/>
                    <a:pt x="76413" y="24330"/>
                  </a:cubicBezTo>
                  <a:cubicBezTo>
                    <a:pt x="76978" y="23927"/>
                    <a:pt x="77591" y="23559"/>
                    <a:pt x="78124" y="23116"/>
                  </a:cubicBezTo>
                  <a:cubicBezTo>
                    <a:pt x="78720" y="22618"/>
                    <a:pt x="79332" y="22150"/>
                    <a:pt x="79943" y="21670"/>
                  </a:cubicBezTo>
                  <a:cubicBezTo>
                    <a:pt x="81239" y="20651"/>
                    <a:pt x="82560" y="19672"/>
                    <a:pt x="83779" y="18557"/>
                  </a:cubicBezTo>
                  <a:cubicBezTo>
                    <a:pt x="84322" y="18059"/>
                    <a:pt x="84929" y="17575"/>
                    <a:pt x="85376" y="16985"/>
                  </a:cubicBezTo>
                  <a:cubicBezTo>
                    <a:pt x="85775" y="16458"/>
                    <a:pt x="86192" y="15930"/>
                    <a:pt x="86555" y="15378"/>
                  </a:cubicBezTo>
                  <a:cubicBezTo>
                    <a:pt x="86840" y="14945"/>
                    <a:pt x="87117" y="14541"/>
                    <a:pt x="86734" y="14067"/>
                  </a:cubicBezTo>
                  <a:cubicBezTo>
                    <a:pt x="86494" y="13771"/>
                    <a:pt x="86178" y="13501"/>
                    <a:pt x="85851" y="13262"/>
                  </a:cubicBezTo>
                  <a:lnTo>
                    <a:pt x="85851" y="13262"/>
                  </a:lnTo>
                  <a:cubicBezTo>
                    <a:pt x="86327" y="13437"/>
                    <a:pt x="86810" y="13603"/>
                    <a:pt x="87200" y="13930"/>
                  </a:cubicBezTo>
                  <a:cubicBezTo>
                    <a:pt x="87430" y="14124"/>
                    <a:pt x="87633" y="14341"/>
                    <a:pt x="87882" y="14513"/>
                  </a:cubicBezTo>
                  <a:cubicBezTo>
                    <a:pt x="88203" y="14734"/>
                    <a:pt x="88613" y="14915"/>
                    <a:pt x="88738" y="15320"/>
                  </a:cubicBezTo>
                  <a:cubicBezTo>
                    <a:pt x="88953" y="16006"/>
                    <a:pt x="88096" y="16809"/>
                    <a:pt x="87641" y="17237"/>
                  </a:cubicBezTo>
                  <a:cubicBezTo>
                    <a:pt x="87080" y="17764"/>
                    <a:pt x="86591" y="18391"/>
                    <a:pt x="86052" y="18946"/>
                  </a:cubicBezTo>
                  <a:cubicBezTo>
                    <a:pt x="85503" y="19510"/>
                    <a:pt x="84950" y="20070"/>
                    <a:pt x="84394" y="20627"/>
                  </a:cubicBezTo>
                  <a:cubicBezTo>
                    <a:pt x="83860" y="21166"/>
                    <a:pt x="83333" y="21664"/>
                    <a:pt x="82712" y="22104"/>
                  </a:cubicBezTo>
                  <a:cubicBezTo>
                    <a:pt x="82154" y="22500"/>
                    <a:pt x="81645" y="22920"/>
                    <a:pt x="81128" y="23367"/>
                  </a:cubicBezTo>
                  <a:cubicBezTo>
                    <a:pt x="80585" y="23838"/>
                    <a:pt x="79985" y="24244"/>
                    <a:pt x="79463" y="24742"/>
                  </a:cubicBezTo>
                  <a:cubicBezTo>
                    <a:pt x="78964" y="25217"/>
                    <a:pt x="78387" y="25581"/>
                    <a:pt x="77882" y="26051"/>
                  </a:cubicBezTo>
                  <a:cubicBezTo>
                    <a:pt x="76768" y="27090"/>
                    <a:pt x="75398" y="27795"/>
                    <a:pt x="73980" y="28332"/>
                  </a:cubicBezTo>
                  <a:cubicBezTo>
                    <a:pt x="72917" y="28734"/>
                    <a:pt x="71822" y="28801"/>
                    <a:pt x="70713" y="28801"/>
                  </a:cubicBezTo>
                  <a:cubicBezTo>
                    <a:pt x="70219" y="28801"/>
                    <a:pt x="69722" y="28787"/>
                    <a:pt x="69224" y="28785"/>
                  </a:cubicBezTo>
                  <a:cubicBezTo>
                    <a:pt x="68678" y="28782"/>
                    <a:pt x="68133" y="28782"/>
                    <a:pt x="67588" y="28782"/>
                  </a:cubicBezTo>
                  <a:cubicBezTo>
                    <a:pt x="67315" y="28782"/>
                    <a:pt x="67043" y="28782"/>
                    <a:pt x="66770" y="28782"/>
                  </a:cubicBezTo>
                  <a:cubicBezTo>
                    <a:pt x="66410" y="28782"/>
                    <a:pt x="66050" y="28792"/>
                    <a:pt x="65691" y="28792"/>
                  </a:cubicBezTo>
                  <a:cubicBezTo>
                    <a:pt x="65211" y="28792"/>
                    <a:pt x="64733" y="28774"/>
                    <a:pt x="64257" y="28689"/>
                  </a:cubicBezTo>
                  <a:cubicBezTo>
                    <a:pt x="63564" y="28566"/>
                    <a:pt x="62828" y="28559"/>
                    <a:pt x="62125" y="28520"/>
                  </a:cubicBezTo>
                  <a:cubicBezTo>
                    <a:pt x="61334" y="28475"/>
                    <a:pt x="60544" y="28403"/>
                    <a:pt x="59755" y="28362"/>
                  </a:cubicBezTo>
                  <a:cubicBezTo>
                    <a:pt x="58170" y="28281"/>
                    <a:pt x="56579" y="28231"/>
                    <a:pt x="55000" y="28058"/>
                  </a:cubicBezTo>
                  <a:cubicBezTo>
                    <a:pt x="54684" y="28024"/>
                    <a:pt x="54377" y="27937"/>
                    <a:pt x="54058" y="27922"/>
                  </a:cubicBezTo>
                  <a:cubicBezTo>
                    <a:pt x="53957" y="27916"/>
                    <a:pt x="53856" y="27915"/>
                    <a:pt x="53755" y="27915"/>
                  </a:cubicBezTo>
                  <a:cubicBezTo>
                    <a:pt x="53523" y="27915"/>
                    <a:pt x="53289" y="27924"/>
                    <a:pt x="53056" y="27924"/>
                  </a:cubicBezTo>
                  <a:cubicBezTo>
                    <a:pt x="52971" y="27924"/>
                    <a:pt x="52886" y="27923"/>
                    <a:pt x="52801" y="27919"/>
                  </a:cubicBezTo>
                  <a:cubicBezTo>
                    <a:pt x="52014" y="27888"/>
                    <a:pt x="51205" y="27818"/>
                    <a:pt x="50419" y="27744"/>
                  </a:cubicBezTo>
                  <a:cubicBezTo>
                    <a:pt x="49801" y="27686"/>
                    <a:pt x="49204" y="27663"/>
                    <a:pt x="48591" y="27663"/>
                  </a:cubicBezTo>
                  <a:cubicBezTo>
                    <a:pt x="48454" y="27663"/>
                    <a:pt x="48316" y="27664"/>
                    <a:pt x="48177" y="27666"/>
                  </a:cubicBezTo>
                  <a:cubicBezTo>
                    <a:pt x="48144" y="27667"/>
                    <a:pt x="48112" y="27667"/>
                    <a:pt x="48080" y="27667"/>
                  </a:cubicBezTo>
                  <a:cubicBezTo>
                    <a:pt x="47382" y="27667"/>
                    <a:pt x="46667" y="27551"/>
                    <a:pt x="45973" y="27485"/>
                  </a:cubicBezTo>
                  <a:cubicBezTo>
                    <a:pt x="45186" y="27410"/>
                    <a:pt x="44443" y="27223"/>
                    <a:pt x="43647" y="27212"/>
                  </a:cubicBezTo>
                  <a:cubicBezTo>
                    <a:pt x="43619" y="27212"/>
                    <a:pt x="43591" y="27212"/>
                    <a:pt x="43563" y="27212"/>
                  </a:cubicBezTo>
                  <a:cubicBezTo>
                    <a:pt x="43061" y="27212"/>
                    <a:pt x="42548" y="27264"/>
                    <a:pt x="42041" y="27264"/>
                  </a:cubicBezTo>
                  <a:cubicBezTo>
                    <a:pt x="41771" y="27264"/>
                    <a:pt x="41502" y="27249"/>
                    <a:pt x="41237" y="27204"/>
                  </a:cubicBezTo>
                  <a:cubicBezTo>
                    <a:pt x="40968" y="27158"/>
                    <a:pt x="40711" y="27083"/>
                    <a:pt x="40438" y="27070"/>
                  </a:cubicBezTo>
                  <a:cubicBezTo>
                    <a:pt x="40309" y="27064"/>
                    <a:pt x="40180" y="27062"/>
                    <a:pt x="40051" y="27062"/>
                  </a:cubicBezTo>
                  <a:cubicBezTo>
                    <a:pt x="39819" y="27062"/>
                    <a:pt x="39587" y="27068"/>
                    <a:pt x="39356" y="27068"/>
                  </a:cubicBezTo>
                  <a:cubicBezTo>
                    <a:pt x="39325" y="27068"/>
                    <a:pt x="39293" y="27068"/>
                    <a:pt x="39262" y="27068"/>
                  </a:cubicBezTo>
                  <a:cubicBezTo>
                    <a:pt x="38856" y="27065"/>
                    <a:pt x="38439" y="27038"/>
                    <a:pt x="38025" y="27038"/>
                  </a:cubicBezTo>
                  <a:cubicBezTo>
                    <a:pt x="37706" y="27038"/>
                    <a:pt x="37389" y="27054"/>
                    <a:pt x="37078" y="27108"/>
                  </a:cubicBezTo>
                  <a:cubicBezTo>
                    <a:pt x="36540" y="27202"/>
                    <a:pt x="36005" y="27217"/>
                    <a:pt x="35465" y="27217"/>
                  </a:cubicBezTo>
                  <a:cubicBezTo>
                    <a:pt x="35232" y="27217"/>
                    <a:pt x="34999" y="27214"/>
                    <a:pt x="34764" y="27213"/>
                  </a:cubicBezTo>
                  <a:cubicBezTo>
                    <a:pt x="34639" y="27213"/>
                    <a:pt x="34514" y="27211"/>
                    <a:pt x="34390" y="27211"/>
                  </a:cubicBezTo>
                  <a:cubicBezTo>
                    <a:pt x="34196" y="27211"/>
                    <a:pt x="34002" y="27217"/>
                    <a:pt x="33809" y="27250"/>
                  </a:cubicBezTo>
                  <a:cubicBezTo>
                    <a:pt x="33475" y="27307"/>
                    <a:pt x="33165" y="27369"/>
                    <a:pt x="32829" y="27369"/>
                  </a:cubicBezTo>
                  <a:cubicBezTo>
                    <a:pt x="32788" y="27369"/>
                    <a:pt x="32746" y="27369"/>
                    <a:pt x="32704" y="27367"/>
                  </a:cubicBezTo>
                  <a:cubicBezTo>
                    <a:pt x="32633" y="27362"/>
                    <a:pt x="32562" y="27360"/>
                    <a:pt x="32490" y="27360"/>
                  </a:cubicBezTo>
                  <a:cubicBezTo>
                    <a:pt x="32247" y="27360"/>
                    <a:pt x="32004" y="27385"/>
                    <a:pt x="31765" y="27434"/>
                  </a:cubicBezTo>
                  <a:cubicBezTo>
                    <a:pt x="31351" y="27518"/>
                    <a:pt x="30928" y="27522"/>
                    <a:pt x="30509" y="27569"/>
                  </a:cubicBezTo>
                  <a:cubicBezTo>
                    <a:pt x="29741" y="27653"/>
                    <a:pt x="28987" y="27848"/>
                    <a:pt x="28219" y="27911"/>
                  </a:cubicBezTo>
                  <a:cubicBezTo>
                    <a:pt x="27856" y="27941"/>
                    <a:pt x="27488" y="27952"/>
                    <a:pt x="27119" y="27952"/>
                  </a:cubicBezTo>
                  <a:cubicBezTo>
                    <a:pt x="26671" y="27952"/>
                    <a:pt x="26222" y="27936"/>
                    <a:pt x="25780" y="27922"/>
                  </a:cubicBezTo>
                  <a:cubicBezTo>
                    <a:pt x="25020" y="27895"/>
                    <a:pt x="24240" y="27841"/>
                    <a:pt x="23505" y="27634"/>
                  </a:cubicBezTo>
                  <a:cubicBezTo>
                    <a:pt x="22052" y="27227"/>
                    <a:pt x="20644" y="26757"/>
                    <a:pt x="19284" y="26098"/>
                  </a:cubicBezTo>
                  <a:cubicBezTo>
                    <a:pt x="18617" y="25775"/>
                    <a:pt x="18022" y="25327"/>
                    <a:pt x="17364" y="24988"/>
                  </a:cubicBezTo>
                  <a:cubicBezTo>
                    <a:pt x="16751" y="24674"/>
                    <a:pt x="16176" y="24314"/>
                    <a:pt x="15574" y="23982"/>
                  </a:cubicBezTo>
                  <a:cubicBezTo>
                    <a:pt x="14942" y="23634"/>
                    <a:pt x="14395" y="23134"/>
                    <a:pt x="13773" y="22759"/>
                  </a:cubicBezTo>
                  <a:cubicBezTo>
                    <a:pt x="13161" y="22390"/>
                    <a:pt x="12591" y="21990"/>
                    <a:pt x="12020" y="21563"/>
                  </a:cubicBezTo>
                  <a:cubicBezTo>
                    <a:pt x="11430" y="21120"/>
                    <a:pt x="10829" y="20829"/>
                    <a:pt x="10170" y="20512"/>
                  </a:cubicBezTo>
                  <a:cubicBezTo>
                    <a:pt x="9552" y="20215"/>
                    <a:pt x="9010" y="19786"/>
                    <a:pt x="8441" y="19409"/>
                  </a:cubicBezTo>
                  <a:cubicBezTo>
                    <a:pt x="7222" y="18601"/>
                    <a:pt x="5989" y="17814"/>
                    <a:pt x="4916" y="16818"/>
                  </a:cubicBezTo>
                  <a:cubicBezTo>
                    <a:pt x="4459" y="16397"/>
                    <a:pt x="3959" y="16088"/>
                    <a:pt x="3457" y="15732"/>
                  </a:cubicBezTo>
                  <a:cubicBezTo>
                    <a:pt x="2906" y="15341"/>
                    <a:pt x="2404" y="14884"/>
                    <a:pt x="1964" y="14370"/>
                  </a:cubicBezTo>
                  <a:cubicBezTo>
                    <a:pt x="1258" y="13545"/>
                    <a:pt x="174" y="11799"/>
                    <a:pt x="1257" y="10860"/>
                  </a:cubicBezTo>
                  <a:cubicBezTo>
                    <a:pt x="1785" y="10403"/>
                    <a:pt x="2546" y="10194"/>
                    <a:pt x="3196" y="9984"/>
                  </a:cubicBezTo>
                  <a:cubicBezTo>
                    <a:pt x="3944" y="9741"/>
                    <a:pt x="4680" y="9500"/>
                    <a:pt x="5408" y="9207"/>
                  </a:cubicBezTo>
                  <a:cubicBezTo>
                    <a:pt x="6801" y="8645"/>
                    <a:pt x="8294" y="8362"/>
                    <a:pt x="9731" y="7932"/>
                  </a:cubicBezTo>
                  <a:cubicBezTo>
                    <a:pt x="11215" y="7485"/>
                    <a:pt x="12736" y="7177"/>
                    <a:pt x="14247" y="6840"/>
                  </a:cubicBezTo>
                  <a:cubicBezTo>
                    <a:pt x="14303" y="6828"/>
                    <a:pt x="14360" y="6814"/>
                    <a:pt x="14416" y="6802"/>
                  </a:cubicBezTo>
                  <a:close/>
                  <a:moveTo>
                    <a:pt x="39408" y="2"/>
                  </a:moveTo>
                  <a:cubicBezTo>
                    <a:pt x="37785" y="2"/>
                    <a:pt x="36160" y="44"/>
                    <a:pt x="34547" y="237"/>
                  </a:cubicBezTo>
                  <a:cubicBezTo>
                    <a:pt x="31372" y="616"/>
                    <a:pt x="28336" y="1670"/>
                    <a:pt x="25537" y="3206"/>
                  </a:cubicBezTo>
                  <a:cubicBezTo>
                    <a:pt x="24862" y="3577"/>
                    <a:pt x="24186" y="3958"/>
                    <a:pt x="23465" y="4231"/>
                  </a:cubicBezTo>
                  <a:cubicBezTo>
                    <a:pt x="22808" y="4481"/>
                    <a:pt x="22113" y="4682"/>
                    <a:pt x="21436" y="4877"/>
                  </a:cubicBezTo>
                  <a:cubicBezTo>
                    <a:pt x="21190" y="4931"/>
                    <a:pt x="20944" y="4981"/>
                    <a:pt x="20694" y="5018"/>
                  </a:cubicBezTo>
                  <a:cubicBezTo>
                    <a:pt x="19906" y="5137"/>
                    <a:pt x="19140" y="5229"/>
                    <a:pt x="18363" y="5429"/>
                  </a:cubicBezTo>
                  <a:cubicBezTo>
                    <a:pt x="15211" y="6243"/>
                    <a:pt x="11990" y="6794"/>
                    <a:pt x="8877" y="7754"/>
                  </a:cubicBezTo>
                  <a:cubicBezTo>
                    <a:pt x="8126" y="7985"/>
                    <a:pt x="7357" y="8132"/>
                    <a:pt x="6600" y="8337"/>
                  </a:cubicBezTo>
                  <a:cubicBezTo>
                    <a:pt x="5832" y="8546"/>
                    <a:pt x="5114" y="8886"/>
                    <a:pt x="4369" y="9155"/>
                  </a:cubicBezTo>
                  <a:cubicBezTo>
                    <a:pt x="3623" y="9424"/>
                    <a:pt x="2856" y="9612"/>
                    <a:pt x="2121" y="9907"/>
                  </a:cubicBezTo>
                  <a:cubicBezTo>
                    <a:pt x="1612" y="10112"/>
                    <a:pt x="1078" y="10344"/>
                    <a:pt x="728" y="10786"/>
                  </a:cubicBezTo>
                  <a:cubicBezTo>
                    <a:pt x="1" y="11707"/>
                    <a:pt x="535" y="13057"/>
                    <a:pt x="1093" y="13923"/>
                  </a:cubicBezTo>
                  <a:cubicBezTo>
                    <a:pt x="1780" y="14990"/>
                    <a:pt x="2753" y="15797"/>
                    <a:pt x="3810" y="16474"/>
                  </a:cubicBezTo>
                  <a:cubicBezTo>
                    <a:pt x="4434" y="16876"/>
                    <a:pt x="4912" y="17458"/>
                    <a:pt x="5498" y="17910"/>
                  </a:cubicBezTo>
                  <a:cubicBezTo>
                    <a:pt x="6089" y="18366"/>
                    <a:pt x="6729" y="18795"/>
                    <a:pt x="7350" y="19211"/>
                  </a:cubicBezTo>
                  <a:cubicBezTo>
                    <a:pt x="7943" y="19609"/>
                    <a:pt x="8545" y="19997"/>
                    <a:pt x="9143" y="20389"/>
                  </a:cubicBezTo>
                  <a:cubicBezTo>
                    <a:pt x="9764" y="20797"/>
                    <a:pt x="10464" y="21022"/>
                    <a:pt x="11094" y="21408"/>
                  </a:cubicBezTo>
                  <a:cubicBezTo>
                    <a:pt x="11727" y="21796"/>
                    <a:pt x="12288" y="22291"/>
                    <a:pt x="12912" y="22693"/>
                  </a:cubicBezTo>
                  <a:cubicBezTo>
                    <a:pt x="13593" y="23132"/>
                    <a:pt x="14261" y="23541"/>
                    <a:pt x="14906" y="24032"/>
                  </a:cubicBezTo>
                  <a:cubicBezTo>
                    <a:pt x="15148" y="24217"/>
                    <a:pt x="15429" y="24339"/>
                    <a:pt x="15688" y="24500"/>
                  </a:cubicBezTo>
                  <a:cubicBezTo>
                    <a:pt x="16000" y="24696"/>
                    <a:pt x="16301" y="24896"/>
                    <a:pt x="16631" y="25064"/>
                  </a:cubicBezTo>
                  <a:cubicBezTo>
                    <a:pt x="17312" y="25410"/>
                    <a:pt x="17949" y="25809"/>
                    <a:pt x="18611" y="26190"/>
                  </a:cubicBezTo>
                  <a:cubicBezTo>
                    <a:pt x="19227" y="26543"/>
                    <a:pt x="19893" y="26836"/>
                    <a:pt x="20548" y="27107"/>
                  </a:cubicBezTo>
                  <a:cubicBezTo>
                    <a:pt x="21262" y="27402"/>
                    <a:pt x="22012" y="27564"/>
                    <a:pt x="22743" y="27807"/>
                  </a:cubicBezTo>
                  <a:cubicBezTo>
                    <a:pt x="24225" y="28300"/>
                    <a:pt x="25740" y="28335"/>
                    <a:pt x="27289" y="28335"/>
                  </a:cubicBezTo>
                  <a:cubicBezTo>
                    <a:pt x="27315" y="28335"/>
                    <a:pt x="27340" y="28335"/>
                    <a:pt x="27366" y="28335"/>
                  </a:cubicBezTo>
                  <a:cubicBezTo>
                    <a:pt x="28156" y="28335"/>
                    <a:pt x="28895" y="28208"/>
                    <a:pt x="29670" y="28081"/>
                  </a:cubicBezTo>
                  <a:cubicBezTo>
                    <a:pt x="30448" y="27954"/>
                    <a:pt x="31233" y="27919"/>
                    <a:pt x="32009" y="27789"/>
                  </a:cubicBezTo>
                  <a:cubicBezTo>
                    <a:pt x="32135" y="27767"/>
                    <a:pt x="32260" y="27760"/>
                    <a:pt x="32385" y="27760"/>
                  </a:cubicBezTo>
                  <a:cubicBezTo>
                    <a:pt x="32578" y="27760"/>
                    <a:pt x="32770" y="27776"/>
                    <a:pt x="32963" y="27776"/>
                  </a:cubicBezTo>
                  <a:cubicBezTo>
                    <a:pt x="33033" y="27776"/>
                    <a:pt x="33103" y="27774"/>
                    <a:pt x="33173" y="27768"/>
                  </a:cubicBezTo>
                  <a:cubicBezTo>
                    <a:pt x="33553" y="27738"/>
                    <a:pt x="33910" y="27611"/>
                    <a:pt x="34294" y="27609"/>
                  </a:cubicBezTo>
                  <a:cubicBezTo>
                    <a:pt x="34316" y="27609"/>
                    <a:pt x="34339" y="27609"/>
                    <a:pt x="34362" y="27609"/>
                  </a:cubicBezTo>
                  <a:cubicBezTo>
                    <a:pt x="34836" y="27609"/>
                    <a:pt x="35319" y="27636"/>
                    <a:pt x="35798" y="27636"/>
                  </a:cubicBezTo>
                  <a:cubicBezTo>
                    <a:pt x="36049" y="27636"/>
                    <a:pt x="36299" y="27628"/>
                    <a:pt x="36546" y="27606"/>
                  </a:cubicBezTo>
                  <a:cubicBezTo>
                    <a:pt x="36928" y="27570"/>
                    <a:pt x="37290" y="27464"/>
                    <a:pt x="37678" y="27455"/>
                  </a:cubicBezTo>
                  <a:cubicBezTo>
                    <a:pt x="37792" y="27452"/>
                    <a:pt x="37906" y="27451"/>
                    <a:pt x="38019" y="27451"/>
                  </a:cubicBezTo>
                  <a:cubicBezTo>
                    <a:pt x="38322" y="27451"/>
                    <a:pt x="38626" y="27459"/>
                    <a:pt x="38929" y="27464"/>
                  </a:cubicBezTo>
                  <a:cubicBezTo>
                    <a:pt x="39195" y="27469"/>
                    <a:pt x="39460" y="27470"/>
                    <a:pt x="39726" y="27470"/>
                  </a:cubicBezTo>
                  <a:cubicBezTo>
                    <a:pt x="39834" y="27470"/>
                    <a:pt x="39942" y="27470"/>
                    <a:pt x="40051" y="27470"/>
                  </a:cubicBezTo>
                  <a:cubicBezTo>
                    <a:pt x="40475" y="27470"/>
                    <a:pt x="40858" y="27556"/>
                    <a:pt x="41274" y="27613"/>
                  </a:cubicBezTo>
                  <a:cubicBezTo>
                    <a:pt x="41520" y="27647"/>
                    <a:pt x="41768" y="27659"/>
                    <a:pt x="42016" y="27659"/>
                  </a:cubicBezTo>
                  <a:cubicBezTo>
                    <a:pt x="42514" y="27659"/>
                    <a:pt x="43014" y="27613"/>
                    <a:pt x="43509" y="27613"/>
                  </a:cubicBezTo>
                  <a:cubicBezTo>
                    <a:pt x="43528" y="27613"/>
                    <a:pt x="43546" y="27613"/>
                    <a:pt x="43564" y="27613"/>
                  </a:cubicBezTo>
                  <a:cubicBezTo>
                    <a:pt x="44360" y="27620"/>
                    <a:pt x="45107" y="27799"/>
                    <a:pt x="45892" y="27879"/>
                  </a:cubicBezTo>
                  <a:cubicBezTo>
                    <a:pt x="46621" y="27953"/>
                    <a:pt x="47369" y="28070"/>
                    <a:pt x="48104" y="28070"/>
                  </a:cubicBezTo>
                  <a:cubicBezTo>
                    <a:pt x="48154" y="28070"/>
                    <a:pt x="48205" y="28069"/>
                    <a:pt x="48255" y="28068"/>
                  </a:cubicBezTo>
                  <a:cubicBezTo>
                    <a:pt x="48367" y="28066"/>
                    <a:pt x="48477" y="28065"/>
                    <a:pt x="48587" y="28065"/>
                  </a:cubicBezTo>
                  <a:cubicBezTo>
                    <a:pt x="49258" y="28065"/>
                    <a:pt x="49908" y="28109"/>
                    <a:pt x="50584" y="28163"/>
                  </a:cubicBezTo>
                  <a:cubicBezTo>
                    <a:pt x="51396" y="28228"/>
                    <a:pt x="52236" y="28324"/>
                    <a:pt x="53050" y="28330"/>
                  </a:cubicBezTo>
                  <a:cubicBezTo>
                    <a:pt x="53061" y="28330"/>
                    <a:pt x="53072" y="28330"/>
                    <a:pt x="53083" y="28330"/>
                  </a:cubicBezTo>
                  <a:cubicBezTo>
                    <a:pt x="53311" y="28330"/>
                    <a:pt x="53542" y="28318"/>
                    <a:pt x="53772" y="28318"/>
                  </a:cubicBezTo>
                  <a:cubicBezTo>
                    <a:pt x="53954" y="28318"/>
                    <a:pt x="54134" y="28325"/>
                    <a:pt x="54313" y="28351"/>
                  </a:cubicBezTo>
                  <a:cubicBezTo>
                    <a:pt x="54702" y="28406"/>
                    <a:pt x="55067" y="28470"/>
                    <a:pt x="55460" y="28492"/>
                  </a:cubicBezTo>
                  <a:cubicBezTo>
                    <a:pt x="56286" y="28538"/>
                    <a:pt x="57108" y="28637"/>
                    <a:pt x="57932" y="28701"/>
                  </a:cubicBezTo>
                  <a:cubicBezTo>
                    <a:pt x="58730" y="28762"/>
                    <a:pt x="59529" y="28734"/>
                    <a:pt x="60323" y="28820"/>
                  </a:cubicBezTo>
                  <a:cubicBezTo>
                    <a:pt x="61137" y="28908"/>
                    <a:pt x="61952" y="28910"/>
                    <a:pt x="62768" y="28972"/>
                  </a:cubicBezTo>
                  <a:cubicBezTo>
                    <a:pt x="63160" y="29002"/>
                    <a:pt x="63556" y="29012"/>
                    <a:pt x="63948" y="29055"/>
                  </a:cubicBezTo>
                  <a:cubicBezTo>
                    <a:pt x="64351" y="29100"/>
                    <a:pt x="64728" y="29197"/>
                    <a:pt x="65137" y="29201"/>
                  </a:cubicBezTo>
                  <a:cubicBezTo>
                    <a:pt x="65585" y="29204"/>
                    <a:pt x="66033" y="29205"/>
                    <a:pt x="66481" y="29205"/>
                  </a:cubicBezTo>
                  <a:cubicBezTo>
                    <a:pt x="67487" y="29205"/>
                    <a:pt x="68494" y="29199"/>
                    <a:pt x="69501" y="29199"/>
                  </a:cubicBezTo>
                  <a:cubicBezTo>
                    <a:pt x="69758" y="29199"/>
                    <a:pt x="70016" y="29200"/>
                    <a:pt x="70273" y="29201"/>
                  </a:cubicBezTo>
                  <a:cubicBezTo>
                    <a:pt x="70609" y="29201"/>
                    <a:pt x="70949" y="29210"/>
                    <a:pt x="71289" y="29210"/>
                  </a:cubicBezTo>
                  <a:cubicBezTo>
                    <a:pt x="71759" y="29210"/>
                    <a:pt x="72229" y="29194"/>
                    <a:pt x="72690" y="29118"/>
                  </a:cubicBezTo>
                  <a:cubicBezTo>
                    <a:pt x="73415" y="29000"/>
                    <a:pt x="74103" y="28738"/>
                    <a:pt x="74774" y="28446"/>
                  </a:cubicBezTo>
                  <a:cubicBezTo>
                    <a:pt x="75444" y="28153"/>
                    <a:pt x="76108" y="27839"/>
                    <a:pt x="76733" y="27453"/>
                  </a:cubicBezTo>
                  <a:cubicBezTo>
                    <a:pt x="77374" y="27057"/>
                    <a:pt x="77894" y="26560"/>
                    <a:pt x="78460" y="26069"/>
                  </a:cubicBezTo>
                  <a:cubicBezTo>
                    <a:pt x="78725" y="25839"/>
                    <a:pt x="79035" y="25672"/>
                    <a:pt x="79306" y="25451"/>
                  </a:cubicBezTo>
                  <a:cubicBezTo>
                    <a:pt x="79578" y="25230"/>
                    <a:pt x="79815" y="24962"/>
                    <a:pt x="80084" y="24733"/>
                  </a:cubicBezTo>
                  <a:cubicBezTo>
                    <a:pt x="80652" y="24249"/>
                    <a:pt x="81245" y="23804"/>
                    <a:pt x="81801" y="23304"/>
                  </a:cubicBezTo>
                  <a:cubicBezTo>
                    <a:pt x="82344" y="22817"/>
                    <a:pt x="82973" y="22444"/>
                    <a:pt x="83543" y="21992"/>
                  </a:cubicBezTo>
                  <a:cubicBezTo>
                    <a:pt x="84171" y="21495"/>
                    <a:pt x="84712" y="20883"/>
                    <a:pt x="85276" y="20315"/>
                  </a:cubicBezTo>
                  <a:cubicBezTo>
                    <a:pt x="85848" y="19735"/>
                    <a:pt x="86419" y="19155"/>
                    <a:pt x="86981" y="18565"/>
                  </a:cubicBezTo>
                  <a:cubicBezTo>
                    <a:pt x="87253" y="18280"/>
                    <a:pt x="87496" y="17970"/>
                    <a:pt x="87765" y="17683"/>
                  </a:cubicBezTo>
                  <a:cubicBezTo>
                    <a:pt x="88001" y="17430"/>
                    <a:pt x="88258" y="17218"/>
                    <a:pt x="88473" y="16943"/>
                  </a:cubicBezTo>
                  <a:cubicBezTo>
                    <a:pt x="88822" y="16498"/>
                    <a:pt x="89294" y="15961"/>
                    <a:pt x="89175" y="15347"/>
                  </a:cubicBezTo>
                  <a:cubicBezTo>
                    <a:pt x="89058" y="14750"/>
                    <a:pt x="88542" y="14478"/>
                    <a:pt x="88089" y="14160"/>
                  </a:cubicBezTo>
                  <a:cubicBezTo>
                    <a:pt x="87799" y="13956"/>
                    <a:pt x="87570" y="13681"/>
                    <a:pt x="87282" y="13475"/>
                  </a:cubicBezTo>
                  <a:cubicBezTo>
                    <a:pt x="87000" y="13273"/>
                    <a:pt x="86671" y="13140"/>
                    <a:pt x="86351" y="13013"/>
                  </a:cubicBezTo>
                  <a:cubicBezTo>
                    <a:pt x="85656" y="12736"/>
                    <a:pt x="84993" y="12387"/>
                    <a:pt x="84289" y="12139"/>
                  </a:cubicBezTo>
                  <a:cubicBezTo>
                    <a:pt x="84114" y="12077"/>
                    <a:pt x="83941" y="12008"/>
                    <a:pt x="83770" y="11936"/>
                  </a:cubicBezTo>
                  <a:cubicBezTo>
                    <a:pt x="83618" y="11855"/>
                    <a:pt x="83465" y="11778"/>
                    <a:pt x="83306" y="11709"/>
                  </a:cubicBezTo>
                  <a:cubicBezTo>
                    <a:pt x="82645" y="11421"/>
                    <a:pt x="82028" y="11079"/>
                    <a:pt x="81347" y="10841"/>
                  </a:cubicBezTo>
                  <a:cubicBezTo>
                    <a:pt x="79784" y="10293"/>
                    <a:pt x="78212" y="9738"/>
                    <a:pt x="76692" y="9084"/>
                  </a:cubicBezTo>
                  <a:cubicBezTo>
                    <a:pt x="75932" y="8757"/>
                    <a:pt x="75192" y="8389"/>
                    <a:pt x="74434" y="8059"/>
                  </a:cubicBezTo>
                  <a:cubicBezTo>
                    <a:pt x="73769" y="7770"/>
                    <a:pt x="73068" y="7582"/>
                    <a:pt x="72378" y="7365"/>
                  </a:cubicBezTo>
                  <a:cubicBezTo>
                    <a:pt x="71607" y="7123"/>
                    <a:pt x="70869" y="6789"/>
                    <a:pt x="70108" y="6514"/>
                  </a:cubicBezTo>
                  <a:cubicBezTo>
                    <a:pt x="69346" y="6239"/>
                    <a:pt x="68577" y="6066"/>
                    <a:pt x="67795" y="5871"/>
                  </a:cubicBezTo>
                  <a:cubicBezTo>
                    <a:pt x="66997" y="5674"/>
                    <a:pt x="66216" y="5404"/>
                    <a:pt x="65419" y="5202"/>
                  </a:cubicBezTo>
                  <a:cubicBezTo>
                    <a:pt x="64615" y="4998"/>
                    <a:pt x="63792" y="4884"/>
                    <a:pt x="62987" y="4692"/>
                  </a:cubicBezTo>
                  <a:cubicBezTo>
                    <a:pt x="62209" y="4507"/>
                    <a:pt x="61460" y="4234"/>
                    <a:pt x="60681" y="4052"/>
                  </a:cubicBezTo>
                  <a:cubicBezTo>
                    <a:pt x="59948" y="3881"/>
                    <a:pt x="59247" y="3641"/>
                    <a:pt x="58537" y="3395"/>
                  </a:cubicBezTo>
                  <a:cubicBezTo>
                    <a:pt x="56980" y="2860"/>
                    <a:pt x="55405" y="2364"/>
                    <a:pt x="53791" y="2028"/>
                  </a:cubicBezTo>
                  <a:cubicBezTo>
                    <a:pt x="53020" y="1869"/>
                    <a:pt x="52241" y="1768"/>
                    <a:pt x="51462" y="1663"/>
                  </a:cubicBezTo>
                  <a:cubicBezTo>
                    <a:pt x="51009" y="1603"/>
                    <a:pt x="50555" y="1549"/>
                    <a:pt x="50113" y="1428"/>
                  </a:cubicBezTo>
                  <a:cubicBezTo>
                    <a:pt x="49719" y="1321"/>
                    <a:pt x="49340" y="1149"/>
                    <a:pt x="48940" y="1072"/>
                  </a:cubicBezTo>
                  <a:cubicBezTo>
                    <a:pt x="48589" y="1005"/>
                    <a:pt x="48230" y="998"/>
                    <a:pt x="47878" y="931"/>
                  </a:cubicBezTo>
                  <a:cubicBezTo>
                    <a:pt x="47463" y="851"/>
                    <a:pt x="47057" y="732"/>
                    <a:pt x="46646" y="633"/>
                  </a:cubicBezTo>
                  <a:cubicBezTo>
                    <a:pt x="45859" y="442"/>
                    <a:pt x="45042" y="342"/>
                    <a:pt x="44242" y="227"/>
                  </a:cubicBezTo>
                  <a:cubicBezTo>
                    <a:pt x="42662" y="1"/>
                    <a:pt x="41063" y="3"/>
                    <a:pt x="39470" y="2"/>
                  </a:cubicBezTo>
                  <a:cubicBezTo>
                    <a:pt x="39450" y="2"/>
                    <a:pt x="39429" y="2"/>
                    <a:pt x="39408"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1025;p52">
            <a:extLst>
              <a:ext uri="{FF2B5EF4-FFF2-40B4-BE49-F238E27FC236}">
                <a16:creationId xmlns:a16="http://schemas.microsoft.com/office/drawing/2014/main" id="{19DDC7A8-903E-D082-1F88-AA8692607EBC}"/>
              </a:ext>
            </a:extLst>
          </p:cNvPr>
          <p:cNvGrpSpPr/>
          <p:nvPr/>
        </p:nvGrpSpPr>
        <p:grpSpPr>
          <a:xfrm>
            <a:off x="3934047" y="3753330"/>
            <a:ext cx="2763368" cy="1051527"/>
            <a:chOff x="1248125" y="1272250"/>
            <a:chExt cx="2232375" cy="730250"/>
          </a:xfrm>
        </p:grpSpPr>
        <p:sp>
          <p:nvSpPr>
            <p:cNvPr id="568" name="Google Shape;1026;p52">
              <a:extLst>
                <a:ext uri="{FF2B5EF4-FFF2-40B4-BE49-F238E27FC236}">
                  <a16:creationId xmlns:a16="http://schemas.microsoft.com/office/drawing/2014/main" id="{C9792E34-6667-9AAB-B512-318528C35880}"/>
                </a:ext>
              </a:extLst>
            </p:cNvPr>
            <p:cNvSpPr/>
            <p:nvPr/>
          </p:nvSpPr>
          <p:spPr>
            <a:xfrm>
              <a:off x="1313425" y="1397500"/>
              <a:ext cx="2141800" cy="604275"/>
            </a:xfrm>
            <a:custGeom>
              <a:avLst/>
              <a:gdLst/>
              <a:ahLst/>
              <a:cxnLst/>
              <a:rect l="l" t="t" r="r" b="b"/>
              <a:pathLst>
                <a:path w="85672" h="24171" extrusionOk="0">
                  <a:moveTo>
                    <a:pt x="32731" y="0"/>
                  </a:moveTo>
                  <a:cubicBezTo>
                    <a:pt x="29103" y="0"/>
                    <a:pt x="25477" y="145"/>
                    <a:pt x="21865" y="499"/>
                  </a:cubicBezTo>
                  <a:cubicBezTo>
                    <a:pt x="17930" y="885"/>
                    <a:pt x="14015" y="1521"/>
                    <a:pt x="10182" y="2496"/>
                  </a:cubicBezTo>
                  <a:cubicBezTo>
                    <a:pt x="7980" y="3055"/>
                    <a:pt x="1237" y="4084"/>
                    <a:pt x="680" y="6731"/>
                  </a:cubicBezTo>
                  <a:cubicBezTo>
                    <a:pt x="1" y="9956"/>
                    <a:pt x="4518" y="13878"/>
                    <a:pt x="6707" y="15482"/>
                  </a:cubicBezTo>
                  <a:cubicBezTo>
                    <a:pt x="13776" y="20663"/>
                    <a:pt x="22520" y="23516"/>
                    <a:pt x="31283" y="23516"/>
                  </a:cubicBezTo>
                  <a:cubicBezTo>
                    <a:pt x="31536" y="23516"/>
                    <a:pt x="31789" y="23514"/>
                    <a:pt x="32042" y="23509"/>
                  </a:cubicBezTo>
                  <a:cubicBezTo>
                    <a:pt x="35671" y="23441"/>
                    <a:pt x="39276" y="22898"/>
                    <a:pt x="42904" y="22840"/>
                  </a:cubicBezTo>
                  <a:cubicBezTo>
                    <a:pt x="43128" y="22837"/>
                    <a:pt x="43353" y="22835"/>
                    <a:pt x="43577" y="22835"/>
                  </a:cubicBezTo>
                  <a:cubicBezTo>
                    <a:pt x="49122" y="22835"/>
                    <a:pt x="54624" y="23895"/>
                    <a:pt x="60168" y="24129"/>
                  </a:cubicBezTo>
                  <a:cubicBezTo>
                    <a:pt x="60803" y="24156"/>
                    <a:pt x="61442" y="24170"/>
                    <a:pt x="62083" y="24170"/>
                  </a:cubicBezTo>
                  <a:cubicBezTo>
                    <a:pt x="67263" y="24170"/>
                    <a:pt x="72553" y="23223"/>
                    <a:pt x="76684" y="20169"/>
                  </a:cubicBezTo>
                  <a:cubicBezTo>
                    <a:pt x="78251" y="19012"/>
                    <a:pt x="79598" y="17590"/>
                    <a:pt x="80935" y="16176"/>
                  </a:cubicBezTo>
                  <a:lnTo>
                    <a:pt x="85120" y="11755"/>
                  </a:lnTo>
                  <a:cubicBezTo>
                    <a:pt x="85290" y="11575"/>
                    <a:pt x="85465" y="11384"/>
                    <a:pt x="85525" y="11143"/>
                  </a:cubicBezTo>
                  <a:cubicBezTo>
                    <a:pt x="85671" y="10545"/>
                    <a:pt x="85051" y="10060"/>
                    <a:pt x="84510" y="9763"/>
                  </a:cubicBezTo>
                  <a:cubicBezTo>
                    <a:pt x="72815" y="3364"/>
                    <a:pt x="59223" y="1464"/>
                    <a:pt x="45925" y="523"/>
                  </a:cubicBezTo>
                  <a:cubicBezTo>
                    <a:pt x="41538" y="213"/>
                    <a:pt x="37133" y="0"/>
                    <a:pt x="3273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 name="Google Shape;1027;p52">
              <a:extLst>
                <a:ext uri="{FF2B5EF4-FFF2-40B4-BE49-F238E27FC236}">
                  <a16:creationId xmlns:a16="http://schemas.microsoft.com/office/drawing/2014/main" id="{2AE42DE1-13F5-7106-E953-4C7202210CB2}"/>
                </a:ext>
              </a:extLst>
            </p:cNvPr>
            <p:cNvSpPr/>
            <p:nvPr/>
          </p:nvSpPr>
          <p:spPr>
            <a:xfrm>
              <a:off x="1248125" y="1272250"/>
              <a:ext cx="2232375" cy="730250"/>
            </a:xfrm>
            <a:custGeom>
              <a:avLst/>
              <a:gdLst/>
              <a:ahLst/>
              <a:cxnLst/>
              <a:rect l="l" t="t" r="r" b="b"/>
              <a:pathLst>
                <a:path w="89295" h="29210" extrusionOk="0">
                  <a:moveTo>
                    <a:pt x="39407" y="462"/>
                  </a:moveTo>
                  <a:cubicBezTo>
                    <a:pt x="39428" y="462"/>
                    <a:pt x="39449" y="462"/>
                    <a:pt x="39470" y="462"/>
                  </a:cubicBezTo>
                  <a:cubicBezTo>
                    <a:pt x="41076" y="463"/>
                    <a:pt x="42692" y="454"/>
                    <a:pt x="44283" y="694"/>
                  </a:cubicBezTo>
                  <a:cubicBezTo>
                    <a:pt x="45030" y="807"/>
                    <a:pt x="45790" y="898"/>
                    <a:pt x="46523" y="1076"/>
                  </a:cubicBezTo>
                  <a:cubicBezTo>
                    <a:pt x="47253" y="1252"/>
                    <a:pt x="47959" y="1392"/>
                    <a:pt x="48701" y="1499"/>
                  </a:cubicBezTo>
                  <a:cubicBezTo>
                    <a:pt x="49063" y="1551"/>
                    <a:pt x="49399" y="1693"/>
                    <a:pt x="49748" y="1800"/>
                  </a:cubicBezTo>
                  <a:cubicBezTo>
                    <a:pt x="50153" y="1923"/>
                    <a:pt x="50559" y="1997"/>
                    <a:pt x="50977" y="2056"/>
                  </a:cubicBezTo>
                  <a:cubicBezTo>
                    <a:pt x="51795" y="2171"/>
                    <a:pt x="52615" y="2261"/>
                    <a:pt x="53426" y="2419"/>
                  </a:cubicBezTo>
                  <a:cubicBezTo>
                    <a:pt x="54963" y="2720"/>
                    <a:pt x="56465" y="3175"/>
                    <a:pt x="57947" y="3676"/>
                  </a:cubicBezTo>
                  <a:cubicBezTo>
                    <a:pt x="59364" y="4154"/>
                    <a:pt x="60790" y="4547"/>
                    <a:pt x="62224" y="4964"/>
                  </a:cubicBezTo>
                  <a:cubicBezTo>
                    <a:pt x="62968" y="5179"/>
                    <a:pt x="63732" y="5314"/>
                    <a:pt x="64491" y="5462"/>
                  </a:cubicBezTo>
                  <a:cubicBezTo>
                    <a:pt x="65249" y="5610"/>
                    <a:pt x="65983" y="5829"/>
                    <a:pt x="66721" y="6046"/>
                  </a:cubicBezTo>
                  <a:cubicBezTo>
                    <a:pt x="67489" y="6272"/>
                    <a:pt x="68276" y="6418"/>
                    <a:pt x="69042" y="6641"/>
                  </a:cubicBezTo>
                  <a:cubicBezTo>
                    <a:pt x="69813" y="6866"/>
                    <a:pt x="70555" y="7165"/>
                    <a:pt x="71299" y="7463"/>
                  </a:cubicBezTo>
                  <a:cubicBezTo>
                    <a:pt x="71978" y="7735"/>
                    <a:pt x="72684" y="7920"/>
                    <a:pt x="73377" y="8147"/>
                  </a:cubicBezTo>
                  <a:cubicBezTo>
                    <a:pt x="74130" y="8392"/>
                    <a:pt x="74827" y="8748"/>
                    <a:pt x="75548" y="9072"/>
                  </a:cubicBezTo>
                  <a:lnTo>
                    <a:pt x="75555" y="9076"/>
                  </a:lnTo>
                  <a:cubicBezTo>
                    <a:pt x="74154" y="8639"/>
                    <a:pt x="72723" y="8347"/>
                    <a:pt x="71282" y="8061"/>
                  </a:cubicBezTo>
                  <a:cubicBezTo>
                    <a:pt x="70529" y="7912"/>
                    <a:pt x="69839" y="7611"/>
                    <a:pt x="69099" y="7420"/>
                  </a:cubicBezTo>
                  <a:cubicBezTo>
                    <a:pt x="68304" y="7215"/>
                    <a:pt x="67500" y="7045"/>
                    <a:pt x="66700" y="6867"/>
                  </a:cubicBezTo>
                  <a:cubicBezTo>
                    <a:pt x="63404" y="6134"/>
                    <a:pt x="60096" y="5334"/>
                    <a:pt x="56761" y="4813"/>
                  </a:cubicBezTo>
                  <a:cubicBezTo>
                    <a:pt x="53419" y="4291"/>
                    <a:pt x="50079" y="3790"/>
                    <a:pt x="46722" y="3377"/>
                  </a:cubicBezTo>
                  <a:cubicBezTo>
                    <a:pt x="45866" y="3272"/>
                    <a:pt x="45012" y="3158"/>
                    <a:pt x="44161" y="3018"/>
                  </a:cubicBezTo>
                  <a:cubicBezTo>
                    <a:pt x="43367" y="2887"/>
                    <a:pt x="42582" y="2710"/>
                    <a:pt x="41780" y="2639"/>
                  </a:cubicBezTo>
                  <a:cubicBezTo>
                    <a:pt x="41030" y="2573"/>
                    <a:pt x="40274" y="2555"/>
                    <a:pt x="39517" y="2555"/>
                  </a:cubicBezTo>
                  <a:cubicBezTo>
                    <a:pt x="38591" y="2555"/>
                    <a:pt x="37663" y="2583"/>
                    <a:pt x="36743" y="2583"/>
                  </a:cubicBezTo>
                  <a:lnTo>
                    <a:pt x="34242" y="2583"/>
                  </a:lnTo>
                  <a:cubicBezTo>
                    <a:pt x="34052" y="2583"/>
                    <a:pt x="33860" y="2576"/>
                    <a:pt x="33669" y="2576"/>
                  </a:cubicBezTo>
                  <a:cubicBezTo>
                    <a:pt x="33494" y="2576"/>
                    <a:pt x="33319" y="2582"/>
                    <a:pt x="33147" y="2604"/>
                  </a:cubicBezTo>
                  <a:cubicBezTo>
                    <a:pt x="32763" y="2653"/>
                    <a:pt x="32389" y="2740"/>
                    <a:pt x="32004" y="2784"/>
                  </a:cubicBezTo>
                  <a:cubicBezTo>
                    <a:pt x="30421" y="2966"/>
                    <a:pt x="28896" y="3413"/>
                    <a:pt x="27331" y="3683"/>
                  </a:cubicBezTo>
                  <a:cubicBezTo>
                    <a:pt x="26295" y="3863"/>
                    <a:pt x="25287" y="4168"/>
                    <a:pt x="24269" y="4427"/>
                  </a:cubicBezTo>
                  <a:lnTo>
                    <a:pt x="24159" y="4440"/>
                  </a:lnTo>
                  <a:cubicBezTo>
                    <a:pt x="24687" y="4202"/>
                    <a:pt x="25195" y="3923"/>
                    <a:pt x="25704" y="3644"/>
                  </a:cubicBezTo>
                  <a:cubicBezTo>
                    <a:pt x="28502" y="2107"/>
                    <a:pt x="31532" y="1040"/>
                    <a:pt x="34712" y="679"/>
                  </a:cubicBezTo>
                  <a:cubicBezTo>
                    <a:pt x="36271" y="502"/>
                    <a:pt x="37839" y="462"/>
                    <a:pt x="39407" y="462"/>
                  </a:cubicBezTo>
                  <a:close/>
                  <a:moveTo>
                    <a:pt x="39725" y="3006"/>
                  </a:moveTo>
                  <a:cubicBezTo>
                    <a:pt x="40495" y="3006"/>
                    <a:pt x="41264" y="3028"/>
                    <a:pt x="42024" y="3110"/>
                  </a:cubicBezTo>
                  <a:cubicBezTo>
                    <a:pt x="42843" y="3200"/>
                    <a:pt x="43650" y="3391"/>
                    <a:pt x="44463" y="3517"/>
                  </a:cubicBezTo>
                  <a:cubicBezTo>
                    <a:pt x="45242" y="3637"/>
                    <a:pt x="46024" y="3739"/>
                    <a:pt x="46806" y="3833"/>
                  </a:cubicBezTo>
                  <a:cubicBezTo>
                    <a:pt x="50096" y="4235"/>
                    <a:pt x="53368" y="4730"/>
                    <a:pt x="56643" y="5240"/>
                  </a:cubicBezTo>
                  <a:cubicBezTo>
                    <a:pt x="59840" y="5739"/>
                    <a:pt x="63008" y="6505"/>
                    <a:pt x="66167" y="7200"/>
                  </a:cubicBezTo>
                  <a:cubicBezTo>
                    <a:pt x="66941" y="7371"/>
                    <a:pt x="67714" y="7546"/>
                    <a:pt x="68486" y="7727"/>
                  </a:cubicBezTo>
                  <a:cubicBezTo>
                    <a:pt x="69189" y="7893"/>
                    <a:pt x="69848" y="8175"/>
                    <a:pt x="70547" y="8350"/>
                  </a:cubicBezTo>
                  <a:cubicBezTo>
                    <a:pt x="71295" y="8537"/>
                    <a:pt x="72064" y="8650"/>
                    <a:pt x="72822" y="8792"/>
                  </a:cubicBezTo>
                  <a:cubicBezTo>
                    <a:pt x="73536" y="8927"/>
                    <a:pt x="74202" y="9210"/>
                    <a:pt x="74909" y="9366"/>
                  </a:cubicBezTo>
                  <a:cubicBezTo>
                    <a:pt x="75631" y="9526"/>
                    <a:pt x="76319" y="9796"/>
                    <a:pt x="77043" y="9953"/>
                  </a:cubicBezTo>
                  <a:cubicBezTo>
                    <a:pt x="77741" y="10105"/>
                    <a:pt x="78336" y="10396"/>
                    <a:pt x="78998" y="10649"/>
                  </a:cubicBezTo>
                  <a:cubicBezTo>
                    <a:pt x="79353" y="10784"/>
                    <a:pt x="79728" y="10851"/>
                    <a:pt x="80093" y="10953"/>
                  </a:cubicBezTo>
                  <a:cubicBezTo>
                    <a:pt x="80504" y="11069"/>
                    <a:pt x="80864" y="11268"/>
                    <a:pt x="81253" y="11436"/>
                  </a:cubicBezTo>
                  <a:cubicBezTo>
                    <a:pt x="81526" y="11554"/>
                    <a:pt x="81811" y="11626"/>
                    <a:pt x="82095" y="11712"/>
                  </a:cubicBezTo>
                  <a:cubicBezTo>
                    <a:pt x="82477" y="11828"/>
                    <a:pt x="82812" y="12023"/>
                    <a:pt x="83179" y="12179"/>
                  </a:cubicBezTo>
                  <a:cubicBezTo>
                    <a:pt x="83295" y="12229"/>
                    <a:pt x="83413" y="12276"/>
                    <a:pt x="83530" y="12322"/>
                  </a:cubicBezTo>
                  <a:cubicBezTo>
                    <a:pt x="83667" y="12392"/>
                    <a:pt x="83803" y="12465"/>
                    <a:pt x="83935" y="12545"/>
                  </a:cubicBezTo>
                  <a:cubicBezTo>
                    <a:pt x="84573" y="12927"/>
                    <a:pt x="85257" y="13321"/>
                    <a:pt x="85808" y="13821"/>
                  </a:cubicBezTo>
                  <a:cubicBezTo>
                    <a:pt x="85997" y="13991"/>
                    <a:pt x="86321" y="14178"/>
                    <a:pt x="86436" y="14408"/>
                  </a:cubicBezTo>
                  <a:cubicBezTo>
                    <a:pt x="86591" y="14717"/>
                    <a:pt x="86151" y="15210"/>
                    <a:pt x="85980" y="15443"/>
                  </a:cubicBezTo>
                  <a:cubicBezTo>
                    <a:pt x="85805" y="15679"/>
                    <a:pt x="85603" y="15892"/>
                    <a:pt x="85432" y="16132"/>
                  </a:cubicBezTo>
                  <a:cubicBezTo>
                    <a:pt x="85215" y="16437"/>
                    <a:pt x="85017" y="16760"/>
                    <a:pt x="84755" y="17033"/>
                  </a:cubicBezTo>
                  <a:cubicBezTo>
                    <a:pt x="84236" y="17572"/>
                    <a:pt x="83658" y="18070"/>
                    <a:pt x="83100" y="18569"/>
                  </a:cubicBezTo>
                  <a:cubicBezTo>
                    <a:pt x="81904" y="19642"/>
                    <a:pt x="80605" y="20604"/>
                    <a:pt x="79333" y="21584"/>
                  </a:cubicBezTo>
                  <a:cubicBezTo>
                    <a:pt x="78174" y="22478"/>
                    <a:pt x="77044" y="23407"/>
                    <a:pt x="75811" y="24205"/>
                  </a:cubicBezTo>
                  <a:cubicBezTo>
                    <a:pt x="74494" y="25056"/>
                    <a:pt x="72737" y="25098"/>
                    <a:pt x="71216" y="25193"/>
                  </a:cubicBezTo>
                  <a:cubicBezTo>
                    <a:pt x="70484" y="25239"/>
                    <a:pt x="69755" y="25324"/>
                    <a:pt x="69032" y="25450"/>
                  </a:cubicBezTo>
                  <a:cubicBezTo>
                    <a:pt x="68698" y="25507"/>
                    <a:pt x="68353" y="25509"/>
                    <a:pt x="68016" y="25556"/>
                  </a:cubicBezTo>
                  <a:cubicBezTo>
                    <a:pt x="67571" y="25619"/>
                    <a:pt x="67134" y="25580"/>
                    <a:pt x="66691" y="25631"/>
                  </a:cubicBezTo>
                  <a:cubicBezTo>
                    <a:pt x="65668" y="25749"/>
                    <a:pt x="64648" y="25770"/>
                    <a:pt x="63626" y="25770"/>
                  </a:cubicBezTo>
                  <a:cubicBezTo>
                    <a:pt x="63093" y="25770"/>
                    <a:pt x="62559" y="25764"/>
                    <a:pt x="62023" y="25764"/>
                  </a:cubicBezTo>
                  <a:cubicBezTo>
                    <a:pt x="61976" y="25764"/>
                    <a:pt x="61928" y="25764"/>
                    <a:pt x="61881" y="25764"/>
                  </a:cubicBezTo>
                  <a:cubicBezTo>
                    <a:pt x="61423" y="25765"/>
                    <a:pt x="60931" y="25811"/>
                    <a:pt x="60450" y="25811"/>
                  </a:cubicBezTo>
                  <a:cubicBezTo>
                    <a:pt x="60162" y="25811"/>
                    <a:pt x="59879" y="25794"/>
                    <a:pt x="59609" y="25742"/>
                  </a:cubicBezTo>
                  <a:cubicBezTo>
                    <a:pt x="58878" y="25601"/>
                    <a:pt x="58152" y="25640"/>
                    <a:pt x="57417" y="25533"/>
                  </a:cubicBezTo>
                  <a:cubicBezTo>
                    <a:pt x="56750" y="25436"/>
                    <a:pt x="56071" y="25495"/>
                    <a:pt x="55401" y="25420"/>
                  </a:cubicBezTo>
                  <a:cubicBezTo>
                    <a:pt x="55048" y="25381"/>
                    <a:pt x="54715" y="25361"/>
                    <a:pt x="54361" y="25342"/>
                  </a:cubicBezTo>
                  <a:cubicBezTo>
                    <a:pt x="53985" y="25322"/>
                    <a:pt x="53641" y="25196"/>
                    <a:pt x="53259" y="25193"/>
                  </a:cubicBezTo>
                  <a:cubicBezTo>
                    <a:pt x="52520" y="25190"/>
                    <a:pt x="51803" y="25098"/>
                    <a:pt x="51067" y="25068"/>
                  </a:cubicBezTo>
                  <a:cubicBezTo>
                    <a:pt x="51015" y="25066"/>
                    <a:pt x="50963" y="25065"/>
                    <a:pt x="50910" y="25065"/>
                  </a:cubicBezTo>
                  <a:cubicBezTo>
                    <a:pt x="50653" y="25065"/>
                    <a:pt x="50396" y="25087"/>
                    <a:pt x="50138" y="25087"/>
                  </a:cubicBezTo>
                  <a:cubicBezTo>
                    <a:pt x="50089" y="25087"/>
                    <a:pt x="50040" y="25086"/>
                    <a:pt x="49990" y="25084"/>
                  </a:cubicBezTo>
                  <a:cubicBezTo>
                    <a:pt x="49620" y="25069"/>
                    <a:pt x="49274" y="24935"/>
                    <a:pt x="48905" y="24918"/>
                  </a:cubicBezTo>
                  <a:cubicBezTo>
                    <a:pt x="48851" y="24916"/>
                    <a:pt x="48796" y="24915"/>
                    <a:pt x="48742" y="24915"/>
                  </a:cubicBezTo>
                  <a:cubicBezTo>
                    <a:pt x="48472" y="24915"/>
                    <a:pt x="48201" y="24940"/>
                    <a:pt x="47932" y="24946"/>
                  </a:cubicBezTo>
                  <a:cubicBezTo>
                    <a:pt x="47912" y="24946"/>
                    <a:pt x="47891" y="24946"/>
                    <a:pt x="47871" y="24946"/>
                  </a:cubicBezTo>
                  <a:cubicBezTo>
                    <a:pt x="47503" y="24946"/>
                    <a:pt x="47159" y="24885"/>
                    <a:pt x="46794" y="24837"/>
                  </a:cubicBezTo>
                  <a:cubicBezTo>
                    <a:pt x="46010" y="24735"/>
                    <a:pt x="45221" y="24817"/>
                    <a:pt x="44435" y="24746"/>
                  </a:cubicBezTo>
                  <a:cubicBezTo>
                    <a:pt x="42877" y="24603"/>
                    <a:pt x="41314" y="24573"/>
                    <a:pt x="39753" y="24461"/>
                  </a:cubicBezTo>
                  <a:cubicBezTo>
                    <a:pt x="38953" y="24405"/>
                    <a:pt x="38174" y="24250"/>
                    <a:pt x="37382" y="24138"/>
                  </a:cubicBezTo>
                  <a:cubicBezTo>
                    <a:pt x="36668" y="24037"/>
                    <a:pt x="35931" y="24023"/>
                    <a:pt x="35210" y="23957"/>
                  </a:cubicBezTo>
                  <a:cubicBezTo>
                    <a:pt x="33598" y="23810"/>
                    <a:pt x="31994" y="23517"/>
                    <a:pt x="30389" y="23285"/>
                  </a:cubicBezTo>
                  <a:cubicBezTo>
                    <a:pt x="28856" y="23063"/>
                    <a:pt x="27393" y="22567"/>
                    <a:pt x="25882" y="22245"/>
                  </a:cubicBezTo>
                  <a:cubicBezTo>
                    <a:pt x="24405" y="21931"/>
                    <a:pt x="22904" y="21747"/>
                    <a:pt x="21435" y="21398"/>
                  </a:cubicBezTo>
                  <a:cubicBezTo>
                    <a:pt x="20685" y="21221"/>
                    <a:pt x="19951" y="20991"/>
                    <a:pt x="19235" y="20708"/>
                  </a:cubicBezTo>
                  <a:cubicBezTo>
                    <a:pt x="18838" y="20550"/>
                    <a:pt x="18427" y="20418"/>
                    <a:pt x="18036" y="20244"/>
                  </a:cubicBezTo>
                  <a:cubicBezTo>
                    <a:pt x="17733" y="20109"/>
                    <a:pt x="17468" y="19917"/>
                    <a:pt x="17178" y="19760"/>
                  </a:cubicBezTo>
                  <a:cubicBezTo>
                    <a:pt x="16530" y="19409"/>
                    <a:pt x="15772" y="19325"/>
                    <a:pt x="15096" y="19039"/>
                  </a:cubicBezTo>
                  <a:cubicBezTo>
                    <a:pt x="14430" y="18756"/>
                    <a:pt x="13820" y="18357"/>
                    <a:pt x="13220" y="17956"/>
                  </a:cubicBezTo>
                  <a:cubicBezTo>
                    <a:pt x="12009" y="17146"/>
                    <a:pt x="10751" y="16429"/>
                    <a:pt x="9563" y="15585"/>
                  </a:cubicBezTo>
                  <a:cubicBezTo>
                    <a:pt x="8355" y="14727"/>
                    <a:pt x="7334" y="13673"/>
                    <a:pt x="7558" y="12070"/>
                  </a:cubicBezTo>
                  <a:cubicBezTo>
                    <a:pt x="7752" y="10670"/>
                    <a:pt x="9032" y="9631"/>
                    <a:pt x="10247" y="9083"/>
                  </a:cubicBezTo>
                  <a:cubicBezTo>
                    <a:pt x="11652" y="8452"/>
                    <a:pt x="13000" y="7728"/>
                    <a:pt x="14470" y="7244"/>
                  </a:cubicBezTo>
                  <a:cubicBezTo>
                    <a:pt x="15919" y="6767"/>
                    <a:pt x="17443" y="6517"/>
                    <a:pt x="18887" y="6028"/>
                  </a:cubicBezTo>
                  <a:cubicBezTo>
                    <a:pt x="19485" y="5826"/>
                    <a:pt x="20071" y="5643"/>
                    <a:pt x="20683" y="5515"/>
                  </a:cubicBezTo>
                  <a:cubicBezTo>
                    <a:pt x="20793" y="5495"/>
                    <a:pt x="20901" y="5475"/>
                    <a:pt x="21011" y="5453"/>
                  </a:cubicBezTo>
                  <a:cubicBezTo>
                    <a:pt x="21028" y="5449"/>
                    <a:pt x="21045" y="5446"/>
                    <a:pt x="21063" y="5443"/>
                  </a:cubicBezTo>
                  <a:cubicBezTo>
                    <a:pt x="21836" y="5316"/>
                    <a:pt x="22619" y="5251"/>
                    <a:pt x="23388" y="5095"/>
                  </a:cubicBezTo>
                  <a:cubicBezTo>
                    <a:pt x="24088" y="4955"/>
                    <a:pt x="24769" y="4741"/>
                    <a:pt x="25456" y="4548"/>
                  </a:cubicBezTo>
                  <a:cubicBezTo>
                    <a:pt x="26033" y="4447"/>
                    <a:pt x="26618" y="4353"/>
                    <a:pt x="27203" y="4347"/>
                  </a:cubicBezTo>
                  <a:cubicBezTo>
                    <a:pt x="27317" y="4346"/>
                    <a:pt x="27339" y="4205"/>
                    <a:pt x="27269" y="4150"/>
                  </a:cubicBezTo>
                  <a:cubicBezTo>
                    <a:pt x="27491" y="4110"/>
                    <a:pt x="27714" y="4068"/>
                    <a:pt x="27937" y="4023"/>
                  </a:cubicBezTo>
                  <a:cubicBezTo>
                    <a:pt x="28692" y="3868"/>
                    <a:pt x="29436" y="3671"/>
                    <a:pt x="30192" y="3525"/>
                  </a:cubicBezTo>
                  <a:cubicBezTo>
                    <a:pt x="30974" y="3373"/>
                    <a:pt x="31760" y="3288"/>
                    <a:pt x="32546" y="3166"/>
                  </a:cubicBezTo>
                  <a:cubicBezTo>
                    <a:pt x="33371" y="3038"/>
                    <a:pt x="34211" y="3008"/>
                    <a:pt x="35053" y="3008"/>
                  </a:cubicBezTo>
                  <a:cubicBezTo>
                    <a:pt x="35791" y="3008"/>
                    <a:pt x="36530" y="3031"/>
                    <a:pt x="37262" y="3031"/>
                  </a:cubicBezTo>
                  <a:cubicBezTo>
                    <a:pt x="38078" y="3031"/>
                    <a:pt x="38902" y="3006"/>
                    <a:pt x="39725" y="3006"/>
                  </a:cubicBezTo>
                  <a:close/>
                  <a:moveTo>
                    <a:pt x="14416" y="6802"/>
                  </a:moveTo>
                  <a:lnTo>
                    <a:pt x="14416" y="6802"/>
                  </a:lnTo>
                  <a:cubicBezTo>
                    <a:pt x="14062" y="6917"/>
                    <a:pt x="13710" y="7044"/>
                    <a:pt x="13362" y="7183"/>
                  </a:cubicBezTo>
                  <a:cubicBezTo>
                    <a:pt x="12639" y="7472"/>
                    <a:pt x="11912" y="7760"/>
                    <a:pt x="11218" y="8110"/>
                  </a:cubicBezTo>
                  <a:cubicBezTo>
                    <a:pt x="10594" y="8426"/>
                    <a:pt x="9884" y="8682"/>
                    <a:pt x="9304" y="9072"/>
                  </a:cubicBezTo>
                  <a:cubicBezTo>
                    <a:pt x="8265" y="9771"/>
                    <a:pt x="7295" y="10709"/>
                    <a:pt x="7119" y="12010"/>
                  </a:cubicBezTo>
                  <a:cubicBezTo>
                    <a:pt x="6940" y="13343"/>
                    <a:pt x="7530" y="14538"/>
                    <a:pt x="8548" y="15385"/>
                  </a:cubicBezTo>
                  <a:cubicBezTo>
                    <a:pt x="9672" y="16318"/>
                    <a:pt x="10968" y="16985"/>
                    <a:pt x="12185" y="17777"/>
                  </a:cubicBezTo>
                  <a:cubicBezTo>
                    <a:pt x="12820" y="18189"/>
                    <a:pt x="13436" y="18634"/>
                    <a:pt x="14096" y="19008"/>
                  </a:cubicBezTo>
                  <a:cubicBezTo>
                    <a:pt x="14760" y="19383"/>
                    <a:pt x="15443" y="19609"/>
                    <a:pt x="16171" y="19822"/>
                  </a:cubicBezTo>
                  <a:cubicBezTo>
                    <a:pt x="16873" y="20029"/>
                    <a:pt x="17439" y="20447"/>
                    <a:pt x="18112" y="20716"/>
                  </a:cubicBezTo>
                  <a:cubicBezTo>
                    <a:pt x="18865" y="21016"/>
                    <a:pt x="19629" y="21316"/>
                    <a:pt x="20407" y="21544"/>
                  </a:cubicBezTo>
                  <a:cubicBezTo>
                    <a:pt x="21910" y="21982"/>
                    <a:pt x="23466" y="22185"/>
                    <a:pt x="25002" y="22470"/>
                  </a:cubicBezTo>
                  <a:cubicBezTo>
                    <a:pt x="26616" y="22769"/>
                    <a:pt x="28175" y="23293"/>
                    <a:pt x="29791" y="23577"/>
                  </a:cubicBezTo>
                  <a:cubicBezTo>
                    <a:pt x="30587" y="23717"/>
                    <a:pt x="31389" y="23792"/>
                    <a:pt x="32186" y="23929"/>
                  </a:cubicBezTo>
                  <a:cubicBezTo>
                    <a:pt x="32970" y="24063"/>
                    <a:pt x="33773" y="24246"/>
                    <a:pt x="34567" y="24307"/>
                  </a:cubicBezTo>
                  <a:cubicBezTo>
                    <a:pt x="35356" y="24367"/>
                    <a:pt x="36146" y="24415"/>
                    <a:pt x="36935" y="24475"/>
                  </a:cubicBezTo>
                  <a:cubicBezTo>
                    <a:pt x="37713" y="24534"/>
                    <a:pt x="38477" y="24729"/>
                    <a:pt x="39255" y="24806"/>
                  </a:cubicBezTo>
                  <a:cubicBezTo>
                    <a:pt x="40898" y="24969"/>
                    <a:pt x="42557" y="24949"/>
                    <a:pt x="44199" y="25118"/>
                  </a:cubicBezTo>
                  <a:cubicBezTo>
                    <a:pt x="45010" y="25202"/>
                    <a:pt x="45824" y="25130"/>
                    <a:pt x="46632" y="25219"/>
                  </a:cubicBezTo>
                  <a:cubicBezTo>
                    <a:pt x="46993" y="25258"/>
                    <a:pt x="47340" y="25344"/>
                    <a:pt x="47706" y="25351"/>
                  </a:cubicBezTo>
                  <a:cubicBezTo>
                    <a:pt x="47734" y="25351"/>
                    <a:pt x="47762" y="25352"/>
                    <a:pt x="47789" y="25352"/>
                  </a:cubicBezTo>
                  <a:cubicBezTo>
                    <a:pt x="48095" y="25352"/>
                    <a:pt x="48401" y="25321"/>
                    <a:pt x="48706" y="25321"/>
                  </a:cubicBezTo>
                  <a:cubicBezTo>
                    <a:pt x="48748" y="25321"/>
                    <a:pt x="48791" y="25322"/>
                    <a:pt x="48833" y="25323"/>
                  </a:cubicBezTo>
                  <a:cubicBezTo>
                    <a:pt x="49176" y="25335"/>
                    <a:pt x="49498" y="25456"/>
                    <a:pt x="49839" y="25485"/>
                  </a:cubicBezTo>
                  <a:cubicBezTo>
                    <a:pt x="49935" y="25493"/>
                    <a:pt x="50031" y="25496"/>
                    <a:pt x="50126" y="25496"/>
                  </a:cubicBezTo>
                  <a:cubicBezTo>
                    <a:pt x="50383" y="25496"/>
                    <a:pt x="50639" y="25475"/>
                    <a:pt x="50896" y="25475"/>
                  </a:cubicBezTo>
                  <a:cubicBezTo>
                    <a:pt x="50953" y="25475"/>
                    <a:pt x="51010" y="25476"/>
                    <a:pt x="51067" y="25478"/>
                  </a:cubicBezTo>
                  <a:cubicBezTo>
                    <a:pt x="51424" y="25494"/>
                    <a:pt x="51775" y="25552"/>
                    <a:pt x="52130" y="25586"/>
                  </a:cubicBezTo>
                  <a:cubicBezTo>
                    <a:pt x="52310" y="25604"/>
                    <a:pt x="52489" y="25608"/>
                    <a:pt x="52668" y="25608"/>
                  </a:cubicBezTo>
                  <a:cubicBezTo>
                    <a:pt x="52806" y="25608"/>
                    <a:pt x="52944" y="25605"/>
                    <a:pt x="53082" y="25605"/>
                  </a:cubicBezTo>
                  <a:cubicBezTo>
                    <a:pt x="53169" y="25605"/>
                    <a:pt x="53255" y="25606"/>
                    <a:pt x="53343" y="25609"/>
                  </a:cubicBezTo>
                  <a:cubicBezTo>
                    <a:pt x="53715" y="25622"/>
                    <a:pt x="54061" y="25755"/>
                    <a:pt x="54433" y="25761"/>
                  </a:cubicBezTo>
                  <a:cubicBezTo>
                    <a:pt x="54813" y="25768"/>
                    <a:pt x="55178" y="25821"/>
                    <a:pt x="55555" y="25858"/>
                  </a:cubicBezTo>
                  <a:cubicBezTo>
                    <a:pt x="55918" y="25894"/>
                    <a:pt x="56281" y="25907"/>
                    <a:pt x="56645" y="25910"/>
                  </a:cubicBezTo>
                  <a:cubicBezTo>
                    <a:pt x="57067" y="25913"/>
                    <a:pt x="57462" y="25989"/>
                    <a:pt x="57879" y="26037"/>
                  </a:cubicBezTo>
                  <a:cubicBezTo>
                    <a:pt x="57989" y="26049"/>
                    <a:pt x="58098" y="26053"/>
                    <a:pt x="58208" y="26053"/>
                  </a:cubicBezTo>
                  <a:cubicBezTo>
                    <a:pt x="58369" y="26053"/>
                    <a:pt x="58531" y="26045"/>
                    <a:pt x="58692" y="26045"/>
                  </a:cubicBezTo>
                  <a:cubicBezTo>
                    <a:pt x="58767" y="26045"/>
                    <a:pt x="58842" y="26046"/>
                    <a:pt x="58917" y="26051"/>
                  </a:cubicBezTo>
                  <a:cubicBezTo>
                    <a:pt x="59303" y="26078"/>
                    <a:pt x="59664" y="26218"/>
                    <a:pt x="60053" y="26225"/>
                  </a:cubicBezTo>
                  <a:cubicBezTo>
                    <a:pt x="60165" y="26226"/>
                    <a:pt x="60276" y="26227"/>
                    <a:pt x="60387" y="26227"/>
                  </a:cubicBezTo>
                  <a:cubicBezTo>
                    <a:pt x="61042" y="26227"/>
                    <a:pt x="61700" y="26202"/>
                    <a:pt x="62355" y="26202"/>
                  </a:cubicBezTo>
                  <a:cubicBezTo>
                    <a:pt x="62367" y="26202"/>
                    <a:pt x="62378" y="26202"/>
                    <a:pt x="62390" y="26202"/>
                  </a:cubicBezTo>
                  <a:cubicBezTo>
                    <a:pt x="63052" y="26204"/>
                    <a:pt x="63716" y="26219"/>
                    <a:pt x="64378" y="26219"/>
                  </a:cubicBezTo>
                  <a:cubicBezTo>
                    <a:pt x="64563" y="26219"/>
                    <a:pt x="64748" y="26218"/>
                    <a:pt x="64933" y="26215"/>
                  </a:cubicBezTo>
                  <a:cubicBezTo>
                    <a:pt x="65771" y="26200"/>
                    <a:pt x="66596" y="26078"/>
                    <a:pt x="67431" y="26063"/>
                  </a:cubicBezTo>
                  <a:cubicBezTo>
                    <a:pt x="68150" y="26049"/>
                    <a:pt x="68879" y="25897"/>
                    <a:pt x="69587" y="25781"/>
                  </a:cubicBezTo>
                  <a:cubicBezTo>
                    <a:pt x="70386" y="25651"/>
                    <a:pt x="71218" y="25708"/>
                    <a:pt x="72018" y="25592"/>
                  </a:cubicBezTo>
                  <a:cubicBezTo>
                    <a:pt x="72820" y="25476"/>
                    <a:pt x="73633" y="25421"/>
                    <a:pt x="74428" y="25254"/>
                  </a:cubicBezTo>
                  <a:cubicBezTo>
                    <a:pt x="75171" y="25098"/>
                    <a:pt x="75798" y="24768"/>
                    <a:pt x="76413" y="24330"/>
                  </a:cubicBezTo>
                  <a:cubicBezTo>
                    <a:pt x="76978" y="23927"/>
                    <a:pt x="77591" y="23559"/>
                    <a:pt x="78124" y="23116"/>
                  </a:cubicBezTo>
                  <a:cubicBezTo>
                    <a:pt x="78720" y="22618"/>
                    <a:pt x="79332" y="22150"/>
                    <a:pt x="79943" y="21670"/>
                  </a:cubicBezTo>
                  <a:cubicBezTo>
                    <a:pt x="81239" y="20651"/>
                    <a:pt x="82560" y="19672"/>
                    <a:pt x="83779" y="18557"/>
                  </a:cubicBezTo>
                  <a:cubicBezTo>
                    <a:pt x="84322" y="18059"/>
                    <a:pt x="84929" y="17575"/>
                    <a:pt x="85376" y="16985"/>
                  </a:cubicBezTo>
                  <a:cubicBezTo>
                    <a:pt x="85775" y="16458"/>
                    <a:pt x="86192" y="15930"/>
                    <a:pt x="86555" y="15378"/>
                  </a:cubicBezTo>
                  <a:cubicBezTo>
                    <a:pt x="86840" y="14945"/>
                    <a:pt x="87117" y="14541"/>
                    <a:pt x="86734" y="14067"/>
                  </a:cubicBezTo>
                  <a:cubicBezTo>
                    <a:pt x="86494" y="13771"/>
                    <a:pt x="86178" y="13501"/>
                    <a:pt x="85851" y="13262"/>
                  </a:cubicBezTo>
                  <a:lnTo>
                    <a:pt x="85851" y="13262"/>
                  </a:lnTo>
                  <a:cubicBezTo>
                    <a:pt x="86327" y="13437"/>
                    <a:pt x="86810" y="13603"/>
                    <a:pt x="87200" y="13930"/>
                  </a:cubicBezTo>
                  <a:cubicBezTo>
                    <a:pt x="87430" y="14124"/>
                    <a:pt x="87633" y="14341"/>
                    <a:pt x="87882" y="14513"/>
                  </a:cubicBezTo>
                  <a:cubicBezTo>
                    <a:pt x="88203" y="14734"/>
                    <a:pt x="88613" y="14915"/>
                    <a:pt x="88738" y="15320"/>
                  </a:cubicBezTo>
                  <a:cubicBezTo>
                    <a:pt x="88953" y="16006"/>
                    <a:pt x="88096" y="16809"/>
                    <a:pt x="87641" y="17237"/>
                  </a:cubicBezTo>
                  <a:cubicBezTo>
                    <a:pt x="87080" y="17764"/>
                    <a:pt x="86591" y="18391"/>
                    <a:pt x="86052" y="18946"/>
                  </a:cubicBezTo>
                  <a:cubicBezTo>
                    <a:pt x="85503" y="19510"/>
                    <a:pt x="84950" y="20070"/>
                    <a:pt x="84394" y="20627"/>
                  </a:cubicBezTo>
                  <a:cubicBezTo>
                    <a:pt x="83860" y="21166"/>
                    <a:pt x="83333" y="21664"/>
                    <a:pt x="82712" y="22104"/>
                  </a:cubicBezTo>
                  <a:cubicBezTo>
                    <a:pt x="82154" y="22500"/>
                    <a:pt x="81645" y="22920"/>
                    <a:pt x="81128" y="23367"/>
                  </a:cubicBezTo>
                  <a:cubicBezTo>
                    <a:pt x="80585" y="23838"/>
                    <a:pt x="79985" y="24244"/>
                    <a:pt x="79463" y="24742"/>
                  </a:cubicBezTo>
                  <a:cubicBezTo>
                    <a:pt x="78964" y="25217"/>
                    <a:pt x="78387" y="25581"/>
                    <a:pt x="77882" y="26051"/>
                  </a:cubicBezTo>
                  <a:cubicBezTo>
                    <a:pt x="76768" y="27090"/>
                    <a:pt x="75398" y="27795"/>
                    <a:pt x="73980" y="28332"/>
                  </a:cubicBezTo>
                  <a:cubicBezTo>
                    <a:pt x="72917" y="28734"/>
                    <a:pt x="71822" y="28801"/>
                    <a:pt x="70713" y="28801"/>
                  </a:cubicBezTo>
                  <a:cubicBezTo>
                    <a:pt x="70219" y="28801"/>
                    <a:pt x="69722" y="28787"/>
                    <a:pt x="69224" y="28785"/>
                  </a:cubicBezTo>
                  <a:cubicBezTo>
                    <a:pt x="68678" y="28782"/>
                    <a:pt x="68133" y="28782"/>
                    <a:pt x="67588" y="28782"/>
                  </a:cubicBezTo>
                  <a:cubicBezTo>
                    <a:pt x="67315" y="28782"/>
                    <a:pt x="67043" y="28782"/>
                    <a:pt x="66770" y="28782"/>
                  </a:cubicBezTo>
                  <a:cubicBezTo>
                    <a:pt x="66410" y="28782"/>
                    <a:pt x="66050" y="28792"/>
                    <a:pt x="65691" y="28792"/>
                  </a:cubicBezTo>
                  <a:cubicBezTo>
                    <a:pt x="65211" y="28792"/>
                    <a:pt x="64733" y="28774"/>
                    <a:pt x="64257" y="28689"/>
                  </a:cubicBezTo>
                  <a:cubicBezTo>
                    <a:pt x="63564" y="28566"/>
                    <a:pt x="62828" y="28559"/>
                    <a:pt x="62125" y="28520"/>
                  </a:cubicBezTo>
                  <a:cubicBezTo>
                    <a:pt x="61334" y="28475"/>
                    <a:pt x="60544" y="28403"/>
                    <a:pt x="59755" y="28362"/>
                  </a:cubicBezTo>
                  <a:cubicBezTo>
                    <a:pt x="58170" y="28281"/>
                    <a:pt x="56579" y="28231"/>
                    <a:pt x="55000" y="28058"/>
                  </a:cubicBezTo>
                  <a:cubicBezTo>
                    <a:pt x="54684" y="28024"/>
                    <a:pt x="54377" y="27937"/>
                    <a:pt x="54058" y="27922"/>
                  </a:cubicBezTo>
                  <a:cubicBezTo>
                    <a:pt x="53957" y="27916"/>
                    <a:pt x="53856" y="27915"/>
                    <a:pt x="53755" y="27915"/>
                  </a:cubicBezTo>
                  <a:cubicBezTo>
                    <a:pt x="53523" y="27915"/>
                    <a:pt x="53289" y="27924"/>
                    <a:pt x="53056" y="27924"/>
                  </a:cubicBezTo>
                  <a:cubicBezTo>
                    <a:pt x="52971" y="27924"/>
                    <a:pt x="52886" y="27923"/>
                    <a:pt x="52801" y="27919"/>
                  </a:cubicBezTo>
                  <a:cubicBezTo>
                    <a:pt x="52014" y="27888"/>
                    <a:pt x="51205" y="27818"/>
                    <a:pt x="50419" y="27744"/>
                  </a:cubicBezTo>
                  <a:cubicBezTo>
                    <a:pt x="49801" y="27686"/>
                    <a:pt x="49204" y="27663"/>
                    <a:pt x="48591" y="27663"/>
                  </a:cubicBezTo>
                  <a:cubicBezTo>
                    <a:pt x="48454" y="27663"/>
                    <a:pt x="48316" y="27664"/>
                    <a:pt x="48177" y="27666"/>
                  </a:cubicBezTo>
                  <a:cubicBezTo>
                    <a:pt x="48144" y="27667"/>
                    <a:pt x="48112" y="27667"/>
                    <a:pt x="48080" y="27667"/>
                  </a:cubicBezTo>
                  <a:cubicBezTo>
                    <a:pt x="47382" y="27667"/>
                    <a:pt x="46667" y="27551"/>
                    <a:pt x="45973" y="27485"/>
                  </a:cubicBezTo>
                  <a:cubicBezTo>
                    <a:pt x="45186" y="27410"/>
                    <a:pt x="44443" y="27223"/>
                    <a:pt x="43647" y="27212"/>
                  </a:cubicBezTo>
                  <a:cubicBezTo>
                    <a:pt x="43619" y="27212"/>
                    <a:pt x="43591" y="27212"/>
                    <a:pt x="43563" y="27212"/>
                  </a:cubicBezTo>
                  <a:cubicBezTo>
                    <a:pt x="43061" y="27212"/>
                    <a:pt x="42548" y="27264"/>
                    <a:pt x="42041" y="27264"/>
                  </a:cubicBezTo>
                  <a:cubicBezTo>
                    <a:pt x="41771" y="27264"/>
                    <a:pt x="41502" y="27249"/>
                    <a:pt x="41237" y="27204"/>
                  </a:cubicBezTo>
                  <a:cubicBezTo>
                    <a:pt x="40968" y="27158"/>
                    <a:pt x="40711" y="27083"/>
                    <a:pt x="40438" y="27070"/>
                  </a:cubicBezTo>
                  <a:cubicBezTo>
                    <a:pt x="40309" y="27064"/>
                    <a:pt x="40180" y="27062"/>
                    <a:pt x="40051" y="27062"/>
                  </a:cubicBezTo>
                  <a:cubicBezTo>
                    <a:pt x="39819" y="27062"/>
                    <a:pt x="39587" y="27068"/>
                    <a:pt x="39356" y="27068"/>
                  </a:cubicBezTo>
                  <a:cubicBezTo>
                    <a:pt x="39325" y="27068"/>
                    <a:pt x="39293" y="27068"/>
                    <a:pt x="39262" y="27068"/>
                  </a:cubicBezTo>
                  <a:cubicBezTo>
                    <a:pt x="38856" y="27065"/>
                    <a:pt x="38439" y="27038"/>
                    <a:pt x="38025" y="27038"/>
                  </a:cubicBezTo>
                  <a:cubicBezTo>
                    <a:pt x="37706" y="27038"/>
                    <a:pt x="37389" y="27054"/>
                    <a:pt x="37078" y="27108"/>
                  </a:cubicBezTo>
                  <a:cubicBezTo>
                    <a:pt x="36540" y="27202"/>
                    <a:pt x="36005" y="27217"/>
                    <a:pt x="35465" y="27217"/>
                  </a:cubicBezTo>
                  <a:cubicBezTo>
                    <a:pt x="35232" y="27217"/>
                    <a:pt x="34999" y="27214"/>
                    <a:pt x="34764" y="27213"/>
                  </a:cubicBezTo>
                  <a:cubicBezTo>
                    <a:pt x="34639" y="27213"/>
                    <a:pt x="34514" y="27211"/>
                    <a:pt x="34390" y="27211"/>
                  </a:cubicBezTo>
                  <a:cubicBezTo>
                    <a:pt x="34196" y="27211"/>
                    <a:pt x="34002" y="27217"/>
                    <a:pt x="33809" y="27250"/>
                  </a:cubicBezTo>
                  <a:cubicBezTo>
                    <a:pt x="33475" y="27307"/>
                    <a:pt x="33165" y="27369"/>
                    <a:pt x="32829" y="27369"/>
                  </a:cubicBezTo>
                  <a:cubicBezTo>
                    <a:pt x="32788" y="27369"/>
                    <a:pt x="32746" y="27369"/>
                    <a:pt x="32704" y="27367"/>
                  </a:cubicBezTo>
                  <a:cubicBezTo>
                    <a:pt x="32633" y="27362"/>
                    <a:pt x="32562" y="27360"/>
                    <a:pt x="32490" y="27360"/>
                  </a:cubicBezTo>
                  <a:cubicBezTo>
                    <a:pt x="32247" y="27360"/>
                    <a:pt x="32004" y="27385"/>
                    <a:pt x="31765" y="27434"/>
                  </a:cubicBezTo>
                  <a:cubicBezTo>
                    <a:pt x="31351" y="27518"/>
                    <a:pt x="30928" y="27522"/>
                    <a:pt x="30509" y="27569"/>
                  </a:cubicBezTo>
                  <a:cubicBezTo>
                    <a:pt x="29741" y="27653"/>
                    <a:pt x="28987" y="27848"/>
                    <a:pt x="28219" y="27911"/>
                  </a:cubicBezTo>
                  <a:cubicBezTo>
                    <a:pt x="27856" y="27941"/>
                    <a:pt x="27488" y="27952"/>
                    <a:pt x="27119" y="27952"/>
                  </a:cubicBezTo>
                  <a:cubicBezTo>
                    <a:pt x="26671" y="27952"/>
                    <a:pt x="26222" y="27936"/>
                    <a:pt x="25780" y="27922"/>
                  </a:cubicBezTo>
                  <a:cubicBezTo>
                    <a:pt x="25020" y="27895"/>
                    <a:pt x="24240" y="27841"/>
                    <a:pt x="23505" y="27634"/>
                  </a:cubicBezTo>
                  <a:cubicBezTo>
                    <a:pt x="22052" y="27227"/>
                    <a:pt x="20644" y="26757"/>
                    <a:pt x="19284" y="26098"/>
                  </a:cubicBezTo>
                  <a:cubicBezTo>
                    <a:pt x="18617" y="25775"/>
                    <a:pt x="18022" y="25327"/>
                    <a:pt x="17364" y="24988"/>
                  </a:cubicBezTo>
                  <a:cubicBezTo>
                    <a:pt x="16751" y="24674"/>
                    <a:pt x="16176" y="24314"/>
                    <a:pt x="15574" y="23982"/>
                  </a:cubicBezTo>
                  <a:cubicBezTo>
                    <a:pt x="14942" y="23634"/>
                    <a:pt x="14395" y="23134"/>
                    <a:pt x="13773" y="22759"/>
                  </a:cubicBezTo>
                  <a:cubicBezTo>
                    <a:pt x="13161" y="22390"/>
                    <a:pt x="12591" y="21990"/>
                    <a:pt x="12020" y="21563"/>
                  </a:cubicBezTo>
                  <a:cubicBezTo>
                    <a:pt x="11430" y="21120"/>
                    <a:pt x="10829" y="20829"/>
                    <a:pt x="10170" y="20512"/>
                  </a:cubicBezTo>
                  <a:cubicBezTo>
                    <a:pt x="9552" y="20215"/>
                    <a:pt x="9010" y="19786"/>
                    <a:pt x="8441" y="19409"/>
                  </a:cubicBezTo>
                  <a:cubicBezTo>
                    <a:pt x="7222" y="18601"/>
                    <a:pt x="5989" y="17814"/>
                    <a:pt x="4916" y="16818"/>
                  </a:cubicBezTo>
                  <a:cubicBezTo>
                    <a:pt x="4459" y="16397"/>
                    <a:pt x="3959" y="16088"/>
                    <a:pt x="3457" y="15732"/>
                  </a:cubicBezTo>
                  <a:cubicBezTo>
                    <a:pt x="2906" y="15341"/>
                    <a:pt x="2404" y="14884"/>
                    <a:pt x="1964" y="14370"/>
                  </a:cubicBezTo>
                  <a:cubicBezTo>
                    <a:pt x="1258" y="13545"/>
                    <a:pt x="174" y="11799"/>
                    <a:pt x="1257" y="10860"/>
                  </a:cubicBezTo>
                  <a:cubicBezTo>
                    <a:pt x="1785" y="10403"/>
                    <a:pt x="2546" y="10194"/>
                    <a:pt x="3196" y="9984"/>
                  </a:cubicBezTo>
                  <a:cubicBezTo>
                    <a:pt x="3944" y="9741"/>
                    <a:pt x="4680" y="9500"/>
                    <a:pt x="5408" y="9207"/>
                  </a:cubicBezTo>
                  <a:cubicBezTo>
                    <a:pt x="6801" y="8645"/>
                    <a:pt x="8294" y="8362"/>
                    <a:pt x="9731" y="7932"/>
                  </a:cubicBezTo>
                  <a:cubicBezTo>
                    <a:pt x="11215" y="7485"/>
                    <a:pt x="12736" y="7177"/>
                    <a:pt x="14247" y="6840"/>
                  </a:cubicBezTo>
                  <a:cubicBezTo>
                    <a:pt x="14303" y="6828"/>
                    <a:pt x="14360" y="6814"/>
                    <a:pt x="14416" y="6802"/>
                  </a:cubicBezTo>
                  <a:close/>
                  <a:moveTo>
                    <a:pt x="39408" y="2"/>
                  </a:moveTo>
                  <a:cubicBezTo>
                    <a:pt x="37785" y="2"/>
                    <a:pt x="36160" y="44"/>
                    <a:pt x="34547" y="237"/>
                  </a:cubicBezTo>
                  <a:cubicBezTo>
                    <a:pt x="31372" y="616"/>
                    <a:pt x="28336" y="1670"/>
                    <a:pt x="25537" y="3206"/>
                  </a:cubicBezTo>
                  <a:cubicBezTo>
                    <a:pt x="24862" y="3577"/>
                    <a:pt x="24186" y="3958"/>
                    <a:pt x="23465" y="4231"/>
                  </a:cubicBezTo>
                  <a:cubicBezTo>
                    <a:pt x="22808" y="4481"/>
                    <a:pt x="22113" y="4682"/>
                    <a:pt x="21436" y="4877"/>
                  </a:cubicBezTo>
                  <a:cubicBezTo>
                    <a:pt x="21190" y="4931"/>
                    <a:pt x="20944" y="4981"/>
                    <a:pt x="20694" y="5018"/>
                  </a:cubicBezTo>
                  <a:cubicBezTo>
                    <a:pt x="19906" y="5137"/>
                    <a:pt x="19140" y="5229"/>
                    <a:pt x="18363" y="5429"/>
                  </a:cubicBezTo>
                  <a:cubicBezTo>
                    <a:pt x="15211" y="6243"/>
                    <a:pt x="11990" y="6794"/>
                    <a:pt x="8877" y="7754"/>
                  </a:cubicBezTo>
                  <a:cubicBezTo>
                    <a:pt x="8126" y="7985"/>
                    <a:pt x="7357" y="8132"/>
                    <a:pt x="6600" y="8337"/>
                  </a:cubicBezTo>
                  <a:cubicBezTo>
                    <a:pt x="5832" y="8546"/>
                    <a:pt x="5114" y="8886"/>
                    <a:pt x="4369" y="9155"/>
                  </a:cubicBezTo>
                  <a:cubicBezTo>
                    <a:pt x="3623" y="9424"/>
                    <a:pt x="2856" y="9612"/>
                    <a:pt x="2121" y="9907"/>
                  </a:cubicBezTo>
                  <a:cubicBezTo>
                    <a:pt x="1612" y="10112"/>
                    <a:pt x="1078" y="10344"/>
                    <a:pt x="728" y="10786"/>
                  </a:cubicBezTo>
                  <a:cubicBezTo>
                    <a:pt x="1" y="11707"/>
                    <a:pt x="535" y="13057"/>
                    <a:pt x="1093" y="13923"/>
                  </a:cubicBezTo>
                  <a:cubicBezTo>
                    <a:pt x="1780" y="14990"/>
                    <a:pt x="2753" y="15797"/>
                    <a:pt x="3810" y="16474"/>
                  </a:cubicBezTo>
                  <a:cubicBezTo>
                    <a:pt x="4434" y="16876"/>
                    <a:pt x="4912" y="17458"/>
                    <a:pt x="5498" y="17910"/>
                  </a:cubicBezTo>
                  <a:cubicBezTo>
                    <a:pt x="6089" y="18366"/>
                    <a:pt x="6729" y="18795"/>
                    <a:pt x="7350" y="19211"/>
                  </a:cubicBezTo>
                  <a:cubicBezTo>
                    <a:pt x="7943" y="19609"/>
                    <a:pt x="8545" y="19997"/>
                    <a:pt x="9143" y="20389"/>
                  </a:cubicBezTo>
                  <a:cubicBezTo>
                    <a:pt x="9764" y="20797"/>
                    <a:pt x="10464" y="21022"/>
                    <a:pt x="11094" y="21408"/>
                  </a:cubicBezTo>
                  <a:cubicBezTo>
                    <a:pt x="11727" y="21796"/>
                    <a:pt x="12288" y="22291"/>
                    <a:pt x="12912" y="22693"/>
                  </a:cubicBezTo>
                  <a:cubicBezTo>
                    <a:pt x="13593" y="23132"/>
                    <a:pt x="14261" y="23541"/>
                    <a:pt x="14906" y="24032"/>
                  </a:cubicBezTo>
                  <a:cubicBezTo>
                    <a:pt x="15148" y="24217"/>
                    <a:pt x="15429" y="24339"/>
                    <a:pt x="15688" y="24500"/>
                  </a:cubicBezTo>
                  <a:cubicBezTo>
                    <a:pt x="16000" y="24696"/>
                    <a:pt x="16301" y="24896"/>
                    <a:pt x="16631" y="25064"/>
                  </a:cubicBezTo>
                  <a:cubicBezTo>
                    <a:pt x="17312" y="25410"/>
                    <a:pt x="17949" y="25809"/>
                    <a:pt x="18611" y="26190"/>
                  </a:cubicBezTo>
                  <a:cubicBezTo>
                    <a:pt x="19227" y="26543"/>
                    <a:pt x="19893" y="26836"/>
                    <a:pt x="20548" y="27107"/>
                  </a:cubicBezTo>
                  <a:cubicBezTo>
                    <a:pt x="21262" y="27402"/>
                    <a:pt x="22012" y="27564"/>
                    <a:pt x="22743" y="27807"/>
                  </a:cubicBezTo>
                  <a:cubicBezTo>
                    <a:pt x="24225" y="28300"/>
                    <a:pt x="25740" y="28335"/>
                    <a:pt x="27289" y="28335"/>
                  </a:cubicBezTo>
                  <a:cubicBezTo>
                    <a:pt x="27315" y="28335"/>
                    <a:pt x="27340" y="28335"/>
                    <a:pt x="27366" y="28335"/>
                  </a:cubicBezTo>
                  <a:cubicBezTo>
                    <a:pt x="28156" y="28335"/>
                    <a:pt x="28895" y="28208"/>
                    <a:pt x="29670" y="28081"/>
                  </a:cubicBezTo>
                  <a:cubicBezTo>
                    <a:pt x="30448" y="27954"/>
                    <a:pt x="31233" y="27919"/>
                    <a:pt x="32009" y="27789"/>
                  </a:cubicBezTo>
                  <a:cubicBezTo>
                    <a:pt x="32135" y="27767"/>
                    <a:pt x="32260" y="27760"/>
                    <a:pt x="32385" y="27760"/>
                  </a:cubicBezTo>
                  <a:cubicBezTo>
                    <a:pt x="32578" y="27760"/>
                    <a:pt x="32770" y="27776"/>
                    <a:pt x="32963" y="27776"/>
                  </a:cubicBezTo>
                  <a:cubicBezTo>
                    <a:pt x="33033" y="27776"/>
                    <a:pt x="33103" y="27774"/>
                    <a:pt x="33173" y="27768"/>
                  </a:cubicBezTo>
                  <a:cubicBezTo>
                    <a:pt x="33553" y="27738"/>
                    <a:pt x="33910" y="27611"/>
                    <a:pt x="34294" y="27609"/>
                  </a:cubicBezTo>
                  <a:cubicBezTo>
                    <a:pt x="34316" y="27609"/>
                    <a:pt x="34339" y="27609"/>
                    <a:pt x="34362" y="27609"/>
                  </a:cubicBezTo>
                  <a:cubicBezTo>
                    <a:pt x="34836" y="27609"/>
                    <a:pt x="35319" y="27636"/>
                    <a:pt x="35798" y="27636"/>
                  </a:cubicBezTo>
                  <a:cubicBezTo>
                    <a:pt x="36049" y="27636"/>
                    <a:pt x="36299" y="27628"/>
                    <a:pt x="36546" y="27606"/>
                  </a:cubicBezTo>
                  <a:cubicBezTo>
                    <a:pt x="36928" y="27570"/>
                    <a:pt x="37290" y="27464"/>
                    <a:pt x="37678" y="27455"/>
                  </a:cubicBezTo>
                  <a:cubicBezTo>
                    <a:pt x="37792" y="27452"/>
                    <a:pt x="37906" y="27451"/>
                    <a:pt x="38019" y="27451"/>
                  </a:cubicBezTo>
                  <a:cubicBezTo>
                    <a:pt x="38322" y="27451"/>
                    <a:pt x="38626" y="27459"/>
                    <a:pt x="38929" y="27464"/>
                  </a:cubicBezTo>
                  <a:cubicBezTo>
                    <a:pt x="39195" y="27469"/>
                    <a:pt x="39460" y="27470"/>
                    <a:pt x="39726" y="27470"/>
                  </a:cubicBezTo>
                  <a:cubicBezTo>
                    <a:pt x="39834" y="27470"/>
                    <a:pt x="39942" y="27470"/>
                    <a:pt x="40051" y="27470"/>
                  </a:cubicBezTo>
                  <a:cubicBezTo>
                    <a:pt x="40475" y="27470"/>
                    <a:pt x="40858" y="27556"/>
                    <a:pt x="41274" y="27613"/>
                  </a:cubicBezTo>
                  <a:cubicBezTo>
                    <a:pt x="41520" y="27647"/>
                    <a:pt x="41768" y="27659"/>
                    <a:pt x="42016" y="27659"/>
                  </a:cubicBezTo>
                  <a:cubicBezTo>
                    <a:pt x="42514" y="27659"/>
                    <a:pt x="43014" y="27613"/>
                    <a:pt x="43509" y="27613"/>
                  </a:cubicBezTo>
                  <a:cubicBezTo>
                    <a:pt x="43528" y="27613"/>
                    <a:pt x="43546" y="27613"/>
                    <a:pt x="43564" y="27613"/>
                  </a:cubicBezTo>
                  <a:cubicBezTo>
                    <a:pt x="44360" y="27620"/>
                    <a:pt x="45107" y="27799"/>
                    <a:pt x="45892" y="27879"/>
                  </a:cubicBezTo>
                  <a:cubicBezTo>
                    <a:pt x="46621" y="27953"/>
                    <a:pt x="47369" y="28070"/>
                    <a:pt x="48104" y="28070"/>
                  </a:cubicBezTo>
                  <a:cubicBezTo>
                    <a:pt x="48154" y="28070"/>
                    <a:pt x="48205" y="28069"/>
                    <a:pt x="48255" y="28068"/>
                  </a:cubicBezTo>
                  <a:cubicBezTo>
                    <a:pt x="48367" y="28066"/>
                    <a:pt x="48477" y="28065"/>
                    <a:pt x="48587" y="28065"/>
                  </a:cubicBezTo>
                  <a:cubicBezTo>
                    <a:pt x="49258" y="28065"/>
                    <a:pt x="49908" y="28109"/>
                    <a:pt x="50584" y="28163"/>
                  </a:cubicBezTo>
                  <a:cubicBezTo>
                    <a:pt x="51396" y="28228"/>
                    <a:pt x="52236" y="28324"/>
                    <a:pt x="53050" y="28330"/>
                  </a:cubicBezTo>
                  <a:cubicBezTo>
                    <a:pt x="53061" y="28330"/>
                    <a:pt x="53072" y="28330"/>
                    <a:pt x="53083" y="28330"/>
                  </a:cubicBezTo>
                  <a:cubicBezTo>
                    <a:pt x="53311" y="28330"/>
                    <a:pt x="53542" y="28318"/>
                    <a:pt x="53772" y="28318"/>
                  </a:cubicBezTo>
                  <a:cubicBezTo>
                    <a:pt x="53954" y="28318"/>
                    <a:pt x="54134" y="28325"/>
                    <a:pt x="54313" y="28351"/>
                  </a:cubicBezTo>
                  <a:cubicBezTo>
                    <a:pt x="54702" y="28406"/>
                    <a:pt x="55067" y="28470"/>
                    <a:pt x="55460" y="28492"/>
                  </a:cubicBezTo>
                  <a:cubicBezTo>
                    <a:pt x="56286" y="28538"/>
                    <a:pt x="57108" y="28637"/>
                    <a:pt x="57932" y="28701"/>
                  </a:cubicBezTo>
                  <a:cubicBezTo>
                    <a:pt x="58730" y="28762"/>
                    <a:pt x="59529" y="28734"/>
                    <a:pt x="60323" y="28820"/>
                  </a:cubicBezTo>
                  <a:cubicBezTo>
                    <a:pt x="61137" y="28908"/>
                    <a:pt x="61952" y="28910"/>
                    <a:pt x="62768" y="28972"/>
                  </a:cubicBezTo>
                  <a:cubicBezTo>
                    <a:pt x="63160" y="29002"/>
                    <a:pt x="63556" y="29012"/>
                    <a:pt x="63948" y="29055"/>
                  </a:cubicBezTo>
                  <a:cubicBezTo>
                    <a:pt x="64351" y="29100"/>
                    <a:pt x="64728" y="29197"/>
                    <a:pt x="65137" y="29201"/>
                  </a:cubicBezTo>
                  <a:cubicBezTo>
                    <a:pt x="65585" y="29204"/>
                    <a:pt x="66033" y="29205"/>
                    <a:pt x="66481" y="29205"/>
                  </a:cubicBezTo>
                  <a:cubicBezTo>
                    <a:pt x="67487" y="29205"/>
                    <a:pt x="68494" y="29199"/>
                    <a:pt x="69501" y="29199"/>
                  </a:cubicBezTo>
                  <a:cubicBezTo>
                    <a:pt x="69758" y="29199"/>
                    <a:pt x="70016" y="29200"/>
                    <a:pt x="70273" y="29201"/>
                  </a:cubicBezTo>
                  <a:cubicBezTo>
                    <a:pt x="70609" y="29201"/>
                    <a:pt x="70949" y="29210"/>
                    <a:pt x="71289" y="29210"/>
                  </a:cubicBezTo>
                  <a:cubicBezTo>
                    <a:pt x="71759" y="29210"/>
                    <a:pt x="72229" y="29194"/>
                    <a:pt x="72690" y="29118"/>
                  </a:cubicBezTo>
                  <a:cubicBezTo>
                    <a:pt x="73415" y="29000"/>
                    <a:pt x="74103" y="28738"/>
                    <a:pt x="74774" y="28446"/>
                  </a:cubicBezTo>
                  <a:cubicBezTo>
                    <a:pt x="75444" y="28153"/>
                    <a:pt x="76108" y="27839"/>
                    <a:pt x="76733" y="27453"/>
                  </a:cubicBezTo>
                  <a:cubicBezTo>
                    <a:pt x="77374" y="27057"/>
                    <a:pt x="77894" y="26560"/>
                    <a:pt x="78460" y="26069"/>
                  </a:cubicBezTo>
                  <a:cubicBezTo>
                    <a:pt x="78725" y="25839"/>
                    <a:pt x="79035" y="25672"/>
                    <a:pt x="79306" y="25451"/>
                  </a:cubicBezTo>
                  <a:cubicBezTo>
                    <a:pt x="79578" y="25230"/>
                    <a:pt x="79815" y="24962"/>
                    <a:pt x="80084" y="24733"/>
                  </a:cubicBezTo>
                  <a:cubicBezTo>
                    <a:pt x="80652" y="24249"/>
                    <a:pt x="81245" y="23804"/>
                    <a:pt x="81801" y="23304"/>
                  </a:cubicBezTo>
                  <a:cubicBezTo>
                    <a:pt x="82344" y="22817"/>
                    <a:pt x="82973" y="22444"/>
                    <a:pt x="83543" y="21992"/>
                  </a:cubicBezTo>
                  <a:cubicBezTo>
                    <a:pt x="84171" y="21495"/>
                    <a:pt x="84712" y="20883"/>
                    <a:pt x="85276" y="20315"/>
                  </a:cubicBezTo>
                  <a:cubicBezTo>
                    <a:pt x="85848" y="19735"/>
                    <a:pt x="86419" y="19155"/>
                    <a:pt x="86981" y="18565"/>
                  </a:cubicBezTo>
                  <a:cubicBezTo>
                    <a:pt x="87253" y="18280"/>
                    <a:pt x="87496" y="17970"/>
                    <a:pt x="87765" y="17683"/>
                  </a:cubicBezTo>
                  <a:cubicBezTo>
                    <a:pt x="88001" y="17430"/>
                    <a:pt x="88258" y="17218"/>
                    <a:pt x="88473" y="16943"/>
                  </a:cubicBezTo>
                  <a:cubicBezTo>
                    <a:pt x="88822" y="16498"/>
                    <a:pt x="89294" y="15961"/>
                    <a:pt x="89175" y="15347"/>
                  </a:cubicBezTo>
                  <a:cubicBezTo>
                    <a:pt x="89058" y="14750"/>
                    <a:pt x="88542" y="14478"/>
                    <a:pt x="88089" y="14160"/>
                  </a:cubicBezTo>
                  <a:cubicBezTo>
                    <a:pt x="87799" y="13956"/>
                    <a:pt x="87570" y="13681"/>
                    <a:pt x="87282" y="13475"/>
                  </a:cubicBezTo>
                  <a:cubicBezTo>
                    <a:pt x="87000" y="13273"/>
                    <a:pt x="86671" y="13140"/>
                    <a:pt x="86351" y="13013"/>
                  </a:cubicBezTo>
                  <a:cubicBezTo>
                    <a:pt x="85656" y="12736"/>
                    <a:pt x="84993" y="12387"/>
                    <a:pt x="84289" y="12139"/>
                  </a:cubicBezTo>
                  <a:cubicBezTo>
                    <a:pt x="84114" y="12077"/>
                    <a:pt x="83941" y="12008"/>
                    <a:pt x="83770" y="11936"/>
                  </a:cubicBezTo>
                  <a:cubicBezTo>
                    <a:pt x="83618" y="11855"/>
                    <a:pt x="83465" y="11778"/>
                    <a:pt x="83306" y="11709"/>
                  </a:cubicBezTo>
                  <a:cubicBezTo>
                    <a:pt x="82645" y="11421"/>
                    <a:pt x="82028" y="11079"/>
                    <a:pt x="81347" y="10841"/>
                  </a:cubicBezTo>
                  <a:cubicBezTo>
                    <a:pt x="79784" y="10293"/>
                    <a:pt x="78212" y="9738"/>
                    <a:pt x="76692" y="9084"/>
                  </a:cubicBezTo>
                  <a:cubicBezTo>
                    <a:pt x="75932" y="8757"/>
                    <a:pt x="75192" y="8389"/>
                    <a:pt x="74434" y="8059"/>
                  </a:cubicBezTo>
                  <a:cubicBezTo>
                    <a:pt x="73769" y="7770"/>
                    <a:pt x="73068" y="7582"/>
                    <a:pt x="72378" y="7365"/>
                  </a:cubicBezTo>
                  <a:cubicBezTo>
                    <a:pt x="71607" y="7123"/>
                    <a:pt x="70869" y="6789"/>
                    <a:pt x="70108" y="6514"/>
                  </a:cubicBezTo>
                  <a:cubicBezTo>
                    <a:pt x="69346" y="6239"/>
                    <a:pt x="68577" y="6066"/>
                    <a:pt x="67795" y="5871"/>
                  </a:cubicBezTo>
                  <a:cubicBezTo>
                    <a:pt x="66997" y="5674"/>
                    <a:pt x="66216" y="5404"/>
                    <a:pt x="65419" y="5202"/>
                  </a:cubicBezTo>
                  <a:cubicBezTo>
                    <a:pt x="64615" y="4998"/>
                    <a:pt x="63792" y="4884"/>
                    <a:pt x="62987" y="4692"/>
                  </a:cubicBezTo>
                  <a:cubicBezTo>
                    <a:pt x="62209" y="4507"/>
                    <a:pt x="61460" y="4234"/>
                    <a:pt x="60681" y="4052"/>
                  </a:cubicBezTo>
                  <a:cubicBezTo>
                    <a:pt x="59948" y="3881"/>
                    <a:pt x="59247" y="3641"/>
                    <a:pt x="58537" y="3395"/>
                  </a:cubicBezTo>
                  <a:cubicBezTo>
                    <a:pt x="56980" y="2860"/>
                    <a:pt x="55405" y="2364"/>
                    <a:pt x="53791" y="2028"/>
                  </a:cubicBezTo>
                  <a:cubicBezTo>
                    <a:pt x="53020" y="1869"/>
                    <a:pt x="52241" y="1768"/>
                    <a:pt x="51462" y="1663"/>
                  </a:cubicBezTo>
                  <a:cubicBezTo>
                    <a:pt x="51009" y="1603"/>
                    <a:pt x="50555" y="1549"/>
                    <a:pt x="50113" y="1428"/>
                  </a:cubicBezTo>
                  <a:cubicBezTo>
                    <a:pt x="49719" y="1321"/>
                    <a:pt x="49340" y="1149"/>
                    <a:pt x="48940" y="1072"/>
                  </a:cubicBezTo>
                  <a:cubicBezTo>
                    <a:pt x="48589" y="1005"/>
                    <a:pt x="48230" y="998"/>
                    <a:pt x="47878" y="931"/>
                  </a:cubicBezTo>
                  <a:cubicBezTo>
                    <a:pt x="47463" y="851"/>
                    <a:pt x="47057" y="732"/>
                    <a:pt x="46646" y="633"/>
                  </a:cubicBezTo>
                  <a:cubicBezTo>
                    <a:pt x="45859" y="442"/>
                    <a:pt x="45042" y="342"/>
                    <a:pt x="44242" y="227"/>
                  </a:cubicBezTo>
                  <a:cubicBezTo>
                    <a:pt x="42662" y="1"/>
                    <a:pt x="41063" y="3"/>
                    <a:pt x="39470" y="2"/>
                  </a:cubicBezTo>
                  <a:cubicBezTo>
                    <a:pt x="39450" y="2"/>
                    <a:pt x="39429" y="2"/>
                    <a:pt x="39408"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1025;p52">
            <a:extLst>
              <a:ext uri="{FF2B5EF4-FFF2-40B4-BE49-F238E27FC236}">
                <a16:creationId xmlns:a16="http://schemas.microsoft.com/office/drawing/2014/main" id="{09DBB5FB-D23A-3D47-2180-67132B000851}"/>
              </a:ext>
            </a:extLst>
          </p:cNvPr>
          <p:cNvGrpSpPr/>
          <p:nvPr/>
        </p:nvGrpSpPr>
        <p:grpSpPr>
          <a:xfrm>
            <a:off x="4240399" y="2742859"/>
            <a:ext cx="2373435" cy="948602"/>
            <a:chOff x="1248125" y="1272250"/>
            <a:chExt cx="2232375" cy="730250"/>
          </a:xfrm>
        </p:grpSpPr>
        <p:sp>
          <p:nvSpPr>
            <p:cNvPr id="571" name="Google Shape;1026;p52">
              <a:extLst>
                <a:ext uri="{FF2B5EF4-FFF2-40B4-BE49-F238E27FC236}">
                  <a16:creationId xmlns:a16="http://schemas.microsoft.com/office/drawing/2014/main" id="{DACD900F-3D7D-30E5-6463-C101B3CD19CB}"/>
                </a:ext>
              </a:extLst>
            </p:cNvPr>
            <p:cNvSpPr/>
            <p:nvPr/>
          </p:nvSpPr>
          <p:spPr>
            <a:xfrm>
              <a:off x="1313425" y="1397500"/>
              <a:ext cx="2141800" cy="604275"/>
            </a:xfrm>
            <a:custGeom>
              <a:avLst/>
              <a:gdLst/>
              <a:ahLst/>
              <a:cxnLst/>
              <a:rect l="l" t="t" r="r" b="b"/>
              <a:pathLst>
                <a:path w="85672" h="24171" extrusionOk="0">
                  <a:moveTo>
                    <a:pt x="32731" y="0"/>
                  </a:moveTo>
                  <a:cubicBezTo>
                    <a:pt x="29103" y="0"/>
                    <a:pt x="25477" y="145"/>
                    <a:pt x="21865" y="499"/>
                  </a:cubicBezTo>
                  <a:cubicBezTo>
                    <a:pt x="17930" y="885"/>
                    <a:pt x="14015" y="1521"/>
                    <a:pt x="10182" y="2496"/>
                  </a:cubicBezTo>
                  <a:cubicBezTo>
                    <a:pt x="7980" y="3055"/>
                    <a:pt x="1237" y="4084"/>
                    <a:pt x="680" y="6731"/>
                  </a:cubicBezTo>
                  <a:cubicBezTo>
                    <a:pt x="1" y="9956"/>
                    <a:pt x="4518" y="13878"/>
                    <a:pt x="6707" y="15482"/>
                  </a:cubicBezTo>
                  <a:cubicBezTo>
                    <a:pt x="13776" y="20663"/>
                    <a:pt x="22520" y="23516"/>
                    <a:pt x="31283" y="23516"/>
                  </a:cubicBezTo>
                  <a:cubicBezTo>
                    <a:pt x="31536" y="23516"/>
                    <a:pt x="31789" y="23514"/>
                    <a:pt x="32042" y="23509"/>
                  </a:cubicBezTo>
                  <a:cubicBezTo>
                    <a:pt x="35671" y="23441"/>
                    <a:pt x="39276" y="22898"/>
                    <a:pt x="42904" y="22840"/>
                  </a:cubicBezTo>
                  <a:cubicBezTo>
                    <a:pt x="43128" y="22837"/>
                    <a:pt x="43353" y="22835"/>
                    <a:pt x="43577" y="22835"/>
                  </a:cubicBezTo>
                  <a:cubicBezTo>
                    <a:pt x="49122" y="22835"/>
                    <a:pt x="54624" y="23895"/>
                    <a:pt x="60168" y="24129"/>
                  </a:cubicBezTo>
                  <a:cubicBezTo>
                    <a:pt x="60803" y="24156"/>
                    <a:pt x="61442" y="24170"/>
                    <a:pt x="62083" y="24170"/>
                  </a:cubicBezTo>
                  <a:cubicBezTo>
                    <a:pt x="67263" y="24170"/>
                    <a:pt x="72553" y="23223"/>
                    <a:pt x="76684" y="20169"/>
                  </a:cubicBezTo>
                  <a:cubicBezTo>
                    <a:pt x="78251" y="19012"/>
                    <a:pt x="79598" y="17590"/>
                    <a:pt x="80935" y="16176"/>
                  </a:cubicBezTo>
                  <a:lnTo>
                    <a:pt x="85120" y="11755"/>
                  </a:lnTo>
                  <a:cubicBezTo>
                    <a:pt x="85290" y="11575"/>
                    <a:pt x="85465" y="11384"/>
                    <a:pt x="85525" y="11143"/>
                  </a:cubicBezTo>
                  <a:cubicBezTo>
                    <a:pt x="85671" y="10545"/>
                    <a:pt x="85051" y="10060"/>
                    <a:pt x="84510" y="9763"/>
                  </a:cubicBezTo>
                  <a:cubicBezTo>
                    <a:pt x="72815" y="3364"/>
                    <a:pt x="59223" y="1464"/>
                    <a:pt x="45925" y="523"/>
                  </a:cubicBezTo>
                  <a:cubicBezTo>
                    <a:pt x="41538" y="213"/>
                    <a:pt x="37133" y="0"/>
                    <a:pt x="3273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1027;p52">
              <a:extLst>
                <a:ext uri="{FF2B5EF4-FFF2-40B4-BE49-F238E27FC236}">
                  <a16:creationId xmlns:a16="http://schemas.microsoft.com/office/drawing/2014/main" id="{BDF8CF9B-EC36-A261-33AB-3651713D7F51}"/>
                </a:ext>
              </a:extLst>
            </p:cNvPr>
            <p:cNvSpPr/>
            <p:nvPr/>
          </p:nvSpPr>
          <p:spPr>
            <a:xfrm>
              <a:off x="1248125" y="1272250"/>
              <a:ext cx="2232375" cy="730250"/>
            </a:xfrm>
            <a:custGeom>
              <a:avLst/>
              <a:gdLst/>
              <a:ahLst/>
              <a:cxnLst/>
              <a:rect l="l" t="t" r="r" b="b"/>
              <a:pathLst>
                <a:path w="89295" h="29210" extrusionOk="0">
                  <a:moveTo>
                    <a:pt x="39407" y="462"/>
                  </a:moveTo>
                  <a:cubicBezTo>
                    <a:pt x="39428" y="462"/>
                    <a:pt x="39449" y="462"/>
                    <a:pt x="39470" y="462"/>
                  </a:cubicBezTo>
                  <a:cubicBezTo>
                    <a:pt x="41076" y="463"/>
                    <a:pt x="42692" y="454"/>
                    <a:pt x="44283" y="694"/>
                  </a:cubicBezTo>
                  <a:cubicBezTo>
                    <a:pt x="45030" y="807"/>
                    <a:pt x="45790" y="898"/>
                    <a:pt x="46523" y="1076"/>
                  </a:cubicBezTo>
                  <a:cubicBezTo>
                    <a:pt x="47253" y="1252"/>
                    <a:pt x="47959" y="1392"/>
                    <a:pt x="48701" y="1499"/>
                  </a:cubicBezTo>
                  <a:cubicBezTo>
                    <a:pt x="49063" y="1551"/>
                    <a:pt x="49399" y="1693"/>
                    <a:pt x="49748" y="1800"/>
                  </a:cubicBezTo>
                  <a:cubicBezTo>
                    <a:pt x="50153" y="1923"/>
                    <a:pt x="50559" y="1997"/>
                    <a:pt x="50977" y="2056"/>
                  </a:cubicBezTo>
                  <a:cubicBezTo>
                    <a:pt x="51795" y="2171"/>
                    <a:pt x="52615" y="2261"/>
                    <a:pt x="53426" y="2419"/>
                  </a:cubicBezTo>
                  <a:cubicBezTo>
                    <a:pt x="54963" y="2720"/>
                    <a:pt x="56465" y="3175"/>
                    <a:pt x="57947" y="3676"/>
                  </a:cubicBezTo>
                  <a:cubicBezTo>
                    <a:pt x="59364" y="4154"/>
                    <a:pt x="60790" y="4547"/>
                    <a:pt x="62224" y="4964"/>
                  </a:cubicBezTo>
                  <a:cubicBezTo>
                    <a:pt x="62968" y="5179"/>
                    <a:pt x="63732" y="5314"/>
                    <a:pt x="64491" y="5462"/>
                  </a:cubicBezTo>
                  <a:cubicBezTo>
                    <a:pt x="65249" y="5610"/>
                    <a:pt x="65983" y="5829"/>
                    <a:pt x="66721" y="6046"/>
                  </a:cubicBezTo>
                  <a:cubicBezTo>
                    <a:pt x="67489" y="6272"/>
                    <a:pt x="68276" y="6418"/>
                    <a:pt x="69042" y="6641"/>
                  </a:cubicBezTo>
                  <a:cubicBezTo>
                    <a:pt x="69813" y="6866"/>
                    <a:pt x="70555" y="7165"/>
                    <a:pt x="71299" y="7463"/>
                  </a:cubicBezTo>
                  <a:cubicBezTo>
                    <a:pt x="71978" y="7735"/>
                    <a:pt x="72684" y="7920"/>
                    <a:pt x="73377" y="8147"/>
                  </a:cubicBezTo>
                  <a:cubicBezTo>
                    <a:pt x="74130" y="8392"/>
                    <a:pt x="74827" y="8748"/>
                    <a:pt x="75548" y="9072"/>
                  </a:cubicBezTo>
                  <a:lnTo>
                    <a:pt x="75555" y="9076"/>
                  </a:lnTo>
                  <a:cubicBezTo>
                    <a:pt x="74154" y="8639"/>
                    <a:pt x="72723" y="8347"/>
                    <a:pt x="71282" y="8061"/>
                  </a:cubicBezTo>
                  <a:cubicBezTo>
                    <a:pt x="70529" y="7912"/>
                    <a:pt x="69839" y="7611"/>
                    <a:pt x="69099" y="7420"/>
                  </a:cubicBezTo>
                  <a:cubicBezTo>
                    <a:pt x="68304" y="7215"/>
                    <a:pt x="67500" y="7045"/>
                    <a:pt x="66700" y="6867"/>
                  </a:cubicBezTo>
                  <a:cubicBezTo>
                    <a:pt x="63404" y="6134"/>
                    <a:pt x="60096" y="5334"/>
                    <a:pt x="56761" y="4813"/>
                  </a:cubicBezTo>
                  <a:cubicBezTo>
                    <a:pt x="53419" y="4291"/>
                    <a:pt x="50079" y="3790"/>
                    <a:pt x="46722" y="3377"/>
                  </a:cubicBezTo>
                  <a:cubicBezTo>
                    <a:pt x="45866" y="3272"/>
                    <a:pt x="45012" y="3158"/>
                    <a:pt x="44161" y="3018"/>
                  </a:cubicBezTo>
                  <a:cubicBezTo>
                    <a:pt x="43367" y="2887"/>
                    <a:pt x="42582" y="2710"/>
                    <a:pt x="41780" y="2639"/>
                  </a:cubicBezTo>
                  <a:cubicBezTo>
                    <a:pt x="41030" y="2573"/>
                    <a:pt x="40274" y="2555"/>
                    <a:pt x="39517" y="2555"/>
                  </a:cubicBezTo>
                  <a:cubicBezTo>
                    <a:pt x="38591" y="2555"/>
                    <a:pt x="37663" y="2583"/>
                    <a:pt x="36743" y="2583"/>
                  </a:cubicBezTo>
                  <a:lnTo>
                    <a:pt x="34242" y="2583"/>
                  </a:lnTo>
                  <a:cubicBezTo>
                    <a:pt x="34052" y="2583"/>
                    <a:pt x="33860" y="2576"/>
                    <a:pt x="33669" y="2576"/>
                  </a:cubicBezTo>
                  <a:cubicBezTo>
                    <a:pt x="33494" y="2576"/>
                    <a:pt x="33319" y="2582"/>
                    <a:pt x="33147" y="2604"/>
                  </a:cubicBezTo>
                  <a:cubicBezTo>
                    <a:pt x="32763" y="2653"/>
                    <a:pt x="32389" y="2740"/>
                    <a:pt x="32004" y="2784"/>
                  </a:cubicBezTo>
                  <a:cubicBezTo>
                    <a:pt x="30421" y="2966"/>
                    <a:pt x="28896" y="3413"/>
                    <a:pt x="27331" y="3683"/>
                  </a:cubicBezTo>
                  <a:cubicBezTo>
                    <a:pt x="26295" y="3863"/>
                    <a:pt x="25287" y="4168"/>
                    <a:pt x="24269" y="4427"/>
                  </a:cubicBezTo>
                  <a:lnTo>
                    <a:pt x="24159" y="4440"/>
                  </a:lnTo>
                  <a:cubicBezTo>
                    <a:pt x="24687" y="4202"/>
                    <a:pt x="25195" y="3923"/>
                    <a:pt x="25704" y="3644"/>
                  </a:cubicBezTo>
                  <a:cubicBezTo>
                    <a:pt x="28502" y="2107"/>
                    <a:pt x="31532" y="1040"/>
                    <a:pt x="34712" y="679"/>
                  </a:cubicBezTo>
                  <a:cubicBezTo>
                    <a:pt x="36271" y="502"/>
                    <a:pt x="37839" y="462"/>
                    <a:pt x="39407" y="462"/>
                  </a:cubicBezTo>
                  <a:close/>
                  <a:moveTo>
                    <a:pt x="39725" y="3006"/>
                  </a:moveTo>
                  <a:cubicBezTo>
                    <a:pt x="40495" y="3006"/>
                    <a:pt x="41264" y="3028"/>
                    <a:pt x="42024" y="3110"/>
                  </a:cubicBezTo>
                  <a:cubicBezTo>
                    <a:pt x="42843" y="3200"/>
                    <a:pt x="43650" y="3391"/>
                    <a:pt x="44463" y="3517"/>
                  </a:cubicBezTo>
                  <a:cubicBezTo>
                    <a:pt x="45242" y="3637"/>
                    <a:pt x="46024" y="3739"/>
                    <a:pt x="46806" y="3833"/>
                  </a:cubicBezTo>
                  <a:cubicBezTo>
                    <a:pt x="50096" y="4235"/>
                    <a:pt x="53368" y="4730"/>
                    <a:pt x="56643" y="5240"/>
                  </a:cubicBezTo>
                  <a:cubicBezTo>
                    <a:pt x="59840" y="5739"/>
                    <a:pt x="63008" y="6505"/>
                    <a:pt x="66167" y="7200"/>
                  </a:cubicBezTo>
                  <a:cubicBezTo>
                    <a:pt x="66941" y="7371"/>
                    <a:pt x="67714" y="7546"/>
                    <a:pt x="68486" y="7727"/>
                  </a:cubicBezTo>
                  <a:cubicBezTo>
                    <a:pt x="69189" y="7893"/>
                    <a:pt x="69848" y="8175"/>
                    <a:pt x="70547" y="8350"/>
                  </a:cubicBezTo>
                  <a:cubicBezTo>
                    <a:pt x="71295" y="8537"/>
                    <a:pt x="72064" y="8650"/>
                    <a:pt x="72822" y="8792"/>
                  </a:cubicBezTo>
                  <a:cubicBezTo>
                    <a:pt x="73536" y="8927"/>
                    <a:pt x="74202" y="9210"/>
                    <a:pt x="74909" y="9366"/>
                  </a:cubicBezTo>
                  <a:cubicBezTo>
                    <a:pt x="75631" y="9526"/>
                    <a:pt x="76319" y="9796"/>
                    <a:pt x="77043" y="9953"/>
                  </a:cubicBezTo>
                  <a:cubicBezTo>
                    <a:pt x="77741" y="10105"/>
                    <a:pt x="78336" y="10396"/>
                    <a:pt x="78998" y="10649"/>
                  </a:cubicBezTo>
                  <a:cubicBezTo>
                    <a:pt x="79353" y="10784"/>
                    <a:pt x="79728" y="10851"/>
                    <a:pt x="80093" y="10953"/>
                  </a:cubicBezTo>
                  <a:cubicBezTo>
                    <a:pt x="80504" y="11069"/>
                    <a:pt x="80864" y="11268"/>
                    <a:pt x="81253" y="11436"/>
                  </a:cubicBezTo>
                  <a:cubicBezTo>
                    <a:pt x="81526" y="11554"/>
                    <a:pt x="81811" y="11626"/>
                    <a:pt x="82095" y="11712"/>
                  </a:cubicBezTo>
                  <a:cubicBezTo>
                    <a:pt x="82477" y="11828"/>
                    <a:pt x="82812" y="12023"/>
                    <a:pt x="83179" y="12179"/>
                  </a:cubicBezTo>
                  <a:cubicBezTo>
                    <a:pt x="83295" y="12229"/>
                    <a:pt x="83413" y="12276"/>
                    <a:pt x="83530" y="12322"/>
                  </a:cubicBezTo>
                  <a:cubicBezTo>
                    <a:pt x="83667" y="12392"/>
                    <a:pt x="83803" y="12465"/>
                    <a:pt x="83935" y="12545"/>
                  </a:cubicBezTo>
                  <a:cubicBezTo>
                    <a:pt x="84573" y="12927"/>
                    <a:pt x="85257" y="13321"/>
                    <a:pt x="85808" y="13821"/>
                  </a:cubicBezTo>
                  <a:cubicBezTo>
                    <a:pt x="85997" y="13991"/>
                    <a:pt x="86321" y="14178"/>
                    <a:pt x="86436" y="14408"/>
                  </a:cubicBezTo>
                  <a:cubicBezTo>
                    <a:pt x="86591" y="14717"/>
                    <a:pt x="86151" y="15210"/>
                    <a:pt x="85980" y="15443"/>
                  </a:cubicBezTo>
                  <a:cubicBezTo>
                    <a:pt x="85805" y="15679"/>
                    <a:pt x="85603" y="15892"/>
                    <a:pt x="85432" y="16132"/>
                  </a:cubicBezTo>
                  <a:cubicBezTo>
                    <a:pt x="85215" y="16437"/>
                    <a:pt x="85017" y="16760"/>
                    <a:pt x="84755" y="17033"/>
                  </a:cubicBezTo>
                  <a:cubicBezTo>
                    <a:pt x="84236" y="17572"/>
                    <a:pt x="83658" y="18070"/>
                    <a:pt x="83100" y="18569"/>
                  </a:cubicBezTo>
                  <a:cubicBezTo>
                    <a:pt x="81904" y="19642"/>
                    <a:pt x="80605" y="20604"/>
                    <a:pt x="79333" y="21584"/>
                  </a:cubicBezTo>
                  <a:cubicBezTo>
                    <a:pt x="78174" y="22478"/>
                    <a:pt x="77044" y="23407"/>
                    <a:pt x="75811" y="24205"/>
                  </a:cubicBezTo>
                  <a:cubicBezTo>
                    <a:pt x="74494" y="25056"/>
                    <a:pt x="72737" y="25098"/>
                    <a:pt x="71216" y="25193"/>
                  </a:cubicBezTo>
                  <a:cubicBezTo>
                    <a:pt x="70484" y="25239"/>
                    <a:pt x="69755" y="25324"/>
                    <a:pt x="69032" y="25450"/>
                  </a:cubicBezTo>
                  <a:cubicBezTo>
                    <a:pt x="68698" y="25507"/>
                    <a:pt x="68353" y="25509"/>
                    <a:pt x="68016" y="25556"/>
                  </a:cubicBezTo>
                  <a:cubicBezTo>
                    <a:pt x="67571" y="25619"/>
                    <a:pt x="67134" y="25580"/>
                    <a:pt x="66691" y="25631"/>
                  </a:cubicBezTo>
                  <a:cubicBezTo>
                    <a:pt x="65668" y="25749"/>
                    <a:pt x="64648" y="25770"/>
                    <a:pt x="63626" y="25770"/>
                  </a:cubicBezTo>
                  <a:cubicBezTo>
                    <a:pt x="63093" y="25770"/>
                    <a:pt x="62559" y="25764"/>
                    <a:pt x="62023" y="25764"/>
                  </a:cubicBezTo>
                  <a:cubicBezTo>
                    <a:pt x="61976" y="25764"/>
                    <a:pt x="61928" y="25764"/>
                    <a:pt x="61881" y="25764"/>
                  </a:cubicBezTo>
                  <a:cubicBezTo>
                    <a:pt x="61423" y="25765"/>
                    <a:pt x="60931" y="25811"/>
                    <a:pt x="60450" y="25811"/>
                  </a:cubicBezTo>
                  <a:cubicBezTo>
                    <a:pt x="60162" y="25811"/>
                    <a:pt x="59879" y="25794"/>
                    <a:pt x="59609" y="25742"/>
                  </a:cubicBezTo>
                  <a:cubicBezTo>
                    <a:pt x="58878" y="25601"/>
                    <a:pt x="58152" y="25640"/>
                    <a:pt x="57417" y="25533"/>
                  </a:cubicBezTo>
                  <a:cubicBezTo>
                    <a:pt x="56750" y="25436"/>
                    <a:pt x="56071" y="25495"/>
                    <a:pt x="55401" y="25420"/>
                  </a:cubicBezTo>
                  <a:cubicBezTo>
                    <a:pt x="55048" y="25381"/>
                    <a:pt x="54715" y="25361"/>
                    <a:pt x="54361" y="25342"/>
                  </a:cubicBezTo>
                  <a:cubicBezTo>
                    <a:pt x="53985" y="25322"/>
                    <a:pt x="53641" y="25196"/>
                    <a:pt x="53259" y="25193"/>
                  </a:cubicBezTo>
                  <a:cubicBezTo>
                    <a:pt x="52520" y="25190"/>
                    <a:pt x="51803" y="25098"/>
                    <a:pt x="51067" y="25068"/>
                  </a:cubicBezTo>
                  <a:cubicBezTo>
                    <a:pt x="51015" y="25066"/>
                    <a:pt x="50963" y="25065"/>
                    <a:pt x="50910" y="25065"/>
                  </a:cubicBezTo>
                  <a:cubicBezTo>
                    <a:pt x="50653" y="25065"/>
                    <a:pt x="50396" y="25087"/>
                    <a:pt x="50138" y="25087"/>
                  </a:cubicBezTo>
                  <a:cubicBezTo>
                    <a:pt x="50089" y="25087"/>
                    <a:pt x="50040" y="25086"/>
                    <a:pt x="49990" y="25084"/>
                  </a:cubicBezTo>
                  <a:cubicBezTo>
                    <a:pt x="49620" y="25069"/>
                    <a:pt x="49274" y="24935"/>
                    <a:pt x="48905" y="24918"/>
                  </a:cubicBezTo>
                  <a:cubicBezTo>
                    <a:pt x="48851" y="24916"/>
                    <a:pt x="48796" y="24915"/>
                    <a:pt x="48742" y="24915"/>
                  </a:cubicBezTo>
                  <a:cubicBezTo>
                    <a:pt x="48472" y="24915"/>
                    <a:pt x="48201" y="24940"/>
                    <a:pt x="47932" y="24946"/>
                  </a:cubicBezTo>
                  <a:cubicBezTo>
                    <a:pt x="47912" y="24946"/>
                    <a:pt x="47891" y="24946"/>
                    <a:pt x="47871" y="24946"/>
                  </a:cubicBezTo>
                  <a:cubicBezTo>
                    <a:pt x="47503" y="24946"/>
                    <a:pt x="47159" y="24885"/>
                    <a:pt x="46794" y="24837"/>
                  </a:cubicBezTo>
                  <a:cubicBezTo>
                    <a:pt x="46010" y="24735"/>
                    <a:pt x="45221" y="24817"/>
                    <a:pt x="44435" y="24746"/>
                  </a:cubicBezTo>
                  <a:cubicBezTo>
                    <a:pt x="42877" y="24603"/>
                    <a:pt x="41314" y="24573"/>
                    <a:pt x="39753" y="24461"/>
                  </a:cubicBezTo>
                  <a:cubicBezTo>
                    <a:pt x="38953" y="24405"/>
                    <a:pt x="38174" y="24250"/>
                    <a:pt x="37382" y="24138"/>
                  </a:cubicBezTo>
                  <a:cubicBezTo>
                    <a:pt x="36668" y="24037"/>
                    <a:pt x="35931" y="24023"/>
                    <a:pt x="35210" y="23957"/>
                  </a:cubicBezTo>
                  <a:cubicBezTo>
                    <a:pt x="33598" y="23810"/>
                    <a:pt x="31994" y="23517"/>
                    <a:pt x="30389" y="23285"/>
                  </a:cubicBezTo>
                  <a:cubicBezTo>
                    <a:pt x="28856" y="23063"/>
                    <a:pt x="27393" y="22567"/>
                    <a:pt x="25882" y="22245"/>
                  </a:cubicBezTo>
                  <a:cubicBezTo>
                    <a:pt x="24405" y="21931"/>
                    <a:pt x="22904" y="21747"/>
                    <a:pt x="21435" y="21398"/>
                  </a:cubicBezTo>
                  <a:cubicBezTo>
                    <a:pt x="20685" y="21221"/>
                    <a:pt x="19951" y="20991"/>
                    <a:pt x="19235" y="20708"/>
                  </a:cubicBezTo>
                  <a:cubicBezTo>
                    <a:pt x="18838" y="20550"/>
                    <a:pt x="18427" y="20418"/>
                    <a:pt x="18036" y="20244"/>
                  </a:cubicBezTo>
                  <a:cubicBezTo>
                    <a:pt x="17733" y="20109"/>
                    <a:pt x="17468" y="19917"/>
                    <a:pt x="17178" y="19760"/>
                  </a:cubicBezTo>
                  <a:cubicBezTo>
                    <a:pt x="16530" y="19409"/>
                    <a:pt x="15772" y="19325"/>
                    <a:pt x="15096" y="19039"/>
                  </a:cubicBezTo>
                  <a:cubicBezTo>
                    <a:pt x="14430" y="18756"/>
                    <a:pt x="13820" y="18357"/>
                    <a:pt x="13220" y="17956"/>
                  </a:cubicBezTo>
                  <a:cubicBezTo>
                    <a:pt x="12009" y="17146"/>
                    <a:pt x="10751" y="16429"/>
                    <a:pt x="9563" y="15585"/>
                  </a:cubicBezTo>
                  <a:cubicBezTo>
                    <a:pt x="8355" y="14727"/>
                    <a:pt x="7334" y="13673"/>
                    <a:pt x="7558" y="12070"/>
                  </a:cubicBezTo>
                  <a:cubicBezTo>
                    <a:pt x="7752" y="10670"/>
                    <a:pt x="9032" y="9631"/>
                    <a:pt x="10247" y="9083"/>
                  </a:cubicBezTo>
                  <a:cubicBezTo>
                    <a:pt x="11652" y="8452"/>
                    <a:pt x="13000" y="7728"/>
                    <a:pt x="14470" y="7244"/>
                  </a:cubicBezTo>
                  <a:cubicBezTo>
                    <a:pt x="15919" y="6767"/>
                    <a:pt x="17443" y="6517"/>
                    <a:pt x="18887" y="6028"/>
                  </a:cubicBezTo>
                  <a:cubicBezTo>
                    <a:pt x="19485" y="5826"/>
                    <a:pt x="20071" y="5643"/>
                    <a:pt x="20683" y="5515"/>
                  </a:cubicBezTo>
                  <a:cubicBezTo>
                    <a:pt x="20793" y="5495"/>
                    <a:pt x="20901" y="5475"/>
                    <a:pt x="21011" y="5453"/>
                  </a:cubicBezTo>
                  <a:cubicBezTo>
                    <a:pt x="21028" y="5449"/>
                    <a:pt x="21045" y="5446"/>
                    <a:pt x="21063" y="5443"/>
                  </a:cubicBezTo>
                  <a:cubicBezTo>
                    <a:pt x="21836" y="5316"/>
                    <a:pt x="22619" y="5251"/>
                    <a:pt x="23388" y="5095"/>
                  </a:cubicBezTo>
                  <a:cubicBezTo>
                    <a:pt x="24088" y="4955"/>
                    <a:pt x="24769" y="4741"/>
                    <a:pt x="25456" y="4548"/>
                  </a:cubicBezTo>
                  <a:cubicBezTo>
                    <a:pt x="26033" y="4447"/>
                    <a:pt x="26618" y="4353"/>
                    <a:pt x="27203" y="4347"/>
                  </a:cubicBezTo>
                  <a:cubicBezTo>
                    <a:pt x="27317" y="4346"/>
                    <a:pt x="27339" y="4205"/>
                    <a:pt x="27269" y="4150"/>
                  </a:cubicBezTo>
                  <a:cubicBezTo>
                    <a:pt x="27491" y="4110"/>
                    <a:pt x="27714" y="4068"/>
                    <a:pt x="27937" y="4023"/>
                  </a:cubicBezTo>
                  <a:cubicBezTo>
                    <a:pt x="28692" y="3868"/>
                    <a:pt x="29436" y="3671"/>
                    <a:pt x="30192" y="3525"/>
                  </a:cubicBezTo>
                  <a:cubicBezTo>
                    <a:pt x="30974" y="3373"/>
                    <a:pt x="31760" y="3288"/>
                    <a:pt x="32546" y="3166"/>
                  </a:cubicBezTo>
                  <a:cubicBezTo>
                    <a:pt x="33371" y="3038"/>
                    <a:pt x="34211" y="3008"/>
                    <a:pt x="35053" y="3008"/>
                  </a:cubicBezTo>
                  <a:cubicBezTo>
                    <a:pt x="35791" y="3008"/>
                    <a:pt x="36530" y="3031"/>
                    <a:pt x="37262" y="3031"/>
                  </a:cubicBezTo>
                  <a:cubicBezTo>
                    <a:pt x="38078" y="3031"/>
                    <a:pt x="38902" y="3006"/>
                    <a:pt x="39725" y="3006"/>
                  </a:cubicBezTo>
                  <a:close/>
                  <a:moveTo>
                    <a:pt x="14416" y="6802"/>
                  </a:moveTo>
                  <a:lnTo>
                    <a:pt x="14416" y="6802"/>
                  </a:lnTo>
                  <a:cubicBezTo>
                    <a:pt x="14062" y="6917"/>
                    <a:pt x="13710" y="7044"/>
                    <a:pt x="13362" y="7183"/>
                  </a:cubicBezTo>
                  <a:cubicBezTo>
                    <a:pt x="12639" y="7472"/>
                    <a:pt x="11912" y="7760"/>
                    <a:pt x="11218" y="8110"/>
                  </a:cubicBezTo>
                  <a:cubicBezTo>
                    <a:pt x="10594" y="8426"/>
                    <a:pt x="9884" y="8682"/>
                    <a:pt x="9304" y="9072"/>
                  </a:cubicBezTo>
                  <a:cubicBezTo>
                    <a:pt x="8265" y="9771"/>
                    <a:pt x="7295" y="10709"/>
                    <a:pt x="7119" y="12010"/>
                  </a:cubicBezTo>
                  <a:cubicBezTo>
                    <a:pt x="6940" y="13343"/>
                    <a:pt x="7530" y="14538"/>
                    <a:pt x="8548" y="15385"/>
                  </a:cubicBezTo>
                  <a:cubicBezTo>
                    <a:pt x="9672" y="16318"/>
                    <a:pt x="10968" y="16985"/>
                    <a:pt x="12185" y="17777"/>
                  </a:cubicBezTo>
                  <a:cubicBezTo>
                    <a:pt x="12820" y="18189"/>
                    <a:pt x="13436" y="18634"/>
                    <a:pt x="14096" y="19008"/>
                  </a:cubicBezTo>
                  <a:cubicBezTo>
                    <a:pt x="14760" y="19383"/>
                    <a:pt x="15443" y="19609"/>
                    <a:pt x="16171" y="19822"/>
                  </a:cubicBezTo>
                  <a:cubicBezTo>
                    <a:pt x="16873" y="20029"/>
                    <a:pt x="17439" y="20447"/>
                    <a:pt x="18112" y="20716"/>
                  </a:cubicBezTo>
                  <a:cubicBezTo>
                    <a:pt x="18865" y="21016"/>
                    <a:pt x="19629" y="21316"/>
                    <a:pt x="20407" y="21544"/>
                  </a:cubicBezTo>
                  <a:cubicBezTo>
                    <a:pt x="21910" y="21982"/>
                    <a:pt x="23466" y="22185"/>
                    <a:pt x="25002" y="22470"/>
                  </a:cubicBezTo>
                  <a:cubicBezTo>
                    <a:pt x="26616" y="22769"/>
                    <a:pt x="28175" y="23293"/>
                    <a:pt x="29791" y="23577"/>
                  </a:cubicBezTo>
                  <a:cubicBezTo>
                    <a:pt x="30587" y="23717"/>
                    <a:pt x="31389" y="23792"/>
                    <a:pt x="32186" y="23929"/>
                  </a:cubicBezTo>
                  <a:cubicBezTo>
                    <a:pt x="32970" y="24063"/>
                    <a:pt x="33773" y="24246"/>
                    <a:pt x="34567" y="24307"/>
                  </a:cubicBezTo>
                  <a:cubicBezTo>
                    <a:pt x="35356" y="24367"/>
                    <a:pt x="36146" y="24415"/>
                    <a:pt x="36935" y="24475"/>
                  </a:cubicBezTo>
                  <a:cubicBezTo>
                    <a:pt x="37713" y="24534"/>
                    <a:pt x="38477" y="24729"/>
                    <a:pt x="39255" y="24806"/>
                  </a:cubicBezTo>
                  <a:cubicBezTo>
                    <a:pt x="40898" y="24969"/>
                    <a:pt x="42557" y="24949"/>
                    <a:pt x="44199" y="25118"/>
                  </a:cubicBezTo>
                  <a:cubicBezTo>
                    <a:pt x="45010" y="25202"/>
                    <a:pt x="45824" y="25130"/>
                    <a:pt x="46632" y="25219"/>
                  </a:cubicBezTo>
                  <a:cubicBezTo>
                    <a:pt x="46993" y="25258"/>
                    <a:pt x="47340" y="25344"/>
                    <a:pt x="47706" y="25351"/>
                  </a:cubicBezTo>
                  <a:cubicBezTo>
                    <a:pt x="47734" y="25351"/>
                    <a:pt x="47762" y="25352"/>
                    <a:pt x="47789" y="25352"/>
                  </a:cubicBezTo>
                  <a:cubicBezTo>
                    <a:pt x="48095" y="25352"/>
                    <a:pt x="48401" y="25321"/>
                    <a:pt x="48706" y="25321"/>
                  </a:cubicBezTo>
                  <a:cubicBezTo>
                    <a:pt x="48748" y="25321"/>
                    <a:pt x="48791" y="25322"/>
                    <a:pt x="48833" y="25323"/>
                  </a:cubicBezTo>
                  <a:cubicBezTo>
                    <a:pt x="49176" y="25335"/>
                    <a:pt x="49498" y="25456"/>
                    <a:pt x="49839" y="25485"/>
                  </a:cubicBezTo>
                  <a:cubicBezTo>
                    <a:pt x="49935" y="25493"/>
                    <a:pt x="50031" y="25496"/>
                    <a:pt x="50126" y="25496"/>
                  </a:cubicBezTo>
                  <a:cubicBezTo>
                    <a:pt x="50383" y="25496"/>
                    <a:pt x="50639" y="25475"/>
                    <a:pt x="50896" y="25475"/>
                  </a:cubicBezTo>
                  <a:cubicBezTo>
                    <a:pt x="50953" y="25475"/>
                    <a:pt x="51010" y="25476"/>
                    <a:pt x="51067" y="25478"/>
                  </a:cubicBezTo>
                  <a:cubicBezTo>
                    <a:pt x="51424" y="25494"/>
                    <a:pt x="51775" y="25552"/>
                    <a:pt x="52130" y="25586"/>
                  </a:cubicBezTo>
                  <a:cubicBezTo>
                    <a:pt x="52310" y="25604"/>
                    <a:pt x="52489" y="25608"/>
                    <a:pt x="52668" y="25608"/>
                  </a:cubicBezTo>
                  <a:cubicBezTo>
                    <a:pt x="52806" y="25608"/>
                    <a:pt x="52944" y="25605"/>
                    <a:pt x="53082" y="25605"/>
                  </a:cubicBezTo>
                  <a:cubicBezTo>
                    <a:pt x="53169" y="25605"/>
                    <a:pt x="53255" y="25606"/>
                    <a:pt x="53343" y="25609"/>
                  </a:cubicBezTo>
                  <a:cubicBezTo>
                    <a:pt x="53715" y="25622"/>
                    <a:pt x="54061" y="25755"/>
                    <a:pt x="54433" y="25761"/>
                  </a:cubicBezTo>
                  <a:cubicBezTo>
                    <a:pt x="54813" y="25768"/>
                    <a:pt x="55178" y="25821"/>
                    <a:pt x="55555" y="25858"/>
                  </a:cubicBezTo>
                  <a:cubicBezTo>
                    <a:pt x="55918" y="25894"/>
                    <a:pt x="56281" y="25907"/>
                    <a:pt x="56645" y="25910"/>
                  </a:cubicBezTo>
                  <a:cubicBezTo>
                    <a:pt x="57067" y="25913"/>
                    <a:pt x="57462" y="25989"/>
                    <a:pt x="57879" y="26037"/>
                  </a:cubicBezTo>
                  <a:cubicBezTo>
                    <a:pt x="57989" y="26049"/>
                    <a:pt x="58098" y="26053"/>
                    <a:pt x="58208" y="26053"/>
                  </a:cubicBezTo>
                  <a:cubicBezTo>
                    <a:pt x="58369" y="26053"/>
                    <a:pt x="58531" y="26045"/>
                    <a:pt x="58692" y="26045"/>
                  </a:cubicBezTo>
                  <a:cubicBezTo>
                    <a:pt x="58767" y="26045"/>
                    <a:pt x="58842" y="26046"/>
                    <a:pt x="58917" y="26051"/>
                  </a:cubicBezTo>
                  <a:cubicBezTo>
                    <a:pt x="59303" y="26078"/>
                    <a:pt x="59664" y="26218"/>
                    <a:pt x="60053" y="26225"/>
                  </a:cubicBezTo>
                  <a:cubicBezTo>
                    <a:pt x="60165" y="26226"/>
                    <a:pt x="60276" y="26227"/>
                    <a:pt x="60387" y="26227"/>
                  </a:cubicBezTo>
                  <a:cubicBezTo>
                    <a:pt x="61042" y="26227"/>
                    <a:pt x="61700" y="26202"/>
                    <a:pt x="62355" y="26202"/>
                  </a:cubicBezTo>
                  <a:cubicBezTo>
                    <a:pt x="62367" y="26202"/>
                    <a:pt x="62378" y="26202"/>
                    <a:pt x="62390" y="26202"/>
                  </a:cubicBezTo>
                  <a:cubicBezTo>
                    <a:pt x="63052" y="26204"/>
                    <a:pt x="63716" y="26219"/>
                    <a:pt x="64378" y="26219"/>
                  </a:cubicBezTo>
                  <a:cubicBezTo>
                    <a:pt x="64563" y="26219"/>
                    <a:pt x="64748" y="26218"/>
                    <a:pt x="64933" y="26215"/>
                  </a:cubicBezTo>
                  <a:cubicBezTo>
                    <a:pt x="65771" y="26200"/>
                    <a:pt x="66596" y="26078"/>
                    <a:pt x="67431" y="26063"/>
                  </a:cubicBezTo>
                  <a:cubicBezTo>
                    <a:pt x="68150" y="26049"/>
                    <a:pt x="68879" y="25897"/>
                    <a:pt x="69587" y="25781"/>
                  </a:cubicBezTo>
                  <a:cubicBezTo>
                    <a:pt x="70386" y="25651"/>
                    <a:pt x="71218" y="25708"/>
                    <a:pt x="72018" y="25592"/>
                  </a:cubicBezTo>
                  <a:cubicBezTo>
                    <a:pt x="72820" y="25476"/>
                    <a:pt x="73633" y="25421"/>
                    <a:pt x="74428" y="25254"/>
                  </a:cubicBezTo>
                  <a:cubicBezTo>
                    <a:pt x="75171" y="25098"/>
                    <a:pt x="75798" y="24768"/>
                    <a:pt x="76413" y="24330"/>
                  </a:cubicBezTo>
                  <a:cubicBezTo>
                    <a:pt x="76978" y="23927"/>
                    <a:pt x="77591" y="23559"/>
                    <a:pt x="78124" y="23116"/>
                  </a:cubicBezTo>
                  <a:cubicBezTo>
                    <a:pt x="78720" y="22618"/>
                    <a:pt x="79332" y="22150"/>
                    <a:pt x="79943" y="21670"/>
                  </a:cubicBezTo>
                  <a:cubicBezTo>
                    <a:pt x="81239" y="20651"/>
                    <a:pt x="82560" y="19672"/>
                    <a:pt x="83779" y="18557"/>
                  </a:cubicBezTo>
                  <a:cubicBezTo>
                    <a:pt x="84322" y="18059"/>
                    <a:pt x="84929" y="17575"/>
                    <a:pt x="85376" y="16985"/>
                  </a:cubicBezTo>
                  <a:cubicBezTo>
                    <a:pt x="85775" y="16458"/>
                    <a:pt x="86192" y="15930"/>
                    <a:pt x="86555" y="15378"/>
                  </a:cubicBezTo>
                  <a:cubicBezTo>
                    <a:pt x="86840" y="14945"/>
                    <a:pt x="87117" y="14541"/>
                    <a:pt x="86734" y="14067"/>
                  </a:cubicBezTo>
                  <a:cubicBezTo>
                    <a:pt x="86494" y="13771"/>
                    <a:pt x="86178" y="13501"/>
                    <a:pt x="85851" y="13262"/>
                  </a:cubicBezTo>
                  <a:lnTo>
                    <a:pt x="85851" y="13262"/>
                  </a:lnTo>
                  <a:cubicBezTo>
                    <a:pt x="86327" y="13437"/>
                    <a:pt x="86810" y="13603"/>
                    <a:pt x="87200" y="13930"/>
                  </a:cubicBezTo>
                  <a:cubicBezTo>
                    <a:pt x="87430" y="14124"/>
                    <a:pt x="87633" y="14341"/>
                    <a:pt x="87882" y="14513"/>
                  </a:cubicBezTo>
                  <a:cubicBezTo>
                    <a:pt x="88203" y="14734"/>
                    <a:pt x="88613" y="14915"/>
                    <a:pt x="88738" y="15320"/>
                  </a:cubicBezTo>
                  <a:cubicBezTo>
                    <a:pt x="88953" y="16006"/>
                    <a:pt x="88096" y="16809"/>
                    <a:pt x="87641" y="17237"/>
                  </a:cubicBezTo>
                  <a:cubicBezTo>
                    <a:pt x="87080" y="17764"/>
                    <a:pt x="86591" y="18391"/>
                    <a:pt x="86052" y="18946"/>
                  </a:cubicBezTo>
                  <a:cubicBezTo>
                    <a:pt x="85503" y="19510"/>
                    <a:pt x="84950" y="20070"/>
                    <a:pt x="84394" y="20627"/>
                  </a:cubicBezTo>
                  <a:cubicBezTo>
                    <a:pt x="83860" y="21166"/>
                    <a:pt x="83333" y="21664"/>
                    <a:pt x="82712" y="22104"/>
                  </a:cubicBezTo>
                  <a:cubicBezTo>
                    <a:pt x="82154" y="22500"/>
                    <a:pt x="81645" y="22920"/>
                    <a:pt x="81128" y="23367"/>
                  </a:cubicBezTo>
                  <a:cubicBezTo>
                    <a:pt x="80585" y="23838"/>
                    <a:pt x="79985" y="24244"/>
                    <a:pt x="79463" y="24742"/>
                  </a:cubicBezTo>
                  <a:cubicBezTo>
                    <a:pt x="78964" y="25217"/>
                    <a:pt x="78387" y="25581"/>
                    <a:pt x="77882" y="26051"/>
                  </a:cubicBezTo>
                  <a:cubicBezTo>
                    <a:pt x="76768" y="27090"/>
                    <a:pt x="75398" y="27795"/>
                    <a:pt x="73980" y="28332"/>
                  </a:cubicBezTo>
                  <a:cubicBezTo>
                    <a:pt x="72917" y="28734"/>
                    <a:pt x="71822" y="28801"/>
                    <a:pt x="70713" y="28801"/>
                  </a:cubicBezTo>
                  <a:cubicBezTo>
                    <a:pt x="70219" y="28801"/>
                    <a:pt x="69722" y="28787"/>
                    <a:pt x="69224" y="28785"/>
                  </a:cubicBezTo>
                  <a:cubicBezTo>
                    <a:pt x="68678" y="28782"/>
                    <a:pt x="68133" y="28782"/>
                    <a:pt x="67588" y="28782"/>
                  </a:cubicBezTo>
                  <a:cubicBezTo>
                    <a:pt x="67315" y="28782"/>
                    <a:pt x="67043" y="28782"/>
                    <a:pt x="66770" y="28782"/>
                  </a:cubicBezTo>
                  <a:cubicBezTo>
                    <a:pt x="66410" y="28782"/>
                    <a:pt x="66050" y="28792"/>
                    <a:pt x="65691" y="28792"/>
                  </a:cubicBezTo>
                  <a:cubicBezTo>
                    <a:pt x="65211" y="28792"/>
                    <a:pt x="64733" y="28774"/>
                    <a:pt x="64257" y="28689"/>
                  </a:cubicBezTo>
                  <a:cubicBezTo>
                    <a:pt x="63564" y="28566"/>
                    <a:pt x="62828" y="28559"/>
                    <a:pt x="62125" y="28520"/>
                  </a:cubicBezTo>
                  <a:cubicBezTo>
                    <a:pt x="61334" y="28475"/>
                    <a:pt x="60544" y="28403"/>
                    <a:pt x="59755" y="28362"/>
                  </a:cubicBezTo>
                  <a:cubicBezTo>
                    <a:pt x="58170" y="28281"/>
                    <a:pt x="56579" y="28231"/>
                    <a:pt x="55000" y="28058"/>
                  </a:cubicBezTo>
                  <a:cubicBezTo>
                    <a:pt x="54684" y="28024"/>
                    <a:pt x="54377" y="27937"/>
                    <a:pt x="54058" y="27922"/>
                  </a:cubicBezTo>
                  <a:cubicBezTo>
                    <a:pt x="53957" y="27916"/>
                    <a:pt x="53856" y="27915"/>
                    <a:pt x="53755" y="27915"/>
                  </a:cubicBezTo>
                  <a:cubicBezTo>
                    <a:pt x="53523" y="27915"/>
                    <a:pt x="53289" y="27924"/>
                    <a:pt x="53056" y="27924"/>
                  </a:cubicBezTo>
                  <a:cubicBezTo>
                    <a:pt x="52971" y="27924"/>
                    <a:pt x="52886" y="27923"/>
                    <a:pt x="52801" y="27919"/>
                  </a:cubicBezTo>
                  <a:cubicBezTo>
                    <a:pt x="52014" y="27888"/>
                    <a:pt x="51205" y="27818"/>
                    <a:pt x="50419" y="27744"/>
                  </a:cubicBezTo>
                  <a:cubicBezTo>
                    <a:pt x="49801" y="27686"/>
                    <a:pt x="49204" y="27663"/>
                    <a:pt x="48591" y="27663"/>
                  </a:cubicBezTo>
                  <a:cubicBezTo>
                    <a:pt x="48454" y="27663"/>
                    <a:pt x="48316" y="27664"/>
                    <a:pt x="48177" y="27666"/>
                  </a:cubicBezTo>
                  <a:cubicBezTo>
                    <a:pt x="48144" y="27667"/>
                    <a:pt x="48112" y="27667"/>
                    <a:pt x="48080" y="27667"/>
                  </a:cubicBezTo>
                  <a:cubicBezTo>
                    <a:pt x="47382" y="27667"/>
                    <a:pt x="46667" y="27551"/>
                    <a:pt x="45973" y="27485"/>
                  </a:cubicBezTo>
                  <a:cubicBezTo>
                    <a:pt x="45186" y="27410"/>
                    <a:pt x="44443" y="27223"/>
                    <a:pt x="43647" y="27212"/>
                  </a:cubicBezTo>
                  <a:cubicBezTo>
                    <a:pt x="43619" y="27212"/>
                    <a:pt x="43591" y="27212"/>
                    <a:pt x="43563" y="27212"/>
                  </a:cubicBezTo>
                  <a:cubicBezTo>
                    <a:pt x="43061" y="27212"/>
                    <a:pt x="42548" y="27264"/>
                    <a:pt x="42041" y="27264"/>
                  </a:cubicBezTo>
                  <a:cubicBezTo>
                    <a:pt x="41771" y="27264"/>
                    <a:pt x="41502" y="27249"/>
                    <a:pt x="41237" y="27204"/>
                  </a:cubicBezTo>
                  <a:cubicBezTo>
                    <a:pt x="40968" y="27158"/>
                    <a:pt x="40711" y="27083"/>
                    <a:pt x="40438" y="27070"/>
                  </a:cubicBezTo>
                  <a:cubicBezTo>
                    <a:pt x="40309" y="27064"/>
                    <a:pt x="40180" y="27062"/>
                    <a:pt x="40051" y="27062"/>
                  </a:cubicBezTo>
                  <a:cubicBezTo>
                    <a:pt x="39819" y="27062"/>
                    <a:pt x="39587" y="27068"/>
                    <a:pt x="39356" y="27068"/>
                  </a:cubicBezTo>
                  <a:cubicBezTo>
                    <a:pt x="39325" y="27068"/>
                    <a:pt x="39293" y="27068"/>
                    <a:pt x="39262" y="27068"/>
                  </a:cubicBezTo>
                  <a:cubicBezTo>
                    <a:pt x="38856" y="27065"/>
                    <a:pt x="38439" y="27038"/>
                    <a:pt x="38025" y="27038"/>
                  </a:cubicBezTo>
                  <a:cubicBezTo>
                    <a:pt x="37706" y="27038"/>
                    <a:pt x="37389" y="27054"/>
                    <a:pt x="37078" y="27108"/>
                  </a:cubicBezTo>
                  <a:cubicBezTo>
                    <a:pt x="36540" y="27202"/>
                    <a:pt x="36005" y="27217"/>
                    <a:pt x="35465" y="27217"/>
                  </a:cubicBezTo>
                  <a:cubicBezTo>
                    <a:pt x="35232" y="27217"/>
                    <a:pt x="34999" y="27214"/>
                    <a:pt x="34764" y="27213"/>
                  </a:cubicBezTo>
                  <a:cubicBezTo>
                    <a:pt x="34639" y="27213"/>
                    <a:pt x="34514" y="27211"/>
                    <a:pt x="34390" y="27211"/>
                  </a:cubicBezTo>
                  <a:cubicBezTo>
                    <a:pt x="34196" y="27211"/>
                    <a:pt x="34002" y="27217"/>
                    <a:pt x="33809" y="27250"/>
                  </a:cubicBezTo>
                  <a:cubicBezTo>
                    <a:pt x="33475" y="27307"/>
                    <a:pt x="33165" y="27369"/>
                    <a:pt x="32829" y="27369"/>
                  </a:cubicBezTo>
                  <a:cubicBezTo>
                    <a:pt x="32788" y="27369"/>
                    <a:pt x="32746" y="27369"/>
                    <a:pt x="32704" y="27367"/>
                  </a:cubicBezTo>
                  <a:cubicBezTo>
                    <a:pt x="32633" y="27362"/>
                    <a:pt x="32562" y="27360"/>
                    <a:pt x="32490" y="27360"/>
                  </a:cubicBezTo>
                  <a:cubicBezTo>
                    <a:pt x="32247" y="27360"/>
                    <a:pt x="32004" y="27385"/>
                    <a:pt x="31765" y="27434"/>
                  </a:cubicBezTo>
                  <a:cubicBezTo>
                    <a:pt x="31351" y="27518"/>
                    <a:pt x="30928" y="27522"/>
                    <a:pt x="30509" y="27569"/>
                  </a:cubicBezTo>
                  <a:cubicBezTo>
                    <a:pt x="29741" y="27653"/>
                    <a:pt x="28987" y="27848"/>
                    <a:pt x="28219" y="27911"/>
                  </a:cubicBezTo>
                  <a:cubicBezTo>
                    <a:pt x="27856" y="27941"/>
                    <a:pt x="27488" y="27952"/>
                    <a:pt x="27119" y="27952"/>
                  </a:cubicBezTo>
                  <a:cubicBezTo>
                    <a:pt x="26671" y="27952"/>
                    <a:pt x="26222" y="27936"/>
                    <a:pt x="25780" y="27922"/>
                  </a:cubicBezTo>
                  <a:cubicBezTo>
                    <a:pt x="25020" y="27895"/>
                    <a:pt x="24240" y="27841"/>
                    <a:pt x="23505" y="27634"/>
                  </a:cubicBezTo>
                  <a:cubicBezTo>
                    <a:pt x="22052" y="27227"/>
                    <a:pt x="20644" y="26757"/>
                    <a:pt x="19284" y="26098"/>
                  </a:cubicBezTo>
                  <a:cubicBezTo>
                    <a:pt x="18617" y="25775"/>
                    <a:pt x="18022" y="25327"/>
                    <a:pt x="17364" y="24988"/>
                  </a:cubicBezTo>
                  <a:cubicBezTo>
                    <a:pt x="16751" y="24674"/>
                    <a:pt x="16176" y="24314"/>
                    <a:pt x="15574" y="23982"/>
                  </a:cubicBezTo>
                  <a:cubicBezTo>
                    <a:pt x="14942" y="23634"/>
                    <a:pt x="14395" y="23134"/>
                    <a:pt x="13773" y="22759"/>
                  </a:cubicBezTo>
                  <a:cubicBezTo>
                    <a:pt x="13161" y="22390"/>
                    <a:pt x="12591" y="21990"/>
                    <a:pt x="12020" y="21563"/>
                  </a:cubicBezTo>
                  <a:cubicBezTo>
                    <a:pt x="11430" y="21120"/>
                    <a:pt x="10829" y="20829"/>
                    <a:pt x="10170" y="20512"/>
                  </a:cubicBezTo>
                  <a:cubicBezTo>
                    <a:pt x="9552" y="20215"/>
                    <a:pt x="9010" y="19786"/>
                    <a:pt x="8441" y="19409"/>
                  </a:cubicBezTo>
                  <a:cubicBezTo>
                    <a:pt x="7222" y="18601"/>
                    <a:pt x="5989" y="17814"/>
                    <a:pt x="4916" y="16818"/>
                  </a:cubicBezTo>
                  <a:cubicBezTo>
                    <a:pt x="4459" y="16397"/>
                    <a:pt x="3959" y="16088"/>
                    <a:pt x="3457" y="15732"/>
                  </a:cubicBezTo>
                  <a:cubicBezTo>
                    <a:pt x="2906" y="15341"/>
                    <a:pt x="2404" y="14884"/>
                    <a:pt x="1964" y="14370"/>
                  </a:cubicBezTo>
                  <a:cubicBezTo>
                    <a:pt x="1258" y="13545"/>
                    <a:pt x="174" y="11799"/>
                    <a:pt x="1257" y="10860"/>
                  </a:cubicBezTo>
                  <a:cubicBezTo>
                    <a:pt x="1785" y="10403"/>
                    <a:pt x="2546" y="10194"/>
                    <a:pt x="3196" y="9984"/>
                  </a:cubicBezTo>
                  <a:cubicBezTo>
                    <a:pt x="3944" y="9741"/>
                    <a:pt x="4680" y="9500"/>
                    <a:pt x="5408" y="9207"/>
                  </a:cubicBezTo>
                  <a:cubicBezTo>
                    <a:pt x="6801" y="8645"/>
                    <a:pt x="8294" y="8362"/>
                    <a:pt x="9731" y="7932"/>
                  </a:cubicBezTo>
                  <a:cubicBezTo>
                    <a:pt x="11215" y="7485"/>
                    <a:pt x="12736" y="7177"/>
                    <a:pt x="14247" y="6840"/>
                  </a:cubicBezTo>
                  <a:cubicBezTo>
                    <a:pt x="14303" y="6828"/>
                    <a:pt x="14360" y="6814"/>
                    <a:pt x="14416" y="6802"/>
                  </a:cubicBezTo>
                  <a:close/>
                  <a:moveTo>
                    <a:pt x="39408" y="2"/>
                  </a:moveTo>
                  <a:cubicBezTo>
                    <a:pt x="37785" y="2"/>
                    <a:pt x="36160" y="44"/>
                    <a:pt x="34547" y="237"/>
                  </a:cubicBezTo>
                  <a:cubicBezTo>
                    <a:pt x="31372" y="616"/>
                    <a:pt x="28336" y="1670"/>
                    <a:pt x="25537" y="3206"/>
                  </a:cubicBezTo>
                  <a:cubicBezTo>
                    <a:pt x="24862" y="3577"/>
                    <a:pt x="24186" y="3958"/>
                    <a:pt x="23465" y="4231"/>
                  </a:cubicBezTo>
                  <a:cubicBezTo>
                    <a:pt x="22808" y="4481"/>
                    <a:pt x="22113" y="4682"/>
                    <a:pt x="21436" y="4877"/>
                  </a:cubicBezTo>
                  <a:cubicBezTo>
                    <a:pt x="21190" y="4931"/>
                    <a:pt x="20944" y="4981"/>
                    <a:pt x="20694" y="5018"/>
                  </a:cubicBezTo>
                  <a:cubicBezTo>
                    <a:pt x="19906" y="5137"/>
                    <a:pt x="19140" y="5229"/>
                    <a:pt x="18363" y="5429"/>
                  </a:cubicBezTo>
                  <a:cubicBezTo>
                    <a:pt x="15211" y="6243"/>
                    <a:pt x="11990" y="6794"/>
                    <a:pt x="8877" y="7754"/>
                  </a:cubicBezTo>
                  <a:cubicBezTo>
                    <a:pt x="8126" y="7985"/>
                    <a:pt x="7357" y="8132"/>
                    <a:pt x="6600" y="8337"/>
                  </a:cubicBezTo>
                  <a:cubicBezTo>
                    <a:pt x="5832" y="8546"/>
                    <a:pt x="5114" y="8886"/>
                    <a:pt x="4369" y="9155"/>
                  </a:cubicBezTo>
                  <a:cubicBezTo>
                    <a:pt x="3623" y="9424"/>
                    <a:pt x="2856" y="9612"/>
                    <a:pt x="2121" y="9907"/>
                  </a:cubicBezTo>
                  <a:cubicBezTo>
                    <a:pt x="1612" y="10112"/>
                    <a:pt x="1078" y="10344"/>
                    <a:pt x="728" y="10786"/>
                  </a:cubicBezTo>
                  <a:cubicBezTo>
                    <a:pt x="1" y="11707"/>
                    <a:pt x="535" y="13057"/>
                    <a:pt x="1093" y="13923"/>
                  </a:cubicBezTo>
                  <a:cubicBezTo>
                    <a:pt x="1780" y="14990"/>
                    <a:pt x="2753" y="15797"/>
                    <a:pt x="3810" y="16474"/>
                  </a:cubicBezTo>
                  <a:cubicBezTo>
                    <a:pt x="4434" y="16876"/>
                    <a:pt x="4912" y="17458"/>
                    <a:pt x="5498" y="17910"/>
                  </a:cubicBezTo>
                  <a:cubicBezTo>
                    <a:pt x="6089" y="18366"/>
                    <a:pt x="6729" y="18795"/>
                    <a:pt x="7350" y="19211"/>
                  </a:cubicBezTo>
                  <a:cubicBezTo>
                    <a:pt x="7943" y="19609"/>
                    <a:pt x="8545" y="19997"/>
                    <a:pt x="9143" y="20389"/>
                  </a:cubicBezTo>
                  <a:cubicBezTo>
                    <a:pt x="9764" y="20797"/>
                    <a:pt x="10464" y="21022"/>
                    <a:pt x="11094" y="21408"/>
                  </a:cubicBezTo>
                  <a:cubicBezTo>
                    <a:pt x="11727" y="21796"/>
                    <a:pt x="12288" y="22291"/>
                    <a:pt x="12912" y="22693"/>
                  </a:cubicBezTo>
                  <a:cubicBezTo>
                    <a:pt x="13593" y="23132"/>
                    <a:pt x="14261" y="23541"/>
                    <a:pt x="14906" y="24032"/>
                  </a:cubicBezTo>
                  <a:cubicBezTo>
                    <a:pt x="15148" y="24217"/>
                    <a:pt x="15429" y="24339"/>
                    <a:pt x="15688" y="24500"/>
                  </a:cubicBezTo>
                  <a:cubicBezTo>
                    <a:pt x="16000" y="24696"/>
                    <a:pt x="16301" y="24896"/>
                    <a:pt x="16631" y="25064"/>
                  </a:cubicBezTo>
                  <a:cubicBezTo>
                    <a:pt x="17312" y="25410"/>
                    <a:pt x="17949" y="25809"/>
                    <a:pt x="18611" y="26190"/>
                  </a:cubicBezTo>
                  <a:cubicBezTo>
                    <a:pt x="19227" y="26543"/>
                    <a:pt x="19893" y="26836"/>
                    <a:pt x="20548" y="27107"/>
                  </a:cubicBezTo>
                  <a:cubicBezTo>
                    <a:pt x="21262" y="27402"/>
                    <a:pt x="22012" y="27564"/>
                    <a:pt x="22743" y="27807"/>
                  </a:cubicBezTo>
                  <a:cubicBezTo>
                    <a:pt x="24225" y="28300"/>
                    <a:pt x="25740" y="28335"/>
                    <a:pt x="27289" y="28335"/>
                  </a:cubicBezTo>
                  <a:cubicBezTo>
                    <a:pt x="27315" y="28335"/>
                    <a:pt x="27340" y="28335"/>
                    <a:pt x="27366" y="28335"/>
                  </a:cubicBezTo>
                  <a:cubicBezTo>
                    <a:pt x="28156" y="28335"/>
                    <a:pt x="28895" y="28208"/>
                    <a:pt x="29670" y="28081"/>
                  </a:cubicBezTo>
                  <a:cubicBezTo>
                    <a:pt x="30448" y="27954"/>
                    <a:pt x="31233" y="27919"/>
                    <a:pt x="32009" y="27789"/>
                  </a:cubicBezTo>
                  <a:cubicBezTo>
                    <a:pt x="32135" y="27767"/>
                    <a:pt x="32260" y="27760"/>
                    <a:pt x="32385" y="27760"/>
                  </a:cubicBezTo>
                  <a:cubicBezTo>
                    <a:pt x="32578" y="27760"/>
                    <a:pt x="32770" y="27776"/>
                    <a:pt x="32963" y="27776"/>
                  </a:cubicBezTo>
                  <a:cubicBezTo>
                    <a:pt x="33033" y="27776"/>
                    <a:pt x="33103" y="27774"/>
                    <a:pt x="33173" y="27768"/>
                  </a:cubicBezTo>
                  <a:cubicBezTo>
                    <a:pt x="33553" y="27738"/>
                    <a:pt x="33910" y="27611"/>
                    <a:pt x="34294" y="27609"/>
                  </a:cubicBezTo>
                  <a:cubicBezTo>
                    <a:pt x="34316" y="27609"/>
                    <a:pt x="34339" y="27609"/>
                    <a:pt x="34362" y="27609"/>
                  </a:cubicBezTo>
                  <a:cubicBezTo>
                    <a:pt x="34836" y="27609"/>
                    <a:pt x="35319" y="27636"/>
                    <a:pt x="35798" y="27636"/>
                  </a:cubicBezTo>
                  <a:cubicBezTo>
                    <a:pt x="36049" y="27636"/>
                    <a:pt x="36299" y="27628"/>
                    <a:pt x="36546" y="27606"/>
                  </a:cubicBezTo>
                  <a:cubicBezTo>
                    <a:pt x="36928" y="27570"/>
                    <a:pt x="37290" y="27464"/>
                    <a:pt x="37678" y="27455"/>
                  </a:cubicBezTo>
                  <a:cubicBezTo>
                    <a:pt x="37792" y="27452"/>
                    <a:pt x="37906" y="27451"/>
                    <a:pt x="38019" y="27451"/>
                  </a:cubicBezTo>
                  <a:cubicBezTo>
                    <a:pt x="38322" y="27451"/>
                    <a:pt x="38626" y="27459"/>
                    <a:pt x="38929" y="27464"/>
                  </a:cubicBezTo>
                  <a:cubicBezTo>
                    <a:pt x="39195" y="27469"/>
                    <a:pt x="39460" y="27470"/>
                    <a:pt x="39726" y="27470"/>
                  </a:cubicBezTo>
                  <a:cubicBezTo>
                    <a:pt x="39834" y="27470"/>
                    <a:pt x="39942" y="27470"/>
                    <a:pt x="40051" y="27470"/>
                  </a:cubicBezTo>
                  <a:cubicBezTo>
                    <a:pt x="40475" y="27470"/>
                    <a:pt x="40858" y="27556"/>
                    <a:pt x="41274" y="27613"/>
                  </a:cubicBezTo>
                  <a:cubicBezTo>
                    <a:pt x="41520" y="27647"/>
                    <a:pt x="41768" y="27659"/>
                    <a:pt x="42016" y="27659"/>
                  </a:cubicBezTo>
                  <a:cubicBezTo>
                    <a:pt x="42514" y="27659"/>
                    <a:pt x="43014" y="27613"/>
                    <a:pt x="43509" y="27613"/>
                  </a:cubicBezTo>
                  <a:cubicBezTo>
                    <a:pt x="43528" y="27613"/>
                    <a:pt x="43546" y="27613"/>
                    <a:pt x="43564" y="27613"/>
                  </a:cubicBezTo>
                  <a:cubicBezTo>
                    <a:pt x="44360" y="27620"/>
                    <a:pt x="45107" y="27799"/>
                    <a:pt x="45892" y="27879"/>
                  </a:cubicBezTo>
                  <a:cubicBezTo>
                    <a:pt x="46621" y="27953"/>
                    <a:pt x="47369" y="28070"/>
                    <a:pt x="48104" y="28070"/>
                  </a:cubicBezTo>
                  <a:cubicBezTo>
                    <a:pt x="48154" y="28070"/>
                    <a:pt x="48205" y="28069"/>
                    <a:pt x="48255" y="28068"/>
                  </a:cubicBezTo>
                  <a:cubicBezTo>
                    <a:pt x="48367" y="28066"/>
                    <a:pt x="48477" y="28065"/>
                    <a:pt x="48587" y="28065"/>
                  </a:cubicBezTo>
                  <a:cubicBezTo>
                    <a:pt x="49258" y="28065"/>
                    <a:pt x="49908" y="28109"/>
                    <a:pt x="50584" y="28163"/>
                  </a:cubicBezTo>
                  <a:cubicBezTo>
                    <a:pt x="51396" y="28228"/>
                    <a:pt x="52236" y="28324"/>
                    <a:pt x="53050" y="28330"/>
                  </a:cubicBezTo>
                  <a:cubicBezTo>
                    <a:pt x="53061" y="28330"/>
                    <a:pt x="53072" y="28330"/>
                    <a:pt x="53083" y="28330"/>
                  </a:cubicBezTo>
                  <a:cubicBezTo>
                    <a:pt x="53311" y="28330"/>
                    <a:pt x="53542" y="28318"/>
                    <a:pt x="53772" y="28318"/>
                  </a:cubicBezTo>
                  <a:cubicBezTo>
                    <a:pt x="53954" y="28318"/>
                    <a:pt x="54134" y="28325"/>
                    <a:pt x="54313" y="28351"/>
                  </a:cubicBezTo>
                  <a:cubicBezTo>
                    <a:pt x="54702" y="28406"/>
                    <a:pt x="55067" y="28470"/>
                    <a:pt x="55460" y="28492"/>
                  </a:cubicBezTo>
                  <a:cubicBezTo>
                    <a:pt x="56286" y="28538"/>
                    <a:pt x="57108" y="28637"/>
                    <a:pt x="57932" y="28701"/>
                  </a:cubicBezTo>
                  <a:cubicBezTo>
                    <a:pt x="58730" y="28762"/>
                    <a:pt x="59529" y="28734"/>
                    <a:pt x="60323" y="28820"/>
                  </a:cubicBezTo>
                  <a:cubicBezTo>
                    <a:pt x="61137" y="28908"/>
                    <a:pt x="61952" y="28910"/>
                    <a:pt x="62768" y="28972"/>
                  </a:cubicBezTo>
                  <a:cubicBezTo>
                    <a:pt x="63160" y="29002"/>
                    <a:pt x="63556" y="29012"/>
                    <a:pt x="63948" y="29055"/>
                  </a:cubicBezTo>
                  <a:cubicBezTo>
                    <a:pt x="64351" y="29100"/>
                    <a:pt x="64728" y="29197"/>
                    <a:pt x="65137" y="29201"/>
                  </a:cubicBezTo>
                  <a:cubicBezTo>
                    <a:pt x="65585" y="29204"/>
                    <a:pt x="66033" y="29205"/>
                    <a:pt x="66481" y="29205"/>
                  </a:cubicBezTo>
                  <a:cubicBezTo>
                    <a:pt x="67487" y="29205"/>
                    <a:pt x="68494" y="29199"/>
                    <a:pt x="69501" y="29199"/>
                  </a:cubicBezTo>
                  <a:cubicBezTo>
                    <a:pt x="69758" y="29199"/>
                    <a:pt x="70016" y="29200"/>
                    <a:pt x="70273" y="29201"/>
                  </a:cubicBezTo>
                  <a:cubicBezTo>
                    <a:pt x="70609" y="29201"/>
                    <a:pt x="70949" y="29210"/>
                    <a:pt x="71289" y="29210"/>
                  </a:cubicBezTo>
                  <a:cubicBezTo>
                    <a:pt x="71759" y="29210"/>
                    <a:pt x="72229" y="29194"/>
                    <a:pt x="72690" y="29118"/>
                  </a:cubicBezTo>
                  <a:cubicBezTo>
                    <a:pt x="73415" y="29000"/>
                    <a:pt x="74103" y="28738"/>
                    <a:pt x="74774" y="28446"/>
                  </a:cubicBezTo>
                  <a:cubicBezTo>
                    <a:pt x="75444" y="28153"/>
                    <a:pt x="76108" y="27839"/>
                    <a:pt x="76733" y="27453"/>
                  </a:cubicBezTo>
                  <a:cubicBezTo>
                    <a:pt x="77374" y="27057"/>
                    <a:pt x="77894" y="26560"/>
                    <a:pt x="78460" y="26069"/>
                  </a:cubicBezTo>
                  <a:cubicBezTo>
                    <a:pt x="78725" y="25839"/>
                    <a:pt x="79035" y="25672"/>
                    <a:pt x="79306" y="25451"/>
                  </a:cubicBezTo>
                  <a:cubicBezTo>
                    <a:pt x="79578" y="25230"/>
                    <a:pt x="79815" y="24962"/>
                    <a:pt x="80084" y="24733"/>
                  </a:cubicBezTo>
                  <a:cubicBezTo>
                    <a:pt x="80652" y="24249"/>
                    <a:pt x="81245" y="23804"/>
                    <a:pt x="81801" y="23304"/>
                  </a:cubicBezTo>
                  <a:cubicBezTo>
                    <a:pt x="82344" y="22817"/>
                    <a:pt x="82973" y="22444"/>
                    <a:pt x="83543" y="21992"/>
                  </a:cubicBezTo>
                  <a:cubicBezTo>
                    <a:pt x="84171" y="21495"/>
                    <a:pt x="84712" y="20883"/>
                    <a:pt x="85276" y="20315"/>
                  </a:cubicBezTo>
                  <a:cubicBezTo>
                    <a:pt x="85848" y="19735"/>
                    <a:pt x="86419" y="19155"/>
                    <a:pt x="86981" y="18565"/>
                  </a:cubicBezTo>
                  <a:cubicBezTo>
                    <a:pt x="87253" y="18280"/>
                    <a:pt x="87496" y="17970"/>
                    <a:pt x="87765" y="17683"/>
                  </a:cubicBezTo>
                  <a:cubicBezTo>
                    <a:pt x="88001" y="17430"/>
                    <a:pt x="88258" y="17218"/>
                    <a:pt x="88473" y="16943"/>
                  </a:cubicBezTo>
                  <a:cubicBezTo>
                    <a:pt x="88822" y="16498"/>
                    <a:pt x="89294" y="15961"/>
                    <a:pt x="89175" y="15347"/>
                  </a:cubicBezTo>
                  <a:cubicBezTo>
                    <a:pt x="89058" y="14750"/>
                    <a:pt x="88542" y="14478"/>
                    <a:pt x="88089" y="14160"/>
                  </a:cubicBezTo>
                  <a:cubicBezTo>
                    <a:pt x="87799" y="13956"/>
                    <a:pt x="87570" y="13681"/>
                    <a:pt x="87282" y="13475"/>
                  </a:cubicBezTo>
                  <a:cubicBezTo>
                    <a:pt x="87000" y="13273"/>
                    <a:pt x="86671" y="13140"/>
                    <a:pt x="86351" y="13013"/>
                  </a:cubicBezTo>
                  <a:cubicBezTo>
                    <a:pt x="85656" y="12736"/>
                    <a:pt x="84993" y="12387"/>
                    <a:pt x="84289" y="12139"/>
                  </a:cubicBezTo>
                  <a:cubicBezTo>
                    <a:pt x="84114" y="12077"/>
                    <a:pt x="83941" y="12008"/>
                    <a:pt x="83770" y="11936"/>
                  </a:cubicBezTo>
                  <a:cubicBezTo>
                    <a:pt x="83618" y="11855"/>
                    <a:pt x="83465" y="11778"/>
                    <a:pt x="83306" y="11709"/>
                  </a:cubicBezTo>
                  <a:cubicBezTo>
                    <a:pt x="82645" y="11421"/>
                    <a:pt x="82028" y="11079"/>
                    <a:pt x="81347" y="10841"/>
                  </a:cubicBezTo>
                  <a:cubicBezTo>
                    <a:pt x="79784" y="10293"/>
                    <a:pt x="78212" y="9738"/>
                    <a:pt x="76692" y="9084"/>
                  </a:cubicBezTo>
                  <a:cubicBezTo>
                    <a:pt x="75932" y="8757"/>
                    <a:pt x="75192" y="8389"/>
                    <a:pt x="74434" y="8059"/>
                  </a:cubicBezTo>
                  <a:cubicBezTo>
                    <a:pt x="73769" y="7770"/>
                    <a:pt x="73068" y="7582"/>
                    <a:pt x="72378" y="7365"/>
                  </a:cubicBezTo>
                  <a:cubicBezTo>
                    <a:pt x="71607" y="7123"/>
                    <a:pt x="70869" y="6789"/>
                    <a:pt x="70108" y="6514"/>
                  </a:cubicBezTo>
                  <a:cubicBezTo>
                    <a:pt x="69346" y="6239"/>
                    <a:pt x="68577" y="6066"/>
                    <a:pt x="67795" y="5871"/>
                  </a:cubicBezTo>
                  <a:cubicBezTo>
                    <a:pt x="66997" y="5674"/>
                    <a:pt x="66216" y="5404"/>
                    <a:pt x="65419" y="5202"/>
                  </a:cubicBezTo>
                  <a:cubicBezTo>
                    <a:pt x="64615" y="4998"/>
                    <a:pt x="63792" y="4884"/>
                    <a:pt x="62987" y="4692"/>
                  </a:cubicBezTo>
                  <a:cubicBezTo>
                    <a:pt x="62209" y="4507"/>
                    <a:pt x="61460" y="4234"/>
                    <a:pt x="60681" y="4052"/>
                  </a:cubicBezTo>
                  <a:cubicBezTo>
                    <a:pt x="59948" y="3881"/>
                    <a:pt x="59247" y="3641"/>
                    <a:pt x="58537" y="3395"/>
                  </a:cubicBezTo>
                  <a:cubicBezTo>
                    <a:pt x="56980" y="2860"/>
                    <a:pt x="55405" y="2364"/>
                    <a:pt x="53791" y="2028"/>
                  </a:cubicBezTo>
                  <a:cubicBezTo>
                    <a:pt x="53020" y="1869"/>
                    <a:pt x="52241" y="1768"/>
                    <a:pt x="51462" y="1663"/>
                  </a:cubicBezTo>
                  <a:cubicBezTo>
                    <a:pt x="51009" y="1603"/>
                    <a:pt x="50555" y="1549"/>
                    <a:pt x="50113" y="1428"/>
                  </a:cubicBezTo>
                  <a:cubicBezTo>
                    <a:pt x="49719" y="1321"/>
                    <a:pt x="49340" y="1149"/>
                    <a:pt x="48940" y="1072"/>
                  </a:cubicBezTo>
                  <a:cubicBezTo>
                    <a:pt x="48589" y="1005"/>
                    <a:pt x="48230" y="998"/>
                    <a:pt x="47878" y="931"/>
                  </a:cubicBezTo>
                  <a:cubicBezTo>
                    <a:pt x="47463" y="851"/>
                    <a:pt x="47057" y="732"/>
                    <a:pt x="46646" y="633"/>
                  </a:cubicBezTo>
                  <a:cubicBezTo>
                    <a:pt x="45859" y="442"/>
                    <a:pt x="45042" y="342"/>
                    <a:pt x="44242" y="227"/>
                  </a:cubicBezTo>
                  <a:cubicBezTo>
                    <a:pt x="42662" y="1"/>
                    <a:pt x="41063" y="3"/>
                    <a:pt x="39470" y="2"/>
                  </a:cubicBezTo>
                  <a:cubicBezTo>
                    <a:pt x="39450" y="2"/>
                    <a:pt x="39429" y="2"/>
                    <a:pt x="39408"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3" name="TextBox 572">
            <a:extLst>
              <a:ext uri="{FF2B5EF4-FFF2-40B4-BE49-F238E27FC236}">
                <a16:creationId xmlns:a16="http://schemas.microsoft.com/office/drawing/2014/main" id="{8F02A68E-1E50-5099-10F5-BBCF985DB31C}"/>
              </a:ext>
            </a:extLst>
          </p:cNvPr>
          <p:cNvSpPr txBox="1"/>
          <p:nvPr/>
        </p:nvSpPr>
        <p:spPr>
          <a:xfrm>
            <a:off x="524552" y="1404690"/>
            <a:ext cx="1538480" cy="830997"/>
          </a:xfrm>
          <a:prstGeom prst="rect">
            <a:avLst/>
          </a:prstGeom>
          <a:noFill/>
        </p:spPr>
        <p:txBody>
          <a:bodyPr wrap="square" rtlCol="0">
            <a:spAutoFit/>
          </a:bodyPr>
          <a:lstStyle/>
          <a:p>
            <a:r>
              <a:rPr lang="en-US" sz="2400" b="1" dirty="0">
                <a:latin typeface="Sofia Sans Condensed" panose="020B0604020202020204" charset="0"/>
              </a:rPr>
              <a:t>Activities on social media</a:t>
            </a:r>
          </a:p>
        </p:txBody>
      </p:sp>
      <p:sp>
        <p:nvSpPr>
          <p:cNvPr id="574" name="TextBox 573">
            <a:extLst>
              <a:ext uri="{FF2B5EF4-FFF2-40B4-BE49-F238E27FC236}">
                <a16:creationId xmlns:a16="http://schemas.microsoft.com/office/drawing/2014/main" id="{5D45C63B-DB98-E4A5-74D5-87DF733B0879}"/>
              </a:ext>
            </a:extLst>
          </p:cNvPr>
          <p:cNvSpPr txBox="1"/>
          <p:nvPr/>
        </p:nvSpPr>
        <p:spPr>
          <a:xfrm>
            <a:off x="7381363" y="3144992"/>
            <a:ext cx="1436572" cy="830997"/>
          </a:xfrm>
          <a:prstGeom prst="rect">
            <a:avLst/>
          </a:prstGeom>
          <a:noFill/>
        </p:spPr>
        <p:txBody>
          <a:bodyPr wrap="square" rtlCol="0">
            <a:spAutoFit/>
          </a:bodyPr>
          <a:lstStyle/>
          <a:p>
            <a:pPr algn="ctr"/>
            <a:r>
              <a:rPr lang="en-US" sz="2400" b="1" dirty="0">
                <a:latin typeface="Sofia Sans Condensed" panose="020B0604020202020204" charset="0"/>
              </a:rPr>
              <a:t>Causes of teen stress</a:t>
            </a:r>
          </a:p>
        </p:txBody>
      </p:sp>
      <p:sp>
        <p:nvSpPr>
          <p:cNvPr id="575" name="TextBox 574">
            <a:extLst>
              <a:ext uri="{FF2B5EF4-FFF2-40B4-BE49-F238E27FC236}">
                <a16:creationId xmlns:a16="http://schemas.microsoft.com/office/drawing/2014/main" id="{EB74FC1C-D639-B7AD-FF25-2268D869490A}"/>
              </a:ext>
            </a:extLst>
          </p:cNvPr>
          <p:cNvSpPr txBox="1"/>
          <p:nvPr/>
        </p:nvSpPr>
        <p:spPr>
          <a:xfrm>
            <a:off x="955306" y="150673"/>
            <a:ext cx="1538480" cy="769441"/>
          </a:xfrm>
          <a:prstGeom prst="rect">
            <a:avLst/>
          </a:prstGeom>
          <a:noFill/>
        </p:spPr>
        <p:txBody>
          <a:bodyPr wrap="square" rtlCol="0">
            <a:spAutoFit/>
          </a:bodyPr>
          <a:lstStyle/>
          <a:p>
            <a:pPr algn="ctr"/>
            <a:r>
              <a:rPr lang="en-US" sz="2200" dirty="0">
                <a:latin typeface="Sofia Sans Condensed" panose="020B0604020202020204" charset="0"/>
              </a:rPr>
              <a:t>Logging on to an account </a:t>
            </a:r>
          </a:p>
        </p:txBody>
      </p:sp>
      <p:sp>
        <p:nvSpPr>
          <p:cNvPr id="576" name="TextBox 575">
            <a:extLst>
              <a:ext uri="{FF2B5EF4-FFF2-40B4-BE49-F238E27FC236}">
                <a16:creationId xmlns:a16="http://schemas.microsoft.com/office/drawing/2014/main" id="{6FB99B67-9F58-7896-46FC-E392B32AA33A}"/>
              </a:ext>
            </a:extLst>
          </p:cNvPr>
          <p:cNvSpPr txBox="1"/>
          <p:nvPr/>
        </p:nvSpPr>
        <p:spPr>
          <a:xfrm>
            <a:off x="6242494" y="2242803"/>
            <a:ext cx="1538480" cy="430887"/>
          </a:xfrm>
          <a:prstGeom prst="rect">
            <a:avLst/>
          </a:prstGeom>
          <a:noFill/>
        </p:spPr>
        <p:txBody>
          <a:bodyPr wrap="square" rtlCol="0">
            <a:spAutoFit/>
          </a:bodyPr>
          <a:lstStyle/>
          <a:p>
            <a:pPr algn="ctr"/>
            <a:r>
              <a:rPr lang="en-US" sz="2200" dirty="0">
                <a:latin typeface="Sofia Sans Condensed" panose="020B0604020202020204" charset="0"/>
              </a:rPr>
              <a:t>Peer pressure</a:t>
            </a:r>
          </a:p>
        </p:txBody>
      </p:sp>
      <p:sp>
        <p:nvSpPr>
          <p:cNvPr id="577" name="TextBox 576">
            <a:extLst>
              <a:ext uri="{FF2B5EF4-FFF2-40B4-BE49-F238E27FC236}">
                <a16:creationId xmlns:a16="http://schemas.microsoft.com/office/drawing/2014/main" id="{A9442663-1129-FC84-7620-E55D12B451DC}"/>
              </a:ext>
            </a:extLst>
          </p:cNvPr>
          <p:cNvSpPr txBox="1"/>
          <p:nvPr/>
        </p:nvSpPr>
        <p:spPr>
          <a:xfrm>
            <a:off x="4285464" y="3007018"/>
            <a:ext cx="2368447" cy="430887"/>
          </a:xfrm>
          <a:prstGeom prst="rect">
            <a:avLst/>
          </a:prstGeom>
          <a:noFill/>
        </p:spPr>
        <p:txBody>
          <a:bodyPr wrap="square" rtlCol="0">
            <a:spAutoFit/>
          </a:bodyPr>
          <a:lstStyle/>
          <a:p>
            <a:pPr algn="ctr"/>
            <a:r>
              <a:rPr lang="en-US" sz="2200" dirty="0">
                <a:latin typeface="Sofia Sans Condensed" panose="020B0604020202020204" charset="0"/>
              </a:rPr>
              <a:t>too much schoolwork</a:t>
            </a:r>
          </a:p>
        </p:txBody>
      </p:sp>
      <p:sp>
        <p:nvSpPr>
          <p:cNvPr id="579" name="TextBox 578">
            <a:extLst>
              <a:ext uri="{FF2B5EF4-FFF2-40B4-BE49-F238E27FC236}">
                <a16:creationId xmlns:a16="http://schemas.microsoft.com/office/drawing/2014/main" id="{968893CB-4E82-44CC-0D70-69CF02383A0B}"/>
              </a:ext>
            </a:extLst>
          </p:cNvPr>
          <p:cNvSpPr txBox="1"/>
          <p:nvPr/>
        </p:nvSpPr>
        <p:spPr>
          <a:xfrm>
            <a:off x="4083617" y="3981488"/>
            <a:ext cx="2535938" cy="769441"/>
          </a:xfrm>
          <a:prstGeom prst="rect">
            <a:avLst/>
          </a:prstGeom>
          <a:noFill/>
        </p:spPr>
        <p:txBody>
          <a:bodyPr wrap="square" rtlCol="0">
            <a:spAutoFit/>
          </a:bodyPr>
          <a:lstStyle/>
          <a:p>
            <a:pPr algn="ctr"/>
            <a:r>
              <a:rPr lang="en-US" sz="2200" dirty="0">
                <a:latin typeface="Sofia Sans Condensed" panose="020B0604020202020204" charset="0"/>
              </a:rPr>
              <a:t>spending too much time on social media</a:t>
            </a:r>
          </a:p>
        </p:txBody>
      </p:sp>
      <p:sp>
        <p:nvSpPr>
          <p:cNvPr id="580" name="TextBox 579">
            <a:extLst>
              <a:ext uri="{FF2B5EF4-FFF2-40B4-BE49-F238E27FC236}">
                <a16:creationId xmlns:a16="http://schemas.microsoft.com/office/drawing/2014/main" id="{06DAFC3B-AA23-633F-5481-43778AAAE8D4}"/>
              </a:ext>
            </a:extLst>
          </p:cNvPr>
          <p:cNvSpPr txBox="1"/>
          <p:nvPr/>
        </p:nvSpPr>
        <p:spPr>
          <a:xfrm>
            <a:off x="7196787" y="4535485"/>
            <a:ext cx="1538480" cy="430887"/>
          </a:xfrm>
          <a:prstGeom prst="rect">
            <a:avLst/>
          </a:prstGeom>
          <a:noFill/>
        </p:spPr>
        <p:txBody>
          <a:bodyPr wrap="square" rtlCol="0">
            <a:spAutoFit/>
          </a:bodyPr>
          <a:lstStyle/>
          <a:p>
            <a:pPr algn="ctr"/>
            <a:r>
              <a:rPr lang="en-US" sz="2200" dirty="0">
                <a:latin typeface="Sofia Sans Condensed" panose="020B0604020202020204" charset="0"/>
              </a:rPr>
              <a:t>bullying</a:t>
            </a:r>
          </a:p>
        </p:txBody>
      </p:sp>
      <p:sp>
        <p:nvSpPr>
          <p:cNvPr id="2" name="TextBox 1">
            <a:extLst>
              <a:ext uri="{FF2B5EF4-FFF2-40B4-BE49-F238E27FC236}">
                <a16:creationId xmlns:a16="http://schemas.microsoft.com/office/drawing/2014/main" id="{AA29E8D7-71F7-B842-38EF-E63D9DE469C1}"/>
              </a:ext>
            </a:extLst>
          </p:cNvPr>
          <p:cNvSpPr txBox="1"/>
          <p:nvPr/>
        </p:nvSpPr>
        <p:spPr>
          <a:xfrm>
            <a:off x="2886273" y="1119468"/>
            <a:ext cx="1570637" cy="769441"/>
          </a:xfrm>
          <a:prstGeom prst="rect">
            <a:avLst/>
          </a:prstGeom>
          <a:noFill/>
        </p:spPr>
        <p:txBody>
          <a:bodyPr wrap="square" rtlCol="0">
            <a:spAutoFit/>
          </a:bodyPr>
          <a:lstStyle/>
          <a:p>
            <a:pPr algn="ctr"/>
            <a:r>
              <a:rPr lang="en-US" sz="2200" dirty="0">
                <a:latin typeface="Sofia Sans Condensed" panose="020B0604020202020204" charset="0"/>
              </a:rPr>
              <a:t>browse a website</a:t>
            </a:r>
          </a:p>
        </p:txBody>
      </p:sp>
      <p:sp>
        <p:nvSpPr>
          <p:cNvPr id="3" name="TextBox 2">
            <a:extLst>
              <a:ext uri="{FF2B5EF4-FFF2-40B4-BE49-F238E27FC236}">
                <a16:creationId xmlns:a16="http://schemas.microsoft.com/office/drawing/2014/main" id="{4DA5C04A-C6E4-4D1E-588A-2682647E6C9E}"/>
              </a:ext>
            </a:extLst>
          </p:cNvPr>
          <p:cNvSpPr txBox="1"/>
          <p:nvPr/>
        </p:nvSpPr>
        <p:spPr>
          <a:xfrm>
            <a:off x="2656410" y="2171904"/>
            <a:ext cx="1538480" cy="769441"/>
          </a:xfrm>
          <a:prstGeom prst="rect">
            <a:avLst/>
          </a:prstGeom>
          <a:noFill/>
        </p:spPr>
        <p:txBody>
          <a:bodyPr wrap="square" rtlCol="0">
            <a:spAutoFit/>
          </a:bodyPr>
          <a:lstStyle/>
          <a:p>
            <a:pPr algn="ctr"/>
            <a:r>
              <a:rPr lang="en-US" sz="2200" dirty="0">
                <a:latin typeface="Sofia Sans Condensed" panose="020B0604020202020204" charset="0"/>
              </a:rPr>
              <a:t>check notifications</a:t>
            </a:r>
          </a:p>
        </p:txBody>
      </p:sp>
      <p:sp>
        <p:nvSpPr>
          <p:cNvPr id="7" name="TextBox 6">
            <a:extLst>
              <a:ext uri="{FF2B5EF4-FFF2-40B4-BE49-F238E27FC236}">
                <a16:creationId xmlns:a16="http://schemas.microsoft.com/office/drawing/2014/main" id="{C685B433-A066-4BED-494F-0FE4C82303B6}"/>
              </a:ext>
            </a:extLst>
          </p:cNvPr>
          <p:cNvSpPr txBox="1"/>
          <p:nvPr/>
        </p:nvSpPr>
        <p:spPr>
          <a:xfrm>
            <a:off x="391581" y="2788140"/>
            <a:ext cx="1538480" cy="769441"/>
          </a:xfrm>
          <a:prstGeom prst="rect">
            <a:avLst/>
          </a:prstGeom>
          <a:noFill/>
        </p:spPr>
        <p:txBody>
          <a:bodyPr wrap="square" rtlCol="0">
            <a:spAutoFit/>
          </a:bodyPr>
          <a:lstStyle/>
          <a:p>
            <a:pPr algn="ctr"/>
            <a:r>
              <a:rPr lang="en-US" sz="2200" dirty="0">
                <a:latin typeface="Sofia Sans Condensed" panose="020B0604020202020204" charset="0"/>
              </a:rPr>
              <a:t>connect with friends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70"/>
                                        </p:tgtEl>
                                        <p:attrNameLst>
                                          <p:attrName>style.visibility</p:attrName>
                                        </p:attrNameLst>
                                      </p:cBhvr>
                                      <p:to>
                                        <p:strVal val="visible"/>
                                      </p:to>
                                    </p:set>
                                    <p:animEffect transition="in" filter="randombar(horizontal)">
                                      <p:cBhvr>
                                        <p:cTn id="31" dur="500"/>
                                        <p:tgtEl>
                                          <p:spTgt spid="57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77"/>
                                        </p:tgtEl>
                                        <p:attrNameLst>
                                          <p:attrName>style.visibility</p:attrName>
                                        </p:attrNameLst>
                                      </p:cBhvr>
                                      <p:to>
                                        <p:strVal val="visible"/>
                                      </p:to>
                                    </p:set>
                                    <p:animEffect transition="in" filter="randombar(horizontal)">
                                      <p:cBhvr>
                                        <p:cTn id="34" dur="500"/>
                                        <p:tgtEl>
                                          <p:spTgt spid="57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67"/>
                                        </p:tgtEl>
                                        <p:attrNameLst>
                                          <p:attrName>style.visibility</p:attrName>
                                        </p:attrNameLst>
                                      </p:cBhvr>
                                      <p:to>
                                        <p:strVal val="visible"/>
                                      </p:to>
                                    </p:set>
                                    <p:animEffect transition="in" filter="randombar(horizontal)">
                                      <p:cBhvr>
                                        <p:cTn id="39" dur="500"/>
                                        <p:tgtEl>
                                          <p:spTgt spid="56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79"/>
                                        </p:tgtEl>
                                        <p:attrNameLst>
                                          <p:attrName>style.visibility</p:attrName>
                                        </p:attrNameLst>
                                      </p:cBhvr>
                                      <p:to>
                                        <p:strVal val="visible"/>
                                      </p:to>
                                    </p:set>
                                    <p:animEffect transition="in" filter="randombar(horizontal)">
                                      <p:cBhvr>
                                        <p:cTn id="42" dur="500"/>
                                        <p:tgtEl>
                                          <p:spTgt spid="57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45"/>
                                        </p:tgtEl>
                                        <p:attrNameLst>
                                          <p:attrName>style.visibility</p:attrName>
                                        </p:attrNameLst>
                                      </p:cBhvr>
                                      <p:to>
                                        <p:strVal val="visible"/>
                                      </p:to>
                                    </p:set>
                                    <p:animEffect transition="in" filter="randombar(horizontal)">
                                      <p:cBhvr>
                                        <p:cTn id="47" dur="500"/>
                                        <p:tgtEl>
                                          <p:spTgt spid="545"/>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580"/>
                                        </p:tgtEl>
                                        <p:attrNameLst>
                                          <p:attrName>style.visibility</p:attrName>
                                        </p:attrNameLst>
                                      </p:cBhvr>
                                      <p:to>
                                        <p:strVal val="visible"/>
                                      </p:to>
                                    </p:set>
                                    <p:animEffect transition="in" filter="randombar(horizontal)">
                                      <p:cBhvr>
                                        <p:cTn id="50" dur="500"/>
                                        <p:tgtEl>
                                          <p:spTgt spid="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 grpId="0"/>
      <p:bldP spid="579" grpId="0"/>
      <p:bldP spid="580" grpId="0"/>
      <p:bldP spid="2" grpId="0"/>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8"/>
          <p:cNvSpPr txBox="1">
            <a:spLocks noGrp="1"/>
          </p:cNvSpPr>
          <p:nvPr>
            <p:ph type="title"/>
          </p:nvPr>
        </p:nvSpPr>
        <p:spPr>
          <a:xfrm>
            <a:off x="720000" y="5625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t>Fill in each blank with the correct form of the word from the box.</a:t>
            </a:r>
            <a:endParaRPr sz="2600" dirty="0"/>
          </a:p>
        </p:txBody>
      </p:sp>
      <p:sp>
        <p:nvSpPr>
          <p:cNvPr id="2" name="Subtitle 10">
            <a:extLst>
              <a:ext uri="{FF2B5EF4-FFF2-40B4-BE49-F238E27FC236}">
                <a16:creationId xmlns:a16="http://schemas.microsoft.com/office/drawing/2014/main" id="{452028BF-A92F-A921-CC5A-61F62EEFEF01}"/>
              </a:ext>
            </a:extLst>
          </p:cNvPr>
          <p:cNvSpPr txBox="1">
            <a:spLocks/>
          </p:cNvSpPr>
          <p:nvPr/>
        </p:nvSpPr>
        <p:spPr>
          <a:xfrm>
            <a:off x="326673" y="1607667"/>
            <a:ext cx="8367386" cy="520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ts val="2700"/>
              </a:lnSpc>
            </a:pPr>
            <a:r>
              <a:rPr lang="en-US" sz="1900" dirty="0">
                <a:latin typeface="Open Sans" panose="020B0606030504020204" pitchFamily="34" charset="0"/>
              </a:rPr>
              <a:t>    Mike has a busy and active life. He does well at school and (1) _________ in many (2) _________ like basketball and chess clubs. He is also a member of the school community projects, where he (3) _________ with other teens and learns new (4) _________. He has many classes, but he can still manage his schoolwork well. Mike is also an active member of his class forum. He and his friends (5) _________ pictures and videos about their class activities. They also discuss homework, their problems and how to deal with pressure from parents, friends, and schoolwork. The most common problem they discuss is how to deal with (6) _________.</a:t>
            </a:r>
            <a:endParaRPr lang="en-US" sz="1900" dirty="0"/>
          </a:p>
        </p:txBody>
      </p:sp>
      <p:graphicFrame>
        <p:nvGraphicFramePr>
          <p:cNvPr id="3" name="Table 3">
            <a:extLst>
              <a:ext uri="{FF2B5EF4-FFF2-40B4-BE49-F238E27FC236}">
                <a16:creationId xmlns:a16="http://schemas.microsoft.com/office/drawing/2014/main" id="{F15F19D6-BC16-A8EA-A2FF-E82ADEB463BB}"/>
              </a:ext>
            </a:extLst>
          </p:cNvPr>
          <p:cNvGraphicFramePr>
            <a:graphicFrameLocks noGrp="1"/>
          </p:cNvGraphicFramePr>
          <p:nvPr>
            <p:extLst>
              <p:ext uri="{D42A27DB-BD31-4B8C-83A1-F6EECF244321}">
                <p14:modId xmlns:p14="http://schemas.microsoft.com/office/powerpoint/2010/main" val="1228665764"/>
              </p:ext>
            </p:extLst>
          </p:nvPr>
        </p:nvGraphicFramePr>
        <p:xfrm>
          <a:off x="1524000" y="689404"/>
          <a:ext cx="6110514" cy="792480"/>
        </p:xfrm>
        <a:graphic>
          <a:graphicData uri="http://schemas.openxmlformats.org/drawingml/2006/table">
            <a:tbl>
              <a:tblPr firstRow="1" bandRow="1">
                <a:tableStyleId>{8B656369-44B9-4ABE-A48E-B561267E0369}</a:tableStyleId>
              </a:tblPr>
              <a:tblGrid>
                <a:gridCol w="2036838">
                  <a:extLst>
                    <a:ext uri="{9D8B030D-6E8A-4147-A177-3AD203B41FA5}">
                      <a16:colId xmlns:a16="http://schemas.microsoft.com/office/drawing/2014/main" val="4039723370"/>
                    </a:ext>
                  </a:extLst>
                </a:gridCol>
                <a:gridCol w="2036838">
                  <a:extLst>
                    <a:ext uri="{9D8B030D-6E8A-4147-A177-3AD203B41FA5}">
                      <a16:colId xmlns:a16="http://schemas.microsoft.com/office/drawing/2014/main" val="1150929543"/>
                    </a:ext>
                  </a:extLst>
                </a:gridCol>
                <a:gridCol w="2036838">
                  <a:extLst>
                    <a:ext uri="{9D8B030D-6E8A-4147-A177-3AD203B41FA5}">
                      <a16:colId xmlns:a16="http://schemas.microsoft.com/office/drawing/2014/main" val="391195590"/>
                    </a:ext>
                  </a:extLst>
                </a:gridCol>
              </a:tblGrid>
              <a:tr h="352685">
                <a:tc>
                  <a:txBody>
                    <a:bodyPr/>
                    <a:lstStyle/>
                    <a:p>
                      <a:pPr algn="ctr"/>
                      <a:r>
                        <a:rPr lang="en-US" sz="2000" dirty="0">
                          <a:latin typeface="Calibri" panose="020F0502020204030204" pitchFamily="34" charset="0"/>
                          <a:cs typeface="Calibri" panose="020F0502020204030204" pitchFamily="34" charset="0"/>
                        </a:rPr>
                        <a:t>skill</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solidFill>
                  </a:tcPr>
                </a:tc>
                <a:tc>
                  <a:txBody>
                    <a:bodyPr/>
                    <a:lstStyle/>
                    <a:p>
                      <a:pPr algn="ctr"/>
                      <a:r>
                        <a:rPr lang="en-US" sz="2000" dirty="0">
                          <a:latin typeface="Calibri" panose="020F0502020204030204" pitchFamily="34" charset="0"/>
                          <a:cs typeface="Calibri" panose="020F0502020204030204" pitchFamily="34" charset="0"/>
                        </a:rPr>
                        <a:t>club</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solidFill>
                  </a:tcPr>
                </a:tc>
                <a:tc>
                  <a:txBody>
                    <a:bodyPr/>
                    <a:lstStyle/>
                    <a:p>
                      <a:pPr algn="ctr"/>
                      <a:r>
                        <a:rPr lang="en-US" sz="2000" dirty="0">
                          <a:latin typeface="Calibri" panose="020F0502020204030204" pitchFamily="34" charset="0"/>
                          <a:cs typeface="Calibri" panose="020F0502020204030204" pitchFamily="34" charset="0"/>
                        </a:rPr>
                        <a:t>participate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30181622"/>
                  </a:ext>
                </a:extLst>
              </a:tr>
              <a:tr h="352685">
                <a:tc>
                  <a:txBody>
                    <a:bodyPr/>
                    <a:lstStyle/>
                    <a:p>
                      <a:pPr algn="ctr"/>
                      <a:r>
                        <a:rPr lang="en-US" sz="2000" dirty="0">
                          <a:latin typeface="Calibri" panose="020F0502020204030204" pitchFamily="34" charset="0"/>
                          <a:cs typeface="Calibri" panose="020F0502020204030204" pitchFamily="34" charset="0"/>
                        </a:rPr>
                        <a:t>upload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solidFill>
                  </a:tcPr>
                </a:tc>
                <a:tc>
                  <a:txBody>
                    <a:bodyPr/>
                    <a:lstStyle/>
                    <a:p>
                      <a:pPr algn="ctr"/>
                      <a:r>
                        <a:rPr lang="en-US" sz="2000" dirty="0">
                          <a:latin typeface="Calibri" panose="020F0502020204030204" pitchFamily="34" charset="0"/>
                          <a:cs typeface="Calibri" panose="020F0502020204030204" pitchFamily="34" charset="0"/>
                        </a:rPr>
                        <a:t>bully</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solidFill>
                  </a:tcPr>
                </a:tc>
                <a:tc>
                  <a:txBody>
                    <a:bodyPr/>
                    <a:lstStyle/>
                    <a:p>
                      <a:pPr algn="ctr"/>
                      <a:r>
                        <a:rPr lang="en-US" sz="2000" dirty="0">
                          <a:latin typeface="Calibri" panose="020F0502020204030204" pitchFamily="34" charset="0"/>
                          <a:cs typeface="Calibri" panose="020F0502020204030204" pitchFamily="34" charset="0"/>
                        </a:rPr>
                        <a:t>connect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078146796"/>
                  </a:ext>
                </a:extLst>
              </a:tr>
            </a:tbl>
          </a:graphicData>
        </a:graphic>
      </p:graphicFrame>
      <p:sp>
        <p:nvSpPr>
          <p:cNvPr id="4" name="TextBox 3">
            <a:extLst>
              <a:ext uri="{FF2B5EF4-FFF2-40B4-BE49-F238E27FC236}">
                <a16:creationId xmlns:a16="http://schemas.microsoft.com/office/drawing/2014/main" id="{B01F293E-5509-450B-DE96-5BB7FAB276FF}"/>
              </a:ext>
            </a:extLst>
          </p:cNvPr>
          <p:cNvSpPr txBox="1"/>
          <p:nvPr/>
        </p:nvSpPr>
        <p:spPr>
          <a:xfrm>
            <a:off x="7685315" y="1607667"/>
            <a:ext cx="184731" cy="307777"/>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9CD46D71-19C7-EC3A-7D27-C47D6A5581C3}"/>
              </a:ext>
            </a:extLst>
          </p:cNvPr>
          <p:cNvSpPr txBox="1"/>
          <p:nvPr/>
        </p:nvSpPr>
        <p:spPr>
          <a:xfrm>
            <a:off x="7502073" y="1607667"/>
            <a:ext cx="1641927" cy="384721"/>
          </a:xfrm>
          <a:prstGeom prst="rect">
            <a:avLst/>
          </a:prstGeom>
          <a:noFill/>
        </p:spPr>
        <p:txBody>
          <a:bodyPr wrap="square">
            <a:spAutoFit/>
          </a:bodyPr>
          <a:lstStyle/>
          <a:p>
            <a:pPr algn="ctr"/>
            <a:r>
              <a:rPr lang="en-US" sz="19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participates</a:t>
            </a:r>
          </a:p>
        </p:txBody>
      </p:sp>
      <p:sp>
        <p:nvSpPr>
          <p:cNvPr id="7" name="TextBox 6">
            <a:extLst>
              <a:ext uri="{FF2B5EF4-FFF2-40B4-BE49-F238E27FC236}">
                <a16:creationId xmlns:a16="http://schemas.microsoft.com/office/drawing/2014/main" id="{3BA7AFCC-0D31-A4C0-524D-C73DC11FEF65}"/>
              </a:ext>
            </a:extLst>
          </p:cNvPr>
          <p:cNvSpPr txBox="1"/>
          <p:nvPr/>
        </p:nvSpPr>
        <p:spPr>
          <a:xfrm>
            <a:off x="1436916" y="1978129"/>
            <a:ext cx="1641927" cy="384721"/>
          </a:xfrm>
          <a:prstGeom prst="rect">
            <a:avLst/>
          </a:prstGeom>
          <a:noFill/>
        </p:spPr>
        <p:txBody>
          <a:bodyPr wrap="square">
            <a:spAutoFit/>
          </a:bodyPr>
          <a:lstStyle/>
          <a:p>
            <a:pPr algn="ctr"/>
            <a:r>
              <a:rPr lang="en-US" sz="19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clubs</a:t>
            </a:r>
          </a:p>
        </p:txBody>
      </p:sp>
      <p:sp>
        <p:nvSpPr>
          <p:cNvPr id="8" name="TextBox 7">
            <a:extLst>
              <a:ext uri="{FF2B5EF4-FFF2-40B4-BE49-F238E27FC236}">
                <a16:creationId xmlns:a16="http://schemas.microsoft.com/office/drawing/2014/main" id="{373661A8-6E86-D3DD-6185-DDF9C4BB01BB}"/>
              </a:ext>
            </a:extLst>
          </p:cNvPr>
          <p:cNvSpPr txBox="1"/>
          <p:nvPr/>
        </p:nvSpPr>
        <p:spPr>
          <a:xfrm>
            <a:off x="5947230" y="2326565"/>
            <a:ext cx="1641927" cy="384721"/>
          </a:xfrm>
          <a:prstGeom prst="rect">
            <a:avLst/>
          </a:prstGeom>
          <a:noFill/>
        </p:spPr>
        <p:txBody>
          <a:bodyPr wrap="square">
            <a:spAutoFit/>
          </a:bodyPr>
          <a:lstStyle/>
          <a:p>
            <a:pPr algn="ctr"/>
            <a:r>
              <a:rPr lang="en-US" sz="19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connects</a:t>
            </a:r>
          </a:p>
        </p:txBody>
      </p:sp>
      <p:sp>
        <p:nvSpPr>
          <p:cNvPr id="9" name="TextBox 8">
            <a:extLst>
              <a:ext uri="{FF2B5EF4-FFF2-40B4-BE49-F238E27FC236}">
                <a16:creationId xmlns:a16="http://schemas.microsoft.com/office/drawing/2014/main" id="{D1057919-E4CB-42E8-B2C3-ECF0B9E2F9E8}"/>
              </a:ext>
            </a:extLst>
          </p:cNvPr>
          <p:cNvSpPr txBox="1"/>
          <p:nvPr/>
        </p:nvSpPr>
        <p:spPr>
          <a:xfrm>
            <a:off x="2937330" y="2666388"/>
            <a:ext cx="1641927" cy="384721"/>
          </a:xfrm>
          <a:prstGeom prst="rect">
            <a:avLst/>
          </a:prstGeom>
          <a:noFill/>
        </p:spPr>
        <p:txBody>
          <a:bodyPr wrap="square">
            <a:spAutoFit/>
          </a:bodyPr>
          <a:lstStyle/>
          <a:p>
            <a:pPr algn="ctr"/>
            <a:r>
              <a:rPr lang="en-US" sz="19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skills</a:t>
            </a:r>
          </a:p>
        </p:txBody>
      </p:sp>
      <p:sp>
        <p:nvSpPr>
          <p:cNvPr id="10" name="TextBox 9">
            <a:extLst>
              <a:ext uri="{FF2B5EF4-FFF2-40B4-BE49-F238E27FC236}">
                <a16:creationId xmlns:a16="http://schemas.microsoft.com/office/drawing/2014/main" id="{42379A08-98A5-A25A-E501-A00DE7128209}"/>
              </a:ext>
            </a:extLst>
          </p:cNvPr>
          <p:cNvSpPr txBox="1"/>
          <p:nvPr/>
        </p:nvSpPr>
        <p:spPr>
          <a:xfrm>
            <a:off x="3556001" y="3364242"/>
            <a:ext cx="1641927" cy="384721"/>
          </a:xfrm>
          <a:prstGeom prst="rect">
            <a:avLst/>
          </a:prstGeom>
          <a:noFill/>
        </p:spPr>
        <p:txBody>
          <a:bodyPr wrap="square">
            <a:spAutoFit/>
          </a:bodyPr>
          <a:lstStyle/>
          <a:p>
            <a:pPr algn="ctr"/>
            <a:r>
              <a:rPr lang="en-US" sz="19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upload</a:t>
            </a:r>
          </a:p>
        </p:txBody>
      </p:sp>
      <p:sp>
        <p:nvSpPr>
          <p:cNvPr id="11" name="TextBox 10">
            <a:extLst>
              <a:ext uri="{FF2B5EF4-FFF2-40B4-BE49-F238E27FC236}">
                <a16:creationId xmlns:a16="http://schemas.microsoft.com/office/drawing/2014/main" id="{16672432-C001-65B6-EA79-25CF336A4E11}"/>
              </a:ext>
            </a:extLst>
          </p:cNvPr>
          <p:cNvSpPr txBox="1"/>
          <p:nvPr/>
        </p:nvSpPr>
        <p:spPr>
          <a:xfrm>
            <a:off x="6094187" y="4365729"/>
            <a:ext cx="1641927" cy="384721"/>
          </a:xfrm>
          <a:prstGeom prst="rect">
            <a:avLst/>
          </a:prstGeom>
          <a:noFill/>
        </p:spPr>
        <p:txBody>
          <a:bodyPr wrap="square">
            <a:spAutoFit/>
          </a:bodyPr>
          <a:lstStyle/>
          <a:p>
            <a:pPr algn="ctr"/>
            <a:r>
              <a:rPr lang="en-US" sz="19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bully</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4"/>
          <p:cNvSpPr txBox="1">
            <a:spLocks noGrp="1"/>
          </p:cNvSpPr>
          <p:nvPr>
            <p:ph type="title"/>
          </p:nvPr>
        </p:nvSpPr>
        <p:spPr>
          <a:xfrm>
            <a:off x="720000" y="246552"/>
            <a:ext cx="7704000" cy="572700"/>
          </a:xfrm>
          <a:prstGeom prst="rect">
            <a:avLst/>
          </a:prstGeom>
          <a:solidFill>
            <a:schemeClr val="accent5"/>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t>Use the conjunctions provided to connect the sentences</a:t>
            </a:r>
            <a:endParaRPr sz="2800" b="1" dirty="0"/>
          </a:p>
        </p:txBody>
      </p:sp>
      <p:sp>
        <p:nvSpPr>
          <p:cNvPr id="27" name="TextBox 26">
            <a:extLst>
              <a:ext uri="{FF2B5EF4-FFF2-40B4-BE49-F238E27FC236}">
                <a16:creationId xmlns:a16="http://schemas.microsoft.com/office/drawing/2014/main" id="{296A484B-6EE9-DE7C-8AA1-AF2143C25E7E}"/>
              </a:ext>
            </a:extLst>
          </p:cNvPr>
          <p:cNvSpPr txBox="1"/>
          <p:nvPr/>
        </p:nvSpPr>
        <p:spPr>
          <a:xfrm>
            <a:off x="567067" y="935793"/>
            <a:ext cx="7967329" cy="4077783"/>
          </a:xfrm>
          <a:prstGeom prst="rect">
            <a:avLst/>
          </a:prstGeom>
          <a:noFill/>
        </p:spPr>
        <p:txBody>
          <a:bodyPr wrap="square">
            <a:spAutoFit/>
          </a:bodyPr>
          <a:lstStyle/>
          <a:p>
            <a:pPr algn="just">
              <a:lnSpc>
                <a:spcPts val="2600"/>
              </a:lnSpc>
            </a:pPr>
            <a:r>
              <a:rPr lang="en-US" sz="2000" b="0" i="0" dirty="0">
                <a:solidFill>
                  <a:srgbClr val="000000"/>
                </a:solidFill>
                <a:effectLst/>
                <a:latin typeface="Calibri" panose="020F0502020204030204" pitchFamily="34" charset="0"/>
                <a:cs typeface="Calibri" panose="020F0502020204030204" pitchFamily="34" charset="0"/>
              </a:rPr>
              <a:t>1. Mai is the head of the music club. She knows the members very well. SO</a:t>
            </a:r>
          </a:p>
          <a:p>
            <a:pPr algn="just">
              <a:lnSpc>
                <a:spcPts val="2600"/>
              </a:lnSpc>
            </a:pPr>
            <a:r>
              <a:rPr lang="en-US" sz="2000" b="1" i="1" dirty="0">
                <a:solidFill>
                  <a:srgbClr val="FF0000"/>
                </a:solidFill>
                <a:effectLst/>
                <a:latin typeface="Calibri" panose="020F0502020204030204" pitchFamily="34" charset="0"/>
                <a:cs typeface="Calibri" panose="020F0502020204030204" pitchFamily="34" charset="0"/>
                <a:sym typeface="Wingdings" panose="05000000000000000000" pitchFamily="2" charset="2"/>
              </a:rPr>
              <a:t> Mai is the head of the music club so she knows the members very well.</a:t>
            </a:r>
            <a:endParaRPr lang="en-US" sz="2000" b="1" i="1" dirty="0">
              <a:solidFill>
                <a:srgbClr val="FF0000"/>
              </a:solidFill>
              <a:effectLst/>
              <a:latin typeface="Calibri" panose="020F0502020204030204" pitchFamily="34" charset="0"/>
              <a:cs typeface="Calibri" panose="020F0502020204030204" pitchFamily="34" charset="0"/>
            </a:endParaRPr>
          </a:p>
          <a:p>
            <a:pPr algn="just">
              <a:lnSpc>
                <a:spcPts val="2600"/>
              </a:lnSpc>
            </a:pPr>
            <a:r>
              <a:rPr lang="en-US" sz="2000" b="0" i="0" dirty="0">
                <a:solidFill>
                  <a:srgbClr val="000000"/>
                </a:solidFill>
                <a:effectLst/>
                <a:latin typeface="Calibri" panose="020F0502020204030204" pitchFamily="34" charset="0"/>
                <a:cs typeface="Calibri" panose="020F0502020204030204" pitchFamily="34" charset="0"/>
              </a:rPr>
              <a:t>2. Lan wanted to go to the party. She couldn't choose a suitable dress. BUT</a:t>
            </a:r>
          </a:p>
          <a:p>
            <a:pPr algn="just">
              <a:lnSpc>
                <a:spcPts val="2600"/>
              </a:lnSpc>
            </a:pPr>
            <a:r>
              <a:rPr lang="en-US" sz="2000" b="1" i="1" dirty="0">
                <a:solidFill>
                  <a:srgbClr val="FF0000"/>
                </a:solidFill>
                <a:latin typeface="Calibri" panose="020F0502020204030204" pitchFamily="34" charset="0"/>
                <a:cs typeface="Calibri" panose="020F0502020204030204" pitchFamily="34" charset="0"/>
                <a:sym typeface="Wingdings" panose="05000000000000000000" pitchFamily="2" charset="2"/>
              </a:rPr>
              <a:t> Lan wanted to go to the party but she knows the members very well.</a:t>
            </a:r>
            <a:endParaRPr lang="en-US" sz="2000" b="1" i="1" dirty="0">
              <a:solidFill>
                <a:srgbClr val="FF0000"/>
              </a:solidFill>
              <a:latin typeface="Calibri" panose="020F0502020204030204" pitchFamily="34" charset="0"/>
              <a:cs typeface="Calibri" panose="020F0502020204030204" pitchFamily="34" charset="0"/>
            </a:endParaRPr>
          </a:p>
          <a:p>
            <a:pPr algn="just">
              <a:lnSpc>
                <a:spcPts val="2600"/>
              </a:lnSpc>
            </a:pPr>
            <a:r>
              <a:rPr lang="en-US" sz="2000" b="0" i="0" dirty="0">
                <a:solidFill>
                  <a:srgbClr val="000000"/>
                </a:solidFill>
                <a:effectLst/>
                <a:latin typeface="Calibri" panose="020F0502020204030204" pitchFamily="34" charset="0"/>
                <a:cs typeface="Calibri" panose="020F0502020204030204" pitchFamily="34" charset="0"/>
              </a:rPr>
              <a:t>3. Tom felt stressed. He tried to finish his homework. HOWEVER</a:t>
            </a:r>
          </a:p>
          <a:p>
            <a:pPr algn="just">
              <a:lnSpc>
                <a:spcPts val="2600"/>
              </a:lnSpc>
            </a:pPr>
            <a:r>
              <a:rPr lang="en-US" sz="2000" b="1" i="1" dirty="0">
                <a:solidFill>
                  <a:srgbClr val="FF0000"/>
                </a:solidFill>
                <a:effectLst/>
                <a:latin typeface="Calibri" panose="020F0502020204030204" pitchFamily="34" charset="0"/>
                <a:cs typeface="Calibri" panose="020F0502020204030204" pitchFamily="34" charset="0"/>
                <a:sym typeface="Wingdings" panose="05000000000000000000" pitchFamily="2" charset="2"/>
              </a:rPr>
              <a:t> Tom felt stressed however he tried to finish his homework.</a:t>
            </a:r>
            <a:endParaRPr lang="en-US" sz="2000" b="1" i="1" dirty="0">
              <a:solidFill>
                <a:srgbClr val="FF0000"/>
              </a:solidFill>
              <a:effectLst/>
              <a:latin typeface="Calibri" panose="020F0502020204030204" pitchFamily="34" charset="0"/>
              <a:cs typeface="Calibri" panose="020F0502020204030204" pitchFamily="34" charset="0"/>
            </a:endParaRPr>
          </a:p>
          <a:p>
            <a:pPr algn="just">
              <a:lnSpc>
                <a:spcPts val="2600"/>
              </a:lnSpc>
            </a:pPr>
            <a:r>
              <a:rPr lang="en-US" sz="2000" b="0" i="0" dirty="0">
                <a:solidFill>
                  <a:srgbClr val="000000"/>
                </a:solidFill>
                <a:effectLst/>
                <a:latin typeface="Calibri" panose="020F0502020204030204" pitchFamily="34" charset="0"/>
                <a:cs typeface="Calibri" panose="020F0502020204030204" pitchFamily="34" charset="0"/>
              </a:rPr>
              <a:t>4. He isn’t a member of the chess club. He won't join the chess competition. THEREFORE</a:t>
            </a:r>
          </a:p>
          <a:p>
            <a:pPr algn="just">
              <a:lnSpc>
                <a:spcPts val="2600"/>
              </a:lnSpc>
            </a:pPr>
            <a:r>
              <a:rPr lang="en-US" sz="2000" b="1" i="1" dirty="0">
                <a:solidFill>
                  <a:srgbClr val="FF0000"/>
                </a:solidFill>
                <a:effectLst/>
                <a:latin typeface="Calibri" panose="020F0502020204030204" pitchFamily="34" charset="0"/>
                <a:cs typeface="Calibri" panose="020F0502020204030204" pitchFamily="34" charset="0"/>
                <a:sym typeface="Wingdings" panose="05000000000000000000" pitchFamily="2" charset="2"/>
              </a:rPr>
              <a:t> He isn't a member of the chess club therefore he won't join chess competition.</a:t>
            </a:r>
            <a:endParaRPr lang="en-US" sz="2000" b="1" i="1" dirty="0">
              <a:solidFill>
                <a:srgbClr val="FF0000"/>
              </a:solidFill>
              <a:effectLst/>
              <a:latin typeface="Calibri" panose="020F0502020204030204" pitchFamily="34" charset="0"/>
              <a:cs typeface="Calibri" panose="020F0502020204030204" pitchFamily="34" charset="0"/>
            </a:endParaRPr>
          </a:p>
          <a:p>
            <a:pPr algn="just">
              <a:lnSpc>
                <a:spcPts val="2600"/>
              </a:lnSpc>
            </a:pPr>
            <a:r>
              <a:rPr lang="en-US" sz="2000" b="0" i="0" dirty="0">
                <a:solidFill>
                  <a:srgbClr val="000000"/>
                </a:solidFill>
                <a:effectLst/>
                <a:latin typeface="Calibri" panose="020F0502020204030204" pitchFamily="34" charset="0"/>
                <a:cs typeface="Calibri" panose="020F0502020204030204" pitchFamily="34" charset="0"/>
              </a:rPr>
              <a:t>5. We will have a short holiday. We will feel very stressed. OTHERWISE</a:t>
            </a:r>
          </a:p>
          <a:p>
            <a:pPr algn="just">
              <a:lnSpc>
                <a:spcPts val="2600"/>
              </a:lnSpc>
            </a:pPr>
            <a:r>
              <a:rPr lang="en-US" sz="2000" b="1" i="1" dirty="0">
                <a:solidFill>
                  <a:srgbClr val="FF0000"/>
                </a:solidFill>
                <a:latin typeface="Calibri" panose="020F0502020204030204" pitchFamily="34" charset="0"/>
                <a:cs typeface="Calibri" panose="020F0502020204030204" pitchFamily="34" charset="0"/>
                <a:sym typeface="Wingdings" panose="05000000000000000000" pitchFamily="2" charset="2"/>
              </a:rPr>
              <a:t> We will have a short holiday otherwise we will feel very stressed.</a:t>
            </a:r>
            <a:endParaRPr lang="en-US" sz="2000" b="1" i="1" dirty="0">
              <a:solidFill>
                <a:srgbClr val="FF0000"/>
              </a:solidFill>
              <a:effectLs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xEl>
                                              <p:pRg st="3" end="3"/>
                                            </p:txEl>
                                          </p:spTgt>
                                        </p:tgtEl>
                                        <p:attrNameLst>
                                          <p:attrName>style.visibility</p:attrName>
                                        </p:attrNameLst>
                                      </p:cBhvr>
                                      <p:to>
                                        <p:strVal val="visible"/>
                                      </p:to>
                                    </p:set>
                                    <p:animEffect transition="in" filter="randombar(horizontal)">
                                      <p:cBhvr>
                                        <p:cTn id="12" dur="500"/>
                                        <p:tgtEl>
                                          <p:spTgt spid="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
                                            <p:txEl>
                                              <p:pRg st="5" end="5"/>
                                            </p:txEl>
                                          </p:spTgt>
                                        </p:tgtEl>
                                        <p:attrNameLst>
                                          <p:attrName>style.visibility</p:attrName>
                                        </p:attrNameLst>
                                      </p:cBhvr>
                                      <p:to>
                                        <p:strVal val="visible"/>
                                      </p:to>
                                    </p:set>
                                    <p:animEffect transition="in" filter="randombar(horizontal)">
                                      <p:cBhvr>
                                        <p:cTn id="17" dur="500"/>
                                        <p:tgtEl>
                                          <p:spTgt spid="2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7">
                                            <p:txEl>
                                              <p:pRg st="7" end="7"/>
                                            </p:txEl>
                                          </p:spTgt>
                                        </p:tgtEl>
                                        <p:attrNameLst>
                                          <p:attrName>style.visibility</p:attrName>
                                        </p:attrNameLst>
                                      </p:cBhvr>
                                      <p:to>
                                        <p:strVal val="visible"/>
                                      </p:to>
                                    </p:set>
                                    <p:animEffect transition="in" filter="randombar(horizontal)">
                                      <p:cBhvr>
                                        <p:cTn id="22" dur="500"/>
                                        <p:tgtEl>
                                          <p:spTgt spid="2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7">
                                            <p:txEl>
                                              <p:pRg st="9" end="9"/>
                                            </p:txEl>
                                          </p:spTgt>
                                        </p:tgtEl>
                                        <p:attrNameLst>
                                          <p:attrName>style.visibility</p:attrName>
                                        </p:attrNameLst>
                                      </p:cBhvr>
                                      <p:to>
                                        <p:strVal val="visible"/>
                                      </p:to>
                                    </p:set>
                                    <p:animEffect transition="in" filter="randombar(horizontal)">
                                      <p:cBhvr>
                                        <p:cTn id="27" dur="500"/>
                                        <p:tgtEl>
                                          <p:spTgt spid="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8" name="Google Shape;618;p43"/>
          <p:cNvSpPr txBox="1">
            <a:spLocks noGrp="1"/>
          </p:cNvSpPr>
          <p:nvPr>
            <p:ph type="title"/>
          </p:nvPr>
        </p:nvSpPr>
        <p:spPr>
          <a:xfrm>
            <a:off x="720000" y="19485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t>Complete the sentences below. Then compare your sentences with your partners’</a:t>
            </a:r>
            <a:endParaRPr sz="2800" b="1" dirty="0"/>
          </a:p>
        </p:txBody>
      </p:sp>
      <p:sp>
        <p:nvSpPr>
          <p:cNvPr id="19" name="TextBox 18">
            <a:extLst>
              <a:ext uri="{FF2B5EF4-FFF2-40B4-BE49-F238E27FC236}">
                <a16:creationId xmlns:a16="http://schemas.microsoft.com/office/drawing/2014/main" id="{E3A7CB7F-2E86-77D2-ADCE-D73CA20B5201}"/>
              </a:ext>
            </a:extLst>
          </p:cNvPr>
          <p:cNvSpPr txBox="1"/>
          <p:nvPr/>
        </p:nvSpPr>
        <p:spPr>
          <a:xfrm>
            <a:off x="978194" y="1200098"/>
            <a:ext cx="8052391" cy="3441327"/>
          </a:xfrm>
          <a:prstGeom prst="rect">
            <a:avLst/>
          </a:prstGeom>
          <a:noFill/>
        </p:spPr>
        <p:txBody>
          <a:bodyPr wrap="square">
            <a:spAutoFit/>
          </a:bodyPr>
          <a:lstStyle/>
          <a:p>
            <a:pPr algn="just">
              <a:lnSpc>
                <a:spcPct val="250000"/>
              </a:lnSpc>
            </a:pPr>
            <a:r>
              <a:rPr lang="en-US" sz="1800" b="0" i="0" dirty="0">
                <a:solidFill>
                  <a:srgbClr val="000000"/>
                </a:solidFill>
                <a:effectLst/>
                <a:latin typeface="Open Sans" panose="020B0606030504020204" pitchFamily="34" charset="0"/>
              </a:rPr>
              <a:t>1. Teens need to have good health, so ____________.</a:t>
            </a:r>
          </a:p>
          <a:p>
            <a:pPr algn="just">
              <a:lnSpc>
                <a:spcPct val="250000"/>
              </a:lnSpc>
            </a:pPr>
            <a:r>
              <a:rPr lang="en-US" sz="1800" b="0" i="0" dirty="0">
                <a:solidFill>
                  <a:srgbClr val="000000"/>
                </a:solidFill>
                <a:effectLst/>
                <a:latin typeface="Open Sans" panose="020B0606030504020204" pitchFamily="34" charset="0"/>
              </a:rPr>
              <a:t>2. His parents have high expectations of him, but ____________.</a:t>
            </a:r>
          </a:p>
          <a:p>
            <a:pPr algn="just">
              <a:lnSpc>
                <a:spcPct val="250000"/>
              </a:lnSpc>
            </a:pPr>
            <a:r>
              <a:rPr lang="en-US" sz="1800" b="0" i="0" dirty="0">
                <a:solidFill>
                  <a:srgbClr val="000000"/>
                </a:solidFill>
                <a:effectLst/>
                <a:latin typeface="Open Sans" panose="020B0606030504020204" pitchFamily="34" charset="0"/>
              </a:rPr>
              <a:t>3. Teenagers should develop social skills; otherwise ____________.</a:t>
            </a:r>
          </a:p>
          <a:p>
            <a:pPr algn="just">
              <a:lnSpc>
                <a:spcPct val="250000"/>
              </a:lnSpc>
            </a:pPr>
            <a:r>
              <a:rPr lang="en-US" sz="1800" b="0" i="0" dirty="0">
                <a:solidFill>
                  <a:srgbClr val="000000"/>
                </a:solidFill>
                <a:effectLst/>
                <a:latin typeface="Open Sans" panose="020B0606030504020204" pitchFamily="34" charset="0"/>
              </a:rPr>
              <a:t>4. We sometimes feel lonely and sad; therefore, ____________.</a:t>
            </a:r>
          </a:p>
          <a:p>
            <a:pPr algn="just">
              <a:lnSpc>
                <a:spcPct val="250000"/>
              </a:lnSpc>
            </a:pPr>
            <a:r>
              <a:rPr lang="en-US" sz="1800" b="0" i="0" dirty="0">
                <a:solidFill>
                  <a:srgbClr val="000000"/>
                </a:solidFill>
                <a:effectLst/>
                <a:latin typeface="Open Sans" panose="020B0606030504020204" pitchFamily="34" charset="0"/>
              </a:rPr>
              <a:t>5. He does very well at school; however, ____________</a:t>
            </a:r>
          </a:p>
        </p:txBody>
      </p:sp>
    </p:spTree>
  </p:cSld>
  <p:clrMapOvr>
    <a:masterClrMapping/>
  </p:clrMapOvr>
  <p:transition spd="slow">
    <p:push dir="u"/>
  </p:transition>
</p:sld>
</file>

<file path=ppt/theme/theme1.xml><?xml version="1.0" encoding="utf-8"?>
<a:theme xmlns:a="http://schemas.openxmlformats.org/drawingml/2006/main" name="Warm Palette Portfolio by Slidesgo">
  <a:themeElements>
    <a:clrScheme name="Simple Light">
      <a:dk1>
        <a:srgbClr val="434342"/>
      </a:dk1>
      <a:lt1>
        <a:srgbClr val="FAF1E5"/>
      </a:lt1>
      <a:dk2>
        <a:srgbClr val="EBC0AD"/>
      </a:dk2>
      <a:lt2>
        <a:srgbClr val="D7E4DA"/>
      </a:lt2>
      <a:accent1>
        <a:srgbClr val="F1CDAA"/>
      </a:accent1>
      <a:accent2>
        <a:srgbClr val="E5C5AE"/>
      </a:accent2>
      <a:accent3>
        <a:srgbClr val="FDE5CE"/>
      </a:accent3>
      <a:accent4>
        <a:srgbClr val="AC8F79"/>
      </a:accent4>
      <a:accent5>
        <a:srgbClr val="FFFFFF"/>
      </a:accent5>
      <a:accent6>
        <a:srgbClr val="FFFFFF"/>
      </a:accent6>
      <a:hlink>
        <a:srgbClr val="4343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736</Words>
  <Application>Microsoft Office PowerPoint</Application>
  <PresentationFormat>On-screen Show (16:9)</PresentationFormat>
  <Paragraphs>76</Paragraphs>
  <Slides>10</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Open Sans</vt:lpstr>
      <vt:lpstr>Nunito</vt:lpstr>
      <vt:lpstr>Anaheim</vt:lpstr>
      <vt:lpstr>Bebas Neue</vt:lpstr>
      <vt:lpstr>Wingdings</vt:lpstr>
      <vt:lpstr>Sofia Sans Condensed Medium</vt:lpstr>
      <vt:lpstr>Calibri</vt:lpstr>
      <vt:lpstr>Arial</vt:lpstr>
      <vt:lpstr>Sofia Sans Condensed</vt:lpstr>
      <vt:lpstr>Nunito Light</vt:lpstr>
      <vt:lpstr>Didact Gothic</vt:lpstr>
      <vt:lpstr>Quicksand</vt:lpstr>
      <vt:lpstr>Warm Palette Portfolio by Slidesgo</vt:lpstr>
      <vt:lpstr>Unit 3: TEENAGERS </vt:lpstr>
      <vt:lpstr>VOCABULARY </vt:lpstr>
      <vt:lpstr>PRONUNCIATION</vt:lpstr>
      <vt:lpstr>GRAMMAR: simple sentences</vt:lpstr>
      <vt:lpstr>GRAMMAR: compound sentences</vt:lpstr>
      <vt:lpstr>Complete the webs with suitable words and phrases</vt:lpstr>
      <vt:lpstr>Fill in each blank with the correct form of the word from the box.</vt:lpstr>
      <vt:lpstr>Use the conjunctions provided to connect the sentences</vt:lpstr>
      <vt:lpstr>Complete the sentences below. Then compare your sentences with your partners’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TEENAGERS</dc:title>
  <dc:creator>nhi tran</dc:creator>
  <cp:lastModifiedBy>ADM</cp:lastModifiedBy>
  <cp:revision>7</cp:revision>
  <dcterms:modified xsi:type="dcterms:W3CDTF">2023-10-24T02:11:12Z</dcterms:modified>
</cp:coreProperties>
</file>