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837" r:id="rId2"/>
  </p:sldMasterIdLst>
  <p:notesMasterIdLst>
    <p:notesMasterId r:id="rId8"/>
  </p:notesMasterIdLst>
  <p:sldIdLst>
    <p:sldId id="261" r:id="rId3"/>
    <p:sldId id="6253" r:id="rId4"/>
    <p:sldId id="6254" r:id="rId5"/>
    <p:sldId id="6255" r:id="rId6"/>
    <p:sldId id="6256" r:id="rId7"/>
  </p:sldIdLst>
  <p:sldSz cx="12192000" cy="6858000"/>
  <p:notesSz cx="6858000" cy="9144000"/>
  <p:embeddedFontLst>
    <p:embeddedFont>
      <p:font typeface="#9Slide01 Noi dung ngan"/>
      <p:regular r:id="rId9"/>
    </p:embeddedFont>
    <p:embeddedFont>
      <p:font typeface="#9Slide01 Tieu de ngan"/>
      <p:bold r:id="rId10"/>
    </p:embeddedFont>
    <p:embeddedFont>
      <p:font typeface="#9Slide05 SVNVanilla Daisy Pro" panose="00000500000000000000"/>
      <p:regular r:id="rId11"/>
    </p:embeddedFont>
    <p:embeddedFont>
      <p:font typeface="#9Slide07 IcielBaliho Script"/>
      <p:regular r:id="rId12"/>
    </p:embeddedFont>
    <p:embeddedFont>
      <p:font typeface="#9Slide07 IcielCadena" panose="02000503000000020004"/>
      <p:bold r:id="rId13"/>
    </p:embeddedFont>
    <p:embeddedFont>
      <p:font typeface="#9Slide07 IcielLa Chic Pro Shad" panose="0200050609000002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CC00"/>
    <a:srgbClr val="FFFF99"/>
    <a:srgbClr val="3C9DF6"/>
    <a:srgbClr val="FFCCFF"/>
    <a:srgbClr val="FF8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718" autoAdjust="0"/>
  </p:normalViewPr>
  <p:slideViewPr>
    <p:cSldViewPr>
      <p:cViewPr varScale="1">
        <p:scale>
          <a:sx n="66" d="100"/>
          <a:sy n="66" d="100"/>
        </p:scale>
        <p:origin x="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29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9DC9B-61B8-4E45-8D46-B5A8BA7D445A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AB3C6-3B6D-4FAE-9350-8F1A4FEC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287188-E488-4145-B551-32EBB49B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CE0447F-D057-4DAE-92AA-CDC3644E9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F4406F-75D4-4217-A1A2-F2D48B3E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7CB7CE-374E-45AD-B829-00BD1D53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B693A7-0469-453F-9C7D-1100D693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B52D21-CE88-462F-901F-CCDC2759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F824275-B8D1-41E1-95FD-5F3902AD7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B530FB-652F-4AA5-A59E-9F938AC4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E0150A1-0B8E-4EE0-BE82-9C7B6F8C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14B3083-CBDB-470D-816E-0332933D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AD5FC9D-19A9-481D-A91B-0C4B601CA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37B9334-969D-4AE5-8CDC-DA392BE9F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6722D2-4CB6-493E-91CA-BF750B67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68C01C-487C-4C99-B3D7-A57B1FD2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0D2FA4-5C28-4266-95D9-8DFEA796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4F7E-D3EE-4820-A3AD-ED3B625C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24213-3B95-472D-8785-BE59015C4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294BB-560D-413B-9D7A-3598EAE7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5350E-44F0-4025-9EB2-2D4F2BDA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9078-1C98-4DDD-8D87-7B41D5B1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6C2B-F82F-462A-99E3-CE7D9352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B284C-B949-459C-9DA6-77C3B837C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A660E-686F-40E7-A651-8AAC2D860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BB39A-7312-4F84-8CA0-C0FC4E838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FA6DE-E54E-4523-9A80-B1AD0BBC0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65E7B-A410-4214-B1AC-7B3A46F9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E3857-B780-468D-934E-A75921E7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34A56-869A-4922-8B3A-1247CAC2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0514-EABD-44DD-9FEE-FD3B6993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9CFA-7BE8-4E2D-A2D2-69DFDF67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BA20-5216-49BC-A672-DBE07E4F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6E611-CB59-47AA-B2BD-1C42BF09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9AB8-1888-4A05-98BB-75EDB059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2696-3ED7-48D6-A149-7A51503D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C15D29-DD56-45C5-AD10-1FFB5686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F375B5-2BF4-4C8E-8BC7-32F9C45C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FE0B03-F6A7-4830-8700-01796173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B5A0A9-8135-4059-87AC-9390D0AD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93CEA9-6BC3-4420-88EB-4F888ECC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9855-67DD-499C-8452-982BD998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C6DC6-9849-4FC4-9261-E617428F3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46057-7577-44E5-BB5D-ECDD39E1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3C06-0118-458A-A21D-1513B54E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2FCB-C0A3-4A28-A0CB-001BAE7B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98B65-A8D7-4F99-BB18-A087CE882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81FE7-0BD2-442E-B5C1-9521C7233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CF68-26D3-4F28-A450-732051B0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9996-5DA0-4115-872B-231E6D28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AEEDE-A7E5-467A-8DC1-E875707E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6A0E4D-3224-44D1-893E-2457DFCF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14C6266-9A9C-4842-9BFB-C08D4E3B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F538828-CB23-4299-9BC7-3CE1EBF4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044310-D0B8-4143-BD7E-1F8C1FEC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19B8DE-23DD-498B-96E0-20CE1D3C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A62014-FFEE-4224-B18E-3FC34F06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420F6F-4D6F-48D5-9E14-7761078E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0E6002-6CF9-4C4A-9A9E-E85284341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0D747-F737-4A35-9A05-1CFF20A2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4E355C-9E89-4981-B92C-A809A12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C3CDE9-0C70-413A-90E0-49548678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042CAF-6FF0-4F6E-8118-2DFF5A0B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DC7A490-EDDF-445F-B8CC-F163E521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2A8D400-CD01-415F-9FC0-45A0B26B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1BCC926-75EA-4DB2-87AF-97129ABE2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3C6BE81-C8DB-4F9C-8C9C-46B1665D2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345C7EA-397C-4CDF-848F-A6538A16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257059A-9482-4E12-ACA0-E7F691FA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40349B7-B99E-4903-B0BB-F59AE9B4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635B30-CC6B-4CC4-85B8-0DC9D674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D4740FF-1C1A-4DBD-86DC-713D4A95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23F87A-F652-4642-A137-01787634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65387AC-CC93-4D46-9CDD-D3CEAEAA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F84EB9A-09FC-438D-85E8-B5204100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8A38A14-1BE1-42E8-9A8F-BAFF12B4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461A1D9-9248-4A38-8404-170738F4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EE16E6-424B-4792-91BD-4E7E7A83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B6919E-9588-446E-A35A-CF1F0FA8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CAB3CB-2A35-4618-930B-D7CCCC67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EA8BA5B-F3A0-488D-89BF-377F0200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34F7928-C1AB-464E-99B6-14E69FE7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6FE12AC-FA50-4D9B-AFD4-90CDD6D1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6AB86F-9858-46D6-98C9-5BDBFCFC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05CC85B-D5F3-4EF5-AF1E-6FD5261CD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6C27EFF-9E35-461D-9341-851664F7B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F6E49A9-60C7-4CB8-B1B8-67A8FC22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0B9356-5699-445D-97B0-7A18B560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FF059D-7841-425E-A572-ED8F059F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402D81E-4909-4541-9EB3-F3CC2A6E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6550CD-08C6-414A-B94F-34D8BDDFC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82CEDA-F262-4FB7-A9F8-3EE56AA75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5449-FD35-4449-B93F-583EAC31D6D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0199B2-BA15-49B5-A349-E8A2944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818C7B9-6AA3-4FC1-BC97-ADA454DE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716E-9DFC-4E35-B0ED-81DEC904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arth Day by MaryBeth McIvor on Dribbble">
            <a:extLst>
              <a:ext uri="{FF2B5EF4-FFF2-40B4-BE49-F238E27FC236}">
                <a16:creationId xmlns:a16="http://schemas.microsoft.com/office/drawing/2014/main" id="{B7A4DE41-9217-486E-A8B2-47EA39AA86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04994" y="685800"/>
            <a:ext cx="9896394" cy="7422296"/>
          </a:xfrm>
          <a:prstGeom prst="rect">
            <a:avLst/>
          </a:prstGeom>
          <a:solidFill>
            <a:srgbClr val="D5EBFF"/>
          </a:solidFill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EA9588-FE09-49B2-9891-2C4E72518EA5}"/>
              </a:ext>
            </a:extLst>
          </p:cNvPr>
          <p:cNvSpPr txBox="1"/>
          <p:nvPr/>
        </p:nvSpPr>
        <p:spPr>
          <a:xfrm>
            <a:off x="3810000" y="990600"/>
            <a:ext cx="75438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Chào mừng thầy cô và các em đến với tiết học Địa lí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63A12F-3C4D-4FDC-A202-B69D9CC1BD8C}"/>
              </a:ext>
            </a:extLst>
          </p:cNvPr>
          <p:cNvSpPr txBox="1"/>
          <p:nvPr/>
        </p:nvSpPr>
        <p:spPr>
          <a:xfrm>
            <a:off x="7394944" y="2957393"/>
            <a:ext cx="8458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FC1E9">
                    <a:lumMod val="50000"/>
                  </a:srgbClr>
                </a:solidFill>
                <a:effectLst/>
                <a:uLnTx/>
                <a:uFillTx/>
                <a:latin typeface="#9Slide05 SVNVanilla Daisy Pro" panose="00000500000000000000" pitchFamily="2" charset="0"/>
                <a:ea typeface="+mn-ea"/>
                <a:cs typeface="+mn-cs"/>
              </a:rPr>
              <a:t>Địa lí hay - Học mê say</a:t>
            </a:r>
          </a:p>
        </p:txBody>
      </p:sp>
    </p:spTree>
    <p:extLst>
      <p:ext uri="{BB962C8B-B14F-4D97-AF65-F5344CB8AC3E}">
        <p14:creationId xmlns:p14="http://schemas.microsoft.com/office/powerpoint/2010/main" val="22933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B20BF-94CA-425A-8E95-BA0E37FA28A1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#9Slide07 IcielCadena" panose="02000503000000020004" pitchFamily="2" charset="0"/>
              </a:rPr>
              <a:t>NHÌN HÌNH ĐOÁN QUỐC 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36AE9-8FFC-48A1-88CD-EB62F2B07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0"/>
            <a:ext cx="6419420" cy="4717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5EA92-0B49-4838-BA33-35D1ED10B114}"/>
              </a:ext>
            </a:extLst>
          </p:cNvPr>
          <p:cNvSpPr txBox="1"/>
          <p:nvPr/>
        </p:nvSpPr>
        <p:spPr>
          <a:xfrm>
            <a:off x="8328491" y="2444918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latin typeface="#9Slide07 IcielBaliho Script" pitchFamily="2" charset="0"/>
              </a:rPr>
              <a:t>I-ta-li-a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35639-6BE9-4546-A22D-F57D2DC1D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6571" y1="14571" x2="66571" y2="14571"/>
                        <a14:foregroundMark x1="62429" y1="15857" x2="62429" y2="15857"/>
                        <a14:foregroundMark x1="78714" y1="70714" x2="78714" y2="70714"/>
                        <a14:foregroundMark x1="57286" y1="66429" x2="57286" y2="66429"/>
                        <a14:foregroundMark x1="57286" y1="66429" x2="57286" y2="66429"/>
                        <a14:foregroundMark x1="49000" y1="66000" x2="49000" y2="66000"/>
                        <a14:foregroundMark x1="47286" y1="65429" x2="50000" y2="66571"/>
                        <a14:foregroundMark x1="50000" y1="66571" x2="53429" y2="66571"/>
                        <a14:foregroundMark x1="53857" y1="66571" x2="53857" y2="66571"/>
                        <a14:foregroundMark x1="52143" y1="63571" x2="54143" y2="66286"/>
                        <a14:foregroundMark x1="52714" y1="66429" x2="53286" y2="69429"/>
                        <a14:foregroundMark x1="46857" y1="64429" x2="48429" y2="72143"/>
                        <a14:foregroundMark x1="48429" y1="72143" x2="56000" y2="68571"/>
                        <a14:foregroundMark x1="56000" y1="68571" x2="55000" y2="66286"/>
                        <a14:foregroundMark x1="53714" y1="65286" x2="55143" y2="61714"/>
                        <a14:foregroundMark x1="54143" y1="62571" x2="58429" y2="64571"/>
                        <a14:foregroundMark x1="58429" y1="64571" x2="61571" y2="67714"/>
                        <a14:foregroundMark x1="61571" y1="67571" x2="62429" y2="66714"/>
                        <a14:foregroundMark x1="62143" y1="65000" x2="61714" y2="66714"/>
                        <a14:foregroundMark x1="52143" y1="59714" x2="55000" y2="71714"/>
                        <a14:foregroundMark x1="55000" y1="71714" x2="55857" y2="64571"/>
                        <a14:foregroundMark x1="37000" y1="68857" x2="44429" y2="61286"/>
                        <a14:foregroundMark x1="44429" y1="61286" x2="44000" y2="60429"/>
                        <a14:foregroundMark x1="43571" y1="60000" x2="46286" y2="69000"/>
                        <a14:foregroundMark x1="46286" y1="69000" x2="45000" y2="63000"/>
                        <a14:foregroundMark x1="42143" y1="63143" x2="45571" y2="80286"/>
                        <a14:foregroundMark x1="45571" y1="80286" x2="47143" y2="68429"/>
                        <a14:foregroundMark x1="47143" y1="68429" x2="46857" y2="67714"/>
                        <a14:foregroundMark x1="43571" y1="67000" x2="48571" y2="78286"/>
                        <a14:foregroundMark x1="48571" y1="78286" x2="50714" y2="69571"/>
                        <a14:foregroundMark x1="50714" y1="69571" x2="50286" y2="67571"/>
                        <a14:foregroundMark x1="43000" y1="65571" x2="44857" y2="76429"/>
                        <a14:foregroundMark x1="44857" y1="76429" x2="51286" y2="69286"/>
                        <a14:foregroundMark x1="51286" y1="69286" x2="51286" y2="69286"/>
                        <a14:foregroundMark x1="52429" y1="69714" x2="59571" y2="72143"/>
                        <a14:foregroundMark x1="59571" y1="72143" x2="59571" y2="72143"/>
                        <a14:foregroundMark x1="60429" y1="71000" x2="62714" y2="73143"/>
                        <a14:foregroundMark x1="64286" y1="17571" x2="64286" y2="17571"/>
                        <a14:foregroundMark x1="61857" y1="14571" x2="61857" y2="14571"/>
                        <a14:foregroundMark x1="63286" y1="15429" x2="63286" y2="15429"/>
                        <a14:foregroundMark x1="64714" y1="15429" x2="64714" y2="15429"/>
                        <a14:foregroundMark x1="63143" y1="17286" x2="63143" y2="17286"/>
                        <a14:foregroundMark x1="62714" y1="17857" x2="62714" y2="17857"/>
                        <a14:foregroundMark x1="62714" y1="17857" x2="62714" y2="17857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7571" y1="18714" x2="67571" y2="18714"/>
                        <a14:foregroundMark x1="67571" y1="18714" x2="68000" y2="19286"/>
                        <a14:foregroundMark x1="68000" y1="19286" x2="68000" y2="19286"/>
                        <a14:foregroundMark x1="68143" y1="19571" x2="68143" y2="19571"/>
                        <a14:foregroundMark x1="68286" y1="20857" x2="66571" y2="25571"/>
                        <a14:foregroundMark x1="66429" y1="25714" x2="66429" y2="25714"/>
                        <a14:foregroundMark x1="66571" y1="26000" x2="67000" y2="26571"/>
                        <a14:foregroundMark x1="69000" y1="32286" x2="68857" y2="31000"/>
                        <a14:foregroundMark x1="61571" y1="16429" x2="61571" y2="16429"/>
                        <a14:foregroundMark x1="60857" y1="17571" x2="60857" y2="17571"/>
                        <a14:foregroundMark x1="60857" y1="18286" x2="60286" y2="21286"/>
                        <a14:foregroundMark x1="60143" y1="21714" x2="60143" y2="21714"/>
                        <a14:foregroundMark x1="58857" y1="63143" x2="59286" y2="62429"/>
                        <a14:foregroundMark x1="60000" y1="61571" x2="62429" y2="61286"/>
                        <a14:foregroundMark x1="63286" y1="62714" x2="66286" y2="68714"/>
                        <a14:foregroundMark x1="38286" y1="69857" x2="38286" y2="69857"/>
                        <a14:foregroundMark x1="41143" y1="73000" x2="41143" y2="73000"/>
                        <a14:foregroundMark x1="41143" y1="74143" x2="43000" y2="73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250" y="3905250"/>
            <a:ext cx="2952750" cy="2952750"/>
          </a:xfrm>
          <a:prstGeom prst="rect">
            <a:avLst/>
          </a:prstGeom>
        </p:spPr>
      </p:pic>
      <p:pic>
        <p:nvPicPr>
          <p:cNvPr id="9" name="Round Timer 5 seconds countdown Intro Video - Amazing animation">
            <a:hlinkClick r:id="" action="ppaction://media"/>
            <a:extLst>
              <a:ext uri="{FF2B5EF4-FFF2-40B4-BE49-F238E27FC236}">
                <a16:creationId xmlns:a16="http://schemas.microsoft.com/office/drawing/2014/main" id="{9B607F72-562A-40FC-89DC-3B35D2A585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3124" y="4953000"/>
            <a:ext cx="1981200" cy="1317340"/>
          </a:xfrm>
          <a:prstGeom prst="rect">
            <a:avLst/>
          </a:prstGeom>
        </p:spPr>
      </p:pic>
      <p:pic>
        <p:nvPicPr>
          <p:cNvPr id="8" name="Picture 6" descr="Earth Day by MaryBeth McIvor on Dribbble">
            <a:extLst>
              <a:ext uri="{FF2B5EF4-FFF2-40B4-BE49-F238E27FC236}">
                <a16:creationId xmlns:a16="http://schemas.microsoft.com/office/drawing/2014/main" id="{B6F2746A-DA10-4E38-AD78-3C0CC0868F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04994" y="4686300"/>
            <a:ext cx="4562394" cy="3421796"/>
          </a:xfrm>
          <a:prstGeom prst="rect">
            <a:avLst/>
          </a:prstGeom>
          <a:solidFill>
            <a:srgbClr val="D5EBFF"/>
          </a:solidFill>
        </p:spPr>
      </p:pic>
    </p:spTree>
    <p:extLst>
      <p:ext uri="{BB962C8B-B14F-4D97-AF65-F5344CB8AC3E}">
        <p14:creationId xmlns:p14="http://schemas.microsoft.com/office/powerpoint/2010/main" val="10623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B20BF-94CA-425A-8E95-BA0E37FA28A1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#9Slide07 IcielCadena" panose="02000503000000020004" pitchFamily="2" charset="0"/>
              </a:rPr>
              <a:t>NHÌN HÌNH ĐOÁN QUỐC GIA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5EA92-0B49-4838-BA33-35D1ED10B114}"/>
              </a:ext>
            </a:extLst>
          </p:cNvPr>
          <p:cNvSpPr txBox="1"/>
          <p:nvPr/>
        </p:nvSpPr>
        <p:spPr>
          <a:xfrm>
            <a:off x="8763000" y="246248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#9Slide07 IcielBaliho Script" pitchFamily="2" charset="0"/>
              </a:rPr>
              <a:t>Anh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35639-6BE9-4546-A22D-F57D2DC1D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6571" y1="14571" x2="66571" y2="14571"/>
                        <a14:foregroundMark x1="62429" y1="15857" x2="62429" y2="15857"/>
                        <a14:foregroundMark x1="78714" y1="70714" x2="78714" y2="70714"/>
                        <a14:foregroundMark x1="57286" y1="66429" x2="57286" y2="66429"/>
                        <a14:foregroundMark x1="57286" y1="66429" x2="57286" y2="66429"/>
                        <a14:foregroundMark x1="49000" y1="66000" x2="49000" y2="66000"/>
                        <a14:foregroundMark x1="47286" y1="65429" x2="50000" y2="66571"/>
                        <a14:foregroundMark x1="50000" y1="66571" x2="53429" y2="66571"/>
                        <a14:foregroundMark x1="53857" y1="66571" x2="53857" y2="66571"/>
                        <a14:foregroundMark x1="52143" y1="63571" x2="54143" y2="66286"/>
                        <a14:foregroundMark x1="52714" y1="66429" x2="53286" y2="69429"/>
                        <a14:foregroundMark x1="46857" y1="64429" x2="48429" y2="72143"/>
                        <a14:foregroundMark x1="48429" y1="72143" x2="56000" y2="68571"/>
                        <a14:foregroundMark x1="56000" y1="68571" x2="55000" y2="66286"/>
                        <a14:foregroundMark x1="53714" y1="65286" x2="55143" y2="61714"/>
                        <a14:foregroundMark x1="54143" y1="62571" x2="58429" y2="64571"/>
                        <a14:foregroundMark x1="58429" y1="64571" x2="61571" y2="67714"/>
                        <a14:foregroundMark x1="61571" y1="67571" x2="62429" y2="66714"/>
                        <a14:foregroundMark x1="62143" y1="65000" x2="61714" y2="66714"/>
                        <a14:foregroundMark x1="52143" y1="59714" x2="55000" y2="71714"/>
                        <a14:foregroundMark x1="55000" y1="71714" x2="55857" y2="64571"/>
                        <a14:foregroundMark x1="37000" y1="68857" x2="44429" y2="61286"/>
                        <a14:foregroundMark x1="44429" y1="61286" x2="44000" y2="60429"/>
                        <a14:foregroundMark x1="43571" y1="60000" x2="46286" y2="69000"/>
                        <a14:foregroundMark x1="46286" y1="69000" x2="45000" y2="63000"/>
                        <a14:foregroundMark x1="42143" y1="63143" x2="45571" y2="80286"/>
                        <a14:foregroundMark x1="45571" y1="80286" x2="47143" y2="68429"/>
                        <a14:foregroundMark x1="47143" y1="68429" x2="46857" y2="67714"/>
                        <a14:foregroundMark x1="43571" y1="67000" x2="48571" y2="78286"/>
                        <a14:foregroundMark x1="48571" y1="78286" x2="50714" y2="69571"/>
                        <a14:foregroundMark x1="50714" y1="69571" x2="50286" y2="67571"/>
                        <a14:foregroundMark x1="43000" y1="65571" x2="44857" y2="76429"/>
                        <a14:foregroundMark x1="44857" y1="76429" x2="51286" y2="69286"/>
                        <a14:foregroundMark x1="51286" y1="69286" x2="51286" y2="69286"/>
                        <a14:foregroundMark x1="52429" y1="69714" x2="59571" y2="72143"/>
                        <a14:foregroundMark x1="59571" y1="72143" x2="59571" y2="72143"/>
                        <a14:foregroundMark x1="60429" y1="71000" x2="62714" y2="73143"/>
                        <a14:foregroundMark x1="64286" y1="17571" x2="64286" y2="17571"/>
                        <a14:foregroundMark x1="61857" y1="14571" x2="61857" y2="14571"/>
                        <a14:foregroundMark x1="63286" y1="15429" x2="63286" y2="15429"/>
                        <a14:foregroundMark x1="64714" y1="15429" x2="64714" y2="15429"/>
                        <a14:foregroundMark x1="63143" y1="17286" x2="63143" y2="17286"/>
                        <a14:foregroundMark x1="62714" y1="17857" x2="62714" y2="17857"/>
                        <a14:foregroundMark x1="62714" y1="17857" x2="62714" y2="17857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7571" y1="18714" x2="67571" y2="18714"/>
                        <a14:foregroundMark x1="67571" y1="18714" x2="68000" y2="19286"/>
                        <a14:foregroundMark x1="68000" y1="19286" x2="68000" y2="19286"/>
                        <a14:foregroundMark x1="68143" y1="19571" x2="68143" y2="19571"/>
                        <a14:foregroundMark x1="68286" y1="20857" x2="66571" y2="25571"/>
                        <a14:foregroundMark x1="66429" y1="25714" x2="66429" y2="25714"/>
                        <a14:foregroundMark x1="66571" y1="26000" x2="67000" y2="26571"/>
                        <a14:foregroundMark x1="69000" y1="32286" x2="68857" y2="31000"/>
                        <a14:foregroundMark x1="61571" y1="16429" x2="61571" y2="16429"/>
                        <a14:foregroundMark x1="60857" y1="17571" x2="60857" y2="17571"/>
                        <a14:foregroundMark x1="60857" y1="18286" x2="60286" y2="21286"/>
                        <a14:foregroundMark x1="60143" y1="21714" x2="60143" y2="21714"/>
                        <a14:foregroundMark x1="58857" y1="63143" x2="59286" y2="62429"/>
                        <a14:foregroundMark x1="60000" y1="61571" x2="62429" y2="61286"/>
                        <a14:foregroundMark x1="63286" y1="62714" x2="66286" y2="68714"/>
                        <a14:foregroundMark x1="38286" y1="69857" x2="38286" y2="69857"/>
                        <a14:foregroundMark x1="41143" y1="73000" x2="41143" y2="73000"/>
                        <a14:foregroundMark x1="41143" y1="74143" x2="43000" y2="73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250" y="3905250"/>
            <a:ext cx="2952750" cy="2952750"/>
          </a:xfrm>
          <a:prstGeom prst="rect">
            <a:avLst/>
          </a:prstGeom>
        </p:spPr>
      </p:pic>
      <p:pic>
        <p:nvPicPr>
          <p:cNvPr id="9" name="Round Timer 5 seconds countdown Intro Video - Amazing animation">
            <a:hlinkClick r:id="" action="ppaction://media"/>
            <a:extLst>
              <a:ext uri="{FF2B5EF4-FFF2-40B4-BE49-F238E27FC236}">
                <a16:creationId xmlns:a16="http://schemas.microsoft.com/office/drawing/2014/main" id="{9B607F72-562A-40FC-89DC-3B35D2A585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067543"/>
            <a:ext cx="1981200" cy="1317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FB5BF5-3B53-434E-AF10-C50C4D559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04" y="1905000"/>
            <a:ext cx="6784646" cy="465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8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B20BF-94CA-425A-8E95-BA0E37FA28A1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#9Slide07 IcielCadena" panose="02000503000000020004" pitchFamily="2" charset="0"/>
              </a:rPr>
              <a:t>NHÌN HÌNH ĐOÁN QUỐC GIA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5EA92-0B49-4838-BA33-35D1ED10B114}"/>
              </a:ext>
            </a:extLst>
          </p:cNvPr>
          <p:cNvSpPr txBox="1"/>
          <p:nvPr/>
        </p:nvSpPr>
        <p:spPr>
          <a:xfrm>
            <a:off x="8763000" y="246248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#9Slide07 IcielBaliho Script" pitchFamily="2" charset="0"/>
              </a:rPr>
              <a:t>Pháp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35639-6BE9-4546-A22D-F57D2DC1D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6571" y1="14571" x2="66571" y2="14571"/>
                        <a14:foregroundMark x1="62429" y1="15857" x2="62429" y2="15857"/>
                        <a14:foregroundMark x1="78714" y1="70714" x2="78714" y2="70714"/>
                        <a14:foregroundMark x1="57286" y1="66429" x2="57286" y2="66429"/>
                        <a14:foregroundMark x1="57286" y1="66429" x2="57286" y2="66429"/>
                        <a14:foregroundMark x1="49000" y1="66000" x2="49000" y2="66000"/>
                        <a14:foregroundMark x1="47286" y1="65429" x2="50000" y2="66571"/>
                        <a14:foregroundMark x1="50000" y1="66571" x2="53429" y2="66571"/>
                        <a14:foregroundMark x1="53857" y1="66571" x2="53857" y2="66571"/>
                        <a14:foregroundMark x1="52143" y1="63571" x2="54143" y2="66286"/>
                        <a14:foregroundMark x1="52714" y1="66429" x2="53286" y2="69429"/>
                        <a14:foregroundMark x1="46857" y1="64429" x2="48429" y2="72143"/>
                        <a14:foregroundMark x1="48429" y1="72143" x2="56000" y2="68571"/>
                        <a14:foregroundMark x1="56000" y1="68571" x2="55000" y2="66286"/>
                        <a14:foregroundMark x1="53714" y1="65286" x2="55143" y2="61714"/>
                        <a14:foregroundMark x1="54143" y1="62571" x2="58429" y2="64571"/>
                        <a14:foregroundMark x1="58429" y1="64571" x2="61571" y2="67714"/>
                        <a14:foregroundMark x1="61571" y1="67571" x2="62429" y2="66714"/>
                        <a14:foregroundMark x1="62143" y1="65000" x2="61714" y2="66714"/>
                        <a14:foregroundMark x1="52143" y1="59714" x2="55000" y2="71714"/>
                        <a14:foregroundMark x1="55000" y1="71714" x2="55857" y2="64571"/>
                        <a14:foregroundMark x1="37000" y1="68857" x2="44429" y2="61286"/>
                        <a14:foregroundMark x1="44429" y1="61286" x2="44000" y2="60429"/>
                        <a14:foregroundMark x1="43571" y1="60000" x2="46286" y2="69000"/>
                        <a14:foregroundMark x1="46286" y1="69000" x2="45000" y2="63000"/>
                        <a14:foregroundMark x1="42143" y1="63143" x2="45571" y2="80286"/>
                        <a14:foregroundMark x1="45571" y1="80286" x2="47143" y2="68429"/>
                        <a14:foregroundMark x1="47143" y1="68429" x2="46857" y2="67714"/>
                        <a14:foregroundMark x1="43571" y1="67000" x2="48571" y2="78286"/>
                        <a14:foregroundMark x1="48571" y1="78286" x2="50714" y2="69571"/>
                        <a14:foregroundMark x1="50714" y1="69571" x2="50286" y2="67571"/>
                        <a14:foregroundMark x1="43000" y1="65571" x2="44857" y2="76429"/>
                        <a14:foregroundMark x1="44857" y1="76429" x2="51286" y2="69286"/>
                        <a14:foregroundMark x1="51286" y1="69286" x2="51286" y2="69286"/>
                        <a14:foregroundMark x1="52429" y1="69714" x2="59571" y2="72143"/>
                        <a14:foregroundMark x1="59571" y1="72143" x2="59571" y2="72143"/>
                        <a14:foregroundMark x1="60429" y1="71000" x2="62714" y2="73143"/>
                        <a14:foregroundMark x1="64286" y1="17571" x2="64286" y2="17571"/>
                        <a14:foregroundMark x1="61857" y1="14571" x2="61857" y2="14571"/>
                        <a14:foregroundMark x1="63286" y1="15429" x2="63286" y2="15429"/>
                        <a14:foregroundMark x1="64714" y1="15429" x2="64714" y2="15429"/>
                        <a14:foregroundMark x1="63143" y1="17286" x2="63143" y2="17286"/>
                        <a14:foregroundMark x1="62714" y1="17857" x2="62714" y2="17857"/>
                        <a14:foregroundMark x1="62714" y1="17857" x2="62714" y2="17857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7571" y1="18714" x2="67571" y2="18714"/>
                        <a14:foregroundMark x1="67571" y1="18714" x2="68000" y2="19286"/>
                        <a14:foregroundMark x1="68000" y1="19286" x2="68000" y2="19286"/>
                        <a14:foregroundMark x1="68143" y1="19571" x2="68143" y2="19571"/>
                        <a14:foregroundMark x1="68286" y1="20857" x2="66571" y2="25571"/>
                        <a14:foregroundMark x1="66429" y1="25714" x2="66429" y2="25714"/>
                        <a14:foregroundMark x1="66571" y1="26000" x2="67000" y2="26571"/>
                        <a14:foregroundMark x1="69000" y1="32286" x2="68857" y2="31000"/>
                        <a14:foregroundMark x1="61571" y1="16429" x2="61571" y2="16429"/>
                        <a14:foregroundMark x1="60857" y1="17571" x2="60857" y2="17571"/>
                        <a14:foregroundMark x1="60857" y1="18286" x2="60286" y2="21286"/>
                        <a14:foregroundMark x1="60143" y1="21714" x2="60143" y2="21714"/>
                        <a14:foregroundMark x1="58857" y1="63143" x2="59286" y2="62429"/>
                        <a14:foregroundMark x1="60000" y1="61571" x2="62429" y2="61286"/>
                        <a14:foregroundMark x1="63286" y1="62714" x2="66286" y2="68714"/>
                        <a14:foregroundMark x1="38286" y1="69857" x2="38286" y2="69857"/>
                        <a14:foregroundMark x1="41143" y1="73000" x2="41143" y2="73000"/>
                        <a14:foregroundMark x1="41143" y1="74143" x2="43000" y2="73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250" y="3905250"/>
            <a:ext cx="2952750" cy="2952750"/>
          </a:xfrm>
          <a:prstGeom prst="rect">
            <a:avLst/>
          </a:prstGeom>
        </p:spPr>
      </p:pic>
      <p:pic>
        <p:nvPicPr>
          <p:cNvPr id="9" name="Round Timer 5 seconds countdown Intro Video - Amazing animation">
            <a:hlinkClick r:id="" action="ppaction://media"/>
            <a:extLst>
              <a:ext uri="{FF2B5EF4-FFF2-40B4-BE49-F238E27FC236}">
                <a16:creationId xmlns:a16="http://schemas.microsoft.com/office/drawing/2014/main" id="{9B607F72-562A-40FC-89DC-3B35D2A585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067543"/>
            <a:ext cx="1981200" cy="1317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88D5E-8824-4857-BC5D-E6A868CB25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312" r="5917"/>
          <a:stretch/>
        </p:blipFill>
        <p:spPr>
          <a:xfrm>
            <a:off x="489858" y="1769521"/>
            <a:ext cx="5878286" cy="4648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4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B20BF-94CA-425A-8E95-BA0E37FA28A1}"/>
              </a:ext>
            </a:extLst>
          </p:cNvPr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#9Slide07 IcielCadena" panose="02000503000000020004" pitchFamily="2" charset="0"/>
              </a:rPr>
              <a:t>NHÌN HÌNH ĐOÁN QUỐC GIA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5EA92-0B49-4838-BA33-35D1ED10B114}"/>
              </a:ext>
            </a:extLst>
          </p:cNvPr>
          <p:cNvSpPr txBox="1"/>
          <p:nvPr/>
        </p:nvSpPr>
        <p:spPr>
          <a:xfrm>
            <a:off x="8763000" y="246248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#9Slide07 IcielBaliho Script" pitchFamily="2" charset="0"/>
              </a:rPr>
              <a:t>Hà 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35639-6BE9-4546-A22D-F57D2DC1D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6571" y1="14571" x2="66571" y2="14571"/>
                        <a14:foregroundMark x1="62429" y1="15857" x2="62429" y2="15857"/>
                        <a14:foregroundMark x1="78714" y1="70714" x2="78714" y2="70714"/>
                        <a14:foregroundMark x1="57286" y1="66429" x2="57286" y2="66429"/>
                        <a14:foregroundMark x1="57286" y1="66429" x2="57286" y2="66429"/>
                        <a14:foregroundMark x1="49000" y1="66000" x2="49000" y2="66000"/>
                        <a14:foregroundMark x1="47286" y1="65429" x2="50000" y2="66571"/>
                        <a14:foregroundMark x1="50000" y1="66571" x2="53429" y2="66571"/>
                        <a14:foregroundMark x1="53857" y1="66571" x2="53857" y2="66571"/>
                        <a14:foregroundMark x1="52143" y1="63571" x2="54143" y2="66286"/>
                        <a14:foregroundMark x1="52714" y1="66429" x2="53286" y2="69429"/>
                        <a14:foregroundMark x1="46857" y1="64429" x2="48429" y2="72143"/>
                        <a14:foregroundMark x1="48429" y1="72143" x2="56000" y2="68571"/>
                        <a14:foregroundMark x1="56000" y1="68571" x2="55000" y2="66286"/>
                        <a14:foregroundMark x1="53714" y1="65286" x2="55143" y2="61714"/>
                        <a14:foregroundMark x1="54143" y1="62571" x2="58429" y2="64571"/>
                        <a14:foregroundMark x1="58429" y1="64571" x2="61571" y2="67714"/>
                        <a14:foregroundMark x1="61571" y1="67571" x2="62429" y2="66714"/>
                        <a14:foregroundMark x1="62143" y1="65000" x2="61714" y2="66714"/>
                        <a14:foregroundMark x1="52143" y1="59714" x2="55000" y2="71714"/>
                        <a14:foregroundMark x1="55000" y1="71714" x2="55857" y2="64571"/>
                        <a14:foregroundMark x1="37000" y1="68857" x2="44429" y2="61286"/>
                        <a14:foregroundMark x1="44429" y1="61286" x2="44000" y2="60429"/>
                        <a14:foregroundMark x1="43571" y1="60000" x2="46286" y2="69000"/>
                        <a14:foregroundMark x1="46286" y1="69000" x2="45000" y2="63000"/>
                        <a14:foregroundMark x1="42143" y1="63143" x2="45571" y2="80286"/>
                        <a14:foregroundMark x1="45571" y1="80286" x2="47143" y2="68429"/>
                        <a14:foregroundMark x1="47143" y1="68429" x2="46857" y2="67714"/>
                        <a14:foregroundMark x1="43571" y1="67000" x2="48571" y2="78286"/>
                        <a14:foregroundMark x1="48571" y1="78286" x2="50714" y2="69571"/>
                        <a14:foregroundMark x1="50714" y1="69571" x2="50286" y2="67571"/>
                        <a14:foregroundMark x1="43000" y1="65571" x2="44857" y2="76429"/>
                        <a14:foregroundMark x1="44857" y1="76429" x2="51286" y2="69286"/>
                        <a14:foregroundMark x1="51286" y1="69286" x2="51286" y2="69286"/>
                        <a14:foregroundMark x1="52429" y1="69714" x2="59571" y2="72143"/>
                        <a14:foregroundMark x1="59571" y1="72143" x2="59571" y2="72143"/>
                        <a14:foregroundMark x1="60429" y1="71000" x2="62714" y2="73143"/>
                        <a14:foregroundMark x1="64286" y1="17571" x2="64286" y2="17571"/>
                        <a14:foregroundMark x1="61857" y1="14571" x2="61857" y2="14571"/>
                        <a14:foregroundMark x1="63286" y1="15429" x2="63286" y2="15429"/>
                        <a14:foregroundMark x1="64714" y1="15429" x2="64714" y2="15429"/>
                        <a14:foregroundMark x1="63143" y1="17286" x2="63143" y2="17286"/>
                        <a14:foregroundMark x1="62714" y1="17857" x2="62714" y2="17857"/>
                        <a14:foregroundMark x1="62714" y1="17857" x2="62714" y2="17857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2286" y1="18143" x2="62286" y2="18143"/>
                        <a14:foregroundMark x1="67571" y1="18714" x2="67571" y2="18714"/>
                        <a14:foregroundMark x1="67571" y1="18714" x2="68000" y2="19286"/>
                        <a14:foregroundMark x1="68000" y1="19286" x2="68000" y2="19286"/>
                        <a14:foregroundMark x1="68143" y1="19571" x2="68143" y2="19571"/>
                        <a14:foregroundMark x1="68286" y1="20857" x2="66571" y2="25571"/>
                        <a14:foregroundMark x1="66429" y1="25714" x2="66429" y2="25714"/>
                        <a14:foregroundMark x1="66571" y1="26000" x2="67000" y2="26571"/>
                        <a14:foregroundMark x1="69000" y1="32286" x2="68857" y2="31000"/>
                        <a14:foregroundMark x1="61571" y1="16429" x2="61571" y2="16429"/>
                        <a14:foregroundMark x1="60857" y1="17571" x2="60857" y2="17571"/>
                        <a14:foregroundMark x1="60857" y1="18286" x2="60286" y2="21286"/>
                        <a14:foregroundMark x1="60143" y1="21714" x2="60143" y2="21714"/>
                        <a14:foregroundMark x1="58857" y1="63143" x2="59286" y2="62429"/>
                        <a14:foregroundMark x1="60000" y1="61571" x2="62429" y2="61286"/>
                        <a14:foregroundMark x1="63286" y1="62714" x2="66286" y2="68714"/>
                        <a14:foregroundMark x1="38286" y1="69857" x2="38286" y2="69857"/>
                        <a14:foregroundMark x1="41143" y1="73000" x2="41143" y2="73000"/>
                        <a14:foregroundMark x1="41143" y1="74143" x2="43000" y2="73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250" y="3905250"/>
            <a:ext cx="2952750" cy="2952750"/>
          </a:xfrm>
          <a:prstGeom prst="rect">
            <a:avLst/>
          </a:prstGeom>
        </p:spPr>
      </p:pic>
      <p:pic>
        <p:nvPicPr>
          <p:cNvPr id="9" name="Round Timer 5 seconds countdown Intro Video - Amazing animation">
            <a:hlinkClick r:id="" action="ppaction://media"/>
            <a:extLst>
              <a:ext uri="{FF2B5EF4-FFF2-40B4-BE49-F238E27FC236}">
                <a16:creationId xmlns:a16="http://schemas.microsoft.com/office/drawing/2014/main" id="{9B607F72-562A-40FC-89DC-3B35D2A585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067543"/>
            <a:ext cx="1981200" cy="1317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C843ED-0698-4C1A-AA59-427960C4D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62" y="2025650"/>
            <a:ext cx="6581588" cy="4359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35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1 Tieu de ngan"/>
        <a:ea typeface=""/>
        <a:cs typeface=""/>
      </a:majorFont>
      <a:minorFont>
        <a:latin typeface="#9Slide01 Noi dung ng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14780B2-20DA-4807-A9CE-CAAC7A532634}" vid="{C7AC1335-7AA5-424C-A3AD-C09AE8E304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45</Words>
  <Application>Microsoft Office PowerPoint</Application>
  <PresentationFormat>Widescreen</PresentationFormat>
  <Paragraphs>10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#9Slide01 Tieu de ngan</vt:lpstr>
      <vt:lpstr>#9Slide07 IcielBaliho Script</vt:lpstr>
      <vt:lpstr>Calibri Light</vt:lpstr>
      <vt:lpstr>Times New Roman</vt:lpstr>
      <vt:lpstr>#9Slide01 Noi dung ngan</vt:lpstr>
      <vt:lpstr>#9Slide07 IcielLa Chic Pro Shad</vt:lpstr>
      <vt:lpstr>#9Slide07 IcielCadena</vt:lpstr>
      <vt:lpstr>Arial</vt:lpstr>
      <vt:lpstr>Calibri</vt:lpstr>
      <vt:lpstr>#9Slide05 SVNVanilla Daisy Pro</vt:lpstr>
      <vt:lpstr>1_Chủ đề Office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pham</dc:creator>
  <cp:lastModifiedBy>COM MIN</cp:lastModifiedBy>
  <cp:revision>14</cp:revision>
  <dcterms:created xsi:type="dcterms:W3CDTF">2022-06-15T16:43:27Z</dcterms:created>
  <dcterms:modified xsi:type="dcterms:W3CDTF">2024-09-30T03:40:30Z</dcterms:modified>
</cp:coreProperties>
</file>