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8" r:id="rId2"/>
    <p:sldId id="602" r:id="rId3"/>
    <p:sldId id="595" r:id="rId4"/>
    <p:sldId id="598" r:id="rId5"/>
    <p:sldId id="600" r:id="rId6"/>
    <p:sldId id="603" r:id="rId7"/>
    <p:sldId id="606" r:id="rId8"/>
    <p:sldId id="605" r:id="rId9"/>
    <p:sldId id="609" r:id="rId10"/>
    <p:sldId id="613" r:id="rId11"/>
    <p:sldId id="608" r:id="rId12"/>
    <p:sldId id="604" r:id="rId13"/>
    <p:sldId id="585" r:id="rId14"/>
    <p:sldId id="610" r:id="rId15"/>
    <p:sldId id="611" r:id="rId16"/>
    <p:sldId id="612"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6" d="100"/>
          <a:sy n="76" d="100"/>
        </p:scale>
        <p:origin x="2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tàu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đang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biển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thường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cầu</a:t>
            </a:r>
            <a:r>
              <a:rPr lang="en-US" sz="1800" i="1" dirty="0">
                <a:effectLst/>
                <a:latin typeface="Times New Roman" panose="02020603050405020304" pitchFamily="18" charset="0"/>
                <a:ea typeface="Cambria" panose="02040503050406030204" pitchFamily="18" charset="0"/>
              </a:rPr>
              <a:t> hay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phải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gọi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chung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tuyến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2000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2602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12</a:t>
            </a:fld>
            <a:endParaRPr lang="en-US"/>
          </a:p>
        </p:txBody>
      </p:sp>
    </p:spTree>
    <p:extLst>
      <p:ext uri="{BB962C8B-B14F-4D97-AF65-F5344CB8AC3E}">
        <p14:creationId xmlns:p14="http://schemas.microsoft.com/office/powerpoint/2010/main" val="269193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347243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9/10/2021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9/10/2021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png"/><Relationship Id="rId15" Type="http://schemas.microsoft.com/office/2007/relationships/hdphoto" Target="../media/hdphoto6.wdp"/><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jpe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4.wdp"/><Relationship Id="rId4" Type="http://schemas.openxmlformats.org/officeDocument/2006/relationships/image" Target="../media/image26.png"/><Relationship Id="rId9" Type="http://schemas.microsoft.com/office/2007/relationships/hdphoto" Target="../media/hdphoto15.wdp"/></Relationships>
</file>

<file path=ppt/slides/_rels/slide12.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33.jpe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16.wdp"/><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2.png"/><Relationship Id="rId4" Type="http://schemas.microsoft.com/office/2007/relationships/hdphoto" Target="../media/hdphoto19.wdp"/></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0.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9.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07/relationships/hdphoto" Target="../media/hdphoto1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3.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45409" y="4977424"/>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a:extLst>
              <a:ext uri="{FF2B5EF4-FFF2-40B4-BE49-F238E27FC236}">
                <a16:creationId xmlns:a16="http://schemas.microsoft.com/office/drawing/2014/main" id="{125E83EC-11A1-4E81-9575-26F9BF6F2CB1}"/>
              </a:ext>
            </a:extLst>
          </p:cNvPr>
          <p:cNvSpPr txBox="1">
            <a:spLocks noChangeArrowheads="1"/>
          </p:cNvSpPr>
          <p:nvPr/>
        </p:nvSpPr>
        <p:spPr bwMode="auto">
          <a:xfrm>
            <a:off x="437934" y="1444374"/>
            <a:ext cx="2333834" cy="255454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Thời</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gian</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suy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nghĩ</a:t>
            </a:r>
            <a:r>
              <a:rPr lang="en-US" sz="3200" b="1" dirty="0">
                <a:solidFill>
                  <a:srgbClr val="000000"/>
                </a:solidFill>
                <a:latin typeface="#9Slide03 SVN-PF Din Text Pro C" panose="02000506020000020004" pitchFamily="2" charset="0"/>
              </a:rPr>
              <a:t>: 1 </a:t>
            </a:r>
            <a:r>
              <a:rPr lang="en-US" sz="3200" b="1" dirty="0" err="1">
                <a:solidFill>
                  <a:srgbClr val="000000"/>
                </a:solidFill>
                <a:latin typeface="#9Slide03 SVN-PF Din Text Pro C" panose="02000506020000020004" pitchFamily="2" charset="0"/>
              </a:rPr>
              <a:t>phút</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2" name="Picture 6" descr="Biểu Tượng Theo Chiều Kim đồng Hồ Hình ảnh | Định dạng hình ảnh PSD  611645048| vn.lovepik.com">
            <a:extLst>
              <a:ext uri="{FF2B5EF4-FFF2-40B4-BE49-F238E27FC236}">
                <a16:creationId xmlns:a16="http://schemas.microsoft.com/office/drawing/2014/main" id="{DA29B25A-C749-4619-A8E9-F1D185FDE2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938434" y="2521046"/>
            <a:ext cx="1409672" cy="131711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163C51C-11E6-4D78-8F1E-0838B84D0143}"/>
              </a:ext>
            </a:extLst>
          </p:cNvPr>
          <p:cNvGrpSpPr/>
          <p:nvPr/>
        </p:nvGrpSpPr>
        <p:grpSpPr>
          <a:xfrm>
            <a:off x="1674519" y="3901272"/>
            <a:ext cx="8971721" cy="2750922"/>
            <a:chOff x="3041074" y="3308563"/>
            <a:chExt cx="8971721" cy="2750922"/>
          </a:xfrm>
        </p:grpSpPr>
        <p:sp>
          <p:nvSpPr>
            <p:cNvPr id="24" name="TextBox 23">
              <a:extLst>
                <a:ext uri="{FF2B5EF4-FFF2-40B4-BE49-F238E27FC236}">
                  <a16:creationId xmlns:a16="http://schemas.microsoft.com/office/drawing/2014/main" id="{5811B960-F14C-478E-B9A6-CFEB35EB461A}"/>
                </a:ext>
              </a:extLst>
            </p:cNvPr>
            <p:cNvSpPr txBox="1"/>
            <p:nvPr/>
          </p:nvSpPr>
          <p:spPr>
            <a:xfrm>
              <a:off x="3041074" y="3812716"/>
              <a:ext cx="8971721" cy="2246769"/>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800" dirty="0">
                <a:solidFill>
                  <a:srgbClr val="002060"/>
                </a:solidFill>
                <a:latin typeface="Times New Roman" panose="02020603050405020304" pitchFamily="18" charset="0"/>
                <a:cs typeface="Times New Roman" panose="02020603050405020304" pitchFamily="18" charset="0"/>
              </a:endParaRPr>
            </a:p>
            <a:p>
              <a:pPr algn="just">
                <a:defRPr/>
              </a:pPr>
              <a:r>
                <a:rPr lang="vi-VN" sz="2800" b="1" dirty="0">
                  <a:solidFill>
                    <a:srgbClr val="002060"/>
                  </a:solidFill>
                  <a:latin typeface="Times New Roman" panose="02020603050405020304" pitchFamily="18" charset="0"/>
                  <a:cs typeface="Times New Roman" panose="02020603050405020304" pitchFamily="18" charset="0"/>
                </a:rPr>
                <a:t>Ngày nay các con tàu ra khơi đề</a:t>
              </a:r>
              <a:r>
                <a:rPr lang="en-US" sz="2800" b="1" dirty="0">
                  <a:solidFill>
                    <a:srgbClr val="002060"/>
                  </a:solidFill>
                  <a:latin typeface="Times New Roman" panose="02020603050405020304" pitchFamily="18" charset="0"/>
                  <a:cs typeface="Times New Roman" panose="02020603050405020304" pitchFamily="18" charset="0"/>
                </a:rPr>
                <a:t>u</a:t>
              </a:r>
              <a:r>
                <a:rPr lang="vi-VN" sz="2800" b="1" dirty="0">
                  <a:solidFill>
                    <a:srgbClr val="002060"/>
                  </a:solidFill>
                  <a:latin typeface="Times New Roman" panose="02020603050405020304" pitchFamily="18" charset="0"/>
                  <a:cs typeface="Times New Roman" panose="02020603050405020304" pitchFamily="18" charset="0"/>
                </a:rPr>
                <a:t> có gắn các thiết bị định vị để thông báo vị trí của tàu. Vậy dựa vào đâu để người ta xác định được vị trí của con tàu khi đang lênh đênh trên biển?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25" name="Flowchart: Terminator 24">
              <a:extLst>
                <a:ext uri="{FF2B5EF4-FFF2-40B4-BE49-F238E27FC236}">
                  <a16:creationId xmlns:a16="http://schemas.microsoft.com/office/drawing/2014/main" id="{BC1E91B1-C9EE-4697-92C6-E949E8AA2804}"/>
                </a:ext>
              </a:extLst>
            </p:cNvPr>
            <p:cNvSpPr/>
            <p:nvPr/>
          </p:nvSpPr>
          <p:spPr>
            <a:xfrm>
              <a:off x="5831688" y="3723639"/>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Nhiệm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vụ</a:t>
              </a:r>
              <a:r>
                <a:rPr lang="vi-VN" sz="3600" dirty="0">
                  <a:latin typeface="#9Slide03 SVN-PF Din Text Pro C" panose="02000506020000020004" pitchFamily="2" charset="0"/>
                </a:rPr>
                <a:t> </a:t>
              </a:r>
              <a:endParaRPr lang="en-US" sz="3600" dirty="0">
                <a:latin typeface="#9Slide03 SVN-PF Din Text Pro C" panose="02000506020000020004" pitchFamily="2"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452526" y="3308563"/>
              <a:ext cx="1207481"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2771768" y="1703"/>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8" name="Text Box 5">
            <a:extLst>
              <a:ext uri="{FF2B5EF4-FFF2-40B4-BE49-F238E27FC236}">
                <a16:creationId xmlns:a16="http://schemas.microsoft.com/office/drawing/2014/main" id="{AE8D8131-8382-406E-A963-0905AC744FD7}"/>
              </a:ext>
            </a:extLst>
          </p:cNvPr>
          <p:cNvSpPr txBox="1">
            <a:spLocks noChangeArrowheads="1"/>
          </p:cNvSpPr>
          <p:nvPr/>
        </p:nvSpPr>
        <p:spPr bwMode="auto">
          <a:xfrm>
            <a:off x="2901874" y="1464019"/>
            <a:ext cx="2333834" cy="255454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err="1">
                <a:solidFill>
                  <a:srgbClr val="000000"/>
                </a:solidFill>
                <a:latin typeface="#9Slide03 SVN-PF Din Text Pro C" panose="02000506020000020004" pitchFamily="2" charset="0"/>
              </a:rPr>
              <a:t>Giơ</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tay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mở</a:t>
            </a:r>
            <a:r>
              <a:rPr lang="en-US" sz="3200" b="1" dirty="0">
                <a:solidFill>
                  <a:srgbClr val="000000"/>
                </a:solidFill>
                <a:latin typeface="#9Slide03 SVN-PF Din Text Pro C" panose="02000506020000020004" pitchFamily="2" charset="0"/>
              </a:rPr>
              <a:t> MC </a:t>
            </a:r>
            <a:r>
              <a:rPr lang="en-US" sz="3200" b="1" dirty="0" err="1">
                <a:solidFill>
                  <a:srgbClr val="000000"/>
                </a:solidFill>
                <a:latin typeface="#9Slide03 SVN-PF Din Text Pro C" panose="02000506020000020004" pitchFamily="2" charset="0"/>
              </a:rPr>
              <a:t>trả</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lời</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9" name="Picture 2" descr="Để con học tốt Toán- cha mẹ cần làm gì">
            <a:extLst>
              <a:ext uri="{FF2B5EF4-FFF2-40B4-BE49-F238E27FC236}">
                <a16:creationId xmlns:a16="http://schemas.microsoft.com/office/drawing/2014/main" id="{9D394DCD-0054-458E-B275-14F0D39349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138" r="64164" b="8611"/>
          <a:stretch/>
        </p:blipFill>
        <p:spPr bwMode="auto">
          <a:xfrm>
            <a:off x="3501199" y="2565589"/>
            <a:ext cx="1093416" cy="137228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7C420ABF-4470-452C-9560-47579677E55A}"/>
              </a:ext>
            </a:extLst>
          </p:cNvPr>
          <p:cNvCxnSpPr/>
          <p:nvPr/>
        </p:nvCxnSpPr>
        <p:spPr>
          <a:xfrm>
            <a:off x="45409" y="12951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2813113" y="-45355"/>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ter Wave Symbol And Icon Logo Template Stock Vector - Illustration of  modern, logo: 118458518">
            <a:extLst>
              <a:ext uri="{FF2B5EF4-FFF2-40B4-BE49-F238E27FC236}">
                <a16:creationId xmlns:a16="http://schemas.microsoft.com/office/drawing/2014/main" id="{73BAFF64-4BA8-44F1-BADF-7B05E92C867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4174" t="35106" r="10125" b="40109"/>
          <a:stretch/>
        </p:blipFill>
        <p:spPr bwMode="auto">
          <a:xfrm>
            <a:off x="5982882" y="2924519"/>
            <a:ext cx="5768450" cy="151088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
            <a:extLst>
              <a:ext uri="{FF2B5EF4-FFF2-40B4-BE49-F238E27FC236}">
                <a16:creationId xmlns:a16="http://schemas.microsoft.com/office/drawing/2014/main" id="{CAE20B59-B238-4A85-9BA7-808D3754153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4077" b="71308" l="10538" r="90231">
                        <a14:foregroundMark x1="14538" y1="60846" x2="14538" y2="60846"/>
                        <a14:foregroundMark x1="15154" y1="57077" x2="15154" y2="58769"/>
                        <a14:foregroundMark x1="88231" y1="61077" x2="88231" y2="61077"/>
                        <a14:foregroundMark x1="89846" y1="67769" x2="89846" y2="67769"/>
                        <a14:foregroundMark x1="10692" y1="58769" x2="10692" y2="58769"/>
                        <a14:foregroundMark x1="49000" y1="24077" x2="49000" y2="24077"/>
                        <a14:foregroundMark x1="48846" y1="28846" x2="48846" y2="29308"/>
                        <a14:foregroundMark x1="58231" y1="41615" x2="60308" y2="40154"/>
                        <a14:foregroundMark x1="63615" y1="37615" x2="63615" y2="37615"/>
                        <a14:foregroundMark x1="90231" y1="59615" x2="90231" y2="59615"/>
                        <a14:foregroundMark x1="47615" y1="29923" x2="47615" y2="29923"/>
                        <a14:foregroundMark x1="48000" y1="26385" x2="48000" y2="26385"/>
                        <a14:foregroundMark x1="65462" y1="36615" x2="65462" y2="36615"/>
                      </a14:backgroundRemoval>
                    </a14:imgEffect>
                  </a14:imgLayer>
                </a14:imgProps>
              </a:ext>
              <a:ext uri="{28A0092B-C50C-407E-A947-70E740481C1C}">
                <a14:useLocalDpi xmlns:a14="http://schemas.microsoft.com/office/drawing/2010/main" val="0"/>
              </a:ext>
            </a:extLst>
          </a:blip>
          <a:srcRect l="8788" t="20688" r="6667" b="23030"/>
          <a:stretch>
            <a:fillRect/>
          </a:stretch>
        </p:blipFill>
        <p:spPr bwMode="auto">
          <a:xfrm>
            <a:off x="6956294" y="1295158"/>
            <a:ext cx="3922104" cy="2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barn(inVertical)">
                                      <p:cBhvr>
                                        <p:cTn id="10" dur="500"/>
                                        <p:tgtEl>
                                          <p:spTgt spid="10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grpSp>
        <p:nvGrpSpPr>
          <p:cNvPr id="72" name="Group 71">
            <a:extLst>
              <a:ext uri="{FF2B5EF4-FFF2-40B4-BE49-F238E27FC236}">
                <a16:creationId xmlns:a16="http://schemas.microsoft.com/office/drawing/2014/main" id="{791B05A1-4BEE-4AFD-BB22-DE950719960F}"/>
              </a:ext>
            </a:extLst>
          </p:cNvPr>
          <p:cNvGrpSpPr/>
          <p:nvPr/>
        </p:nvGrpSpPr>
        <p:grpSpPr>
          <a:xfrm>
            <a:off x="1428852" y="28136"/>
            <a:ext cx="9093782" cy="872197"/>
            <a:chOff x="2385455" y="0"/>
            <a:chExt cx="9093782" cy="988142"/>
          </a:xfrm>
        </p:grpSpPr>
        <p:sp>
          <p:nvSpPr>
            <p:cNvPr id="73" name="Lưu đồ: Điểm Kết Thúc 147">
              <a:extLst>
                <a:ext uri="{FF2B5EF4-FFF2-40B4-BE49-F238E27FC236}">
                  <a16:creationId xmlns:a16="http://schemas.microsoft.com/office/drawing/2014/main" id="{33884687-9B92-4CB5-B174-457A22D9F53A}"/>
                </a:ext>
              </a:extLst>
            </p:cNvPr>
            <p:cNvSpPr/>
            <p:nvPr/>
          </p:nvSpPr>
          <p:spPr>
            <a:xfrm>
              <a:off x="2385455" y="0"/>
              <a:ext cx="9093782"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9Slide03 SVN-PF Din Text Pro C" panose="02000506020000020004" pitchFamily="2" charset="0"/>
                </a:rPr>
                <a:t> KINH ĐỘ, VĨ ĐỘ VÀ TỌA ĐỘ ĐỊA LÍ</a:t>
              </a:r>
            </a:p>
          </p:txBody>
        </p:sp>
        <p:sp>
          <p:nvSpPr>
            <p:cNvPr id="74" name="Oval 73">
              <a:extLst>
                <a:ext uri="{FF2B5EF4-FFF2-40B4-BE49-F238E27FC236}">
                  <a16:creationId xmlns:a16="http://schemas.microsoft.com/office/drawing/2014/main" id="{E4AB3F68-BC47-472C-87B1-2C08EDB8AA94}"/>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2</a:t>
              </a:r>
            </a:p>
          </p:txBody>
        </p:sp>
      </p:grpSp>
      <p:sp>
        <p:nvSpPr>
          <p:cNvPr id="71" name="Rectangle 185">
            <a:extLst>
              <a:ext uri="{FF2B5EF4-FFF2-40B4-BE49-F238E27FC236}">
                <a16:creationId xmlns:a16="http://schemas.microsoft.com/office/drawing/2014/main" id="{7AB6EC89-01C3-4167-9E18-A90E489362B5}"/>
              </a:ext>
            </a:extLst>
          </p:cNvPr>
          <p:cNvSpPr>
            <a:spLocks noChangeArrowheads="1"/>
          </p:cNvSpPr>
          <p:nvPr/>
        </p:nvSpPr>
        <p:spPr bwMode="auto">
          <a:xfrm>
            <a:off x="112691" y="1071317"/>
            <a:ext cx="46580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400" dirty="0">
                <a:latin typeface="#9Slide03 SVN-PF Din Text Pro C" panose="02000506020000020004" pitchFamily="2" charset="0"/>
              </a:rPr>
              <a:t> - </a:t>
            </a:r>
            <a:r>
              <a:rPr lang="en-US" altLang="en-US" sz="2400" dirty="0" err="1">
                <a:solidFill>
                  <a:srgbClr val="0000FF"/>
                </a:solidFill>
                <a:latin typeface="#9Slide03 SVN-PF Din Text Pro C" panose="02000506020000020004" pitchFamily="2" charset="0"/>
              </a:rPr>
              <a:t>Kinh</a:t>
            </a:r>
            <a:r>
              <a:rPr lang="en-US" altLang="en-US" sz="2400" dirty="0">
                <a:solidFill>
                  <a:srgbClr val="0000FF"/>
                </a:solidFill>
                <a:latin typeface="#9Slide03 SVN-PF Din Text Pro C" panose="02000506020000020004" pitchFamily="2" charset="0"/>
              </a:rPr>
              <a:t> </a:t>
            </a:r>
            <a:r>
              <a:rPr lang="en-US" altLang="en-US" sz="2400" dirty="0" err="1">
                <a:solidFill>
                  <a:srgbClr val="0000FF"/>
                </a:solidFill>
                <a:latin typeface="#9Slide03 SVN-PF Din Text Pro C" panose="02000506020000020004" pitchFamily="2" charset="0"/>
              </a:rPr>
              <a:t>độ</a:t>
            </a:r>
            <a:r>
              <a:rPr lang="en-US" altLang="en-US" sz="2400" dirty="0">
                <a:solidFill>
                  <a:srgbClr val="0000FF"/>
                </a:solidFill>
                <a:latin typeface="#9Slide03 SVN-PF Din Text Pro C" panose="02000506020000020004" pitchFamily="2" charset="0"/>
              </a:rPr>
              <a:t>: </a:t>
            </a:r>
            <a:r>
              <a:rPr lang="en-US" altLang="en-US" sz="2400" dirty="0" err="1">
                <a:latin typeface="#9Slide03 SVN-PF Din Text Pro C" panose="02000506020000020004" pitchFamily="2" charset="0"/>
              </a:rPr>
              <a:t>khoảng</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cách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tính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bằng</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độ</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từ</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kinh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tuyến</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gốc</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đến</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kinh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tuyến</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đi</a:t>
            </a:r>
            <a:r>
              <a:rPr lang="en-US" altLang="en-US" sz="2400" dirty="0">
                <a:latin typeface="#9Slide03 SVN-PF Din Text Pro C" panose="02000506020000020004" pitchFamily="2" charset="0"/>
              </a:rPr>
              <a:t> qua </a:t>
            </a:r>
            <a:r>
              <a:rPr lang="en-US" altLang="en-US" sz="2400" dirty="0" err="1">
                <a:latin typeface="#9Slide03 SVN-PF Din Text Pro C" panose="02000506020000020004" pitchFamily="2" charset="0"/>
              </a:rPr>
              <a:t>điểm</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đó</a:t>
            </a:r>
            <a:r>
              <a:rPr lang="en-US" altLang="en-US" sz="2400" dirty="0">
                <a:latin typeface="#9Slide03 SVN-PF Din Text Pro C" panose="02000506020000020004" pitchFamily="2" charset="0"/>
              </a:rPr>
              <a:t>.</a:t>
            </a:r>
          </a:p>
        </p:txBody>
      </p:sp>
      <p:sp>
        <p:nvSpPr>
          <p:cNvPr id="75" name="Rectangle 186">
            <a:extLst>
              <a:ext uri="{FF2B5EF4-FFF2-40B4-BE49-F238E27FC236}">
                <a16:creationId xmlns:a16="http://schemas.microsoft.com/office/drawing/2014/main" id="{66C45ACD-AA8F-4906-A1BD-A716AF548B22}"/>
              </a:ext>
            </a:extLst>
          </p:cNvPr>
          <p:cNvSpPr>
            <a:spLocks noChangeArrowheads="1"/>
          </p:cNvSpPr>
          <p:nvPr/>
        </p:nvSpPr>
        <p:spPr bwMode="auto">
          <a:xfrm>
            <a:off x="58584" y="3516380"/>
            <a:ext cx="4658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400" dirty="0">
                <a:latin typeface="#9Slide03 SVN-PF Din Text Pro C" panose="02000506020000020004" pitchFamily="2" charset="0"/>
              </a:rPr>
              <a:t> - </a:t>
            </a:r>
            <a:r>
              <a:rPr lang="en-US" altLang="en-US" sz="2400" dirty="0" err="1">
                <a:solidFill>
                  <a:srgbClr val="0000FF"/>
                </a:solidFill>
                <a:latin typeface="#9Slide03 SVN-PF Din Text Pro C" panose="02000506020000020004" pitchFamily="2" charset="0"/>
              </a:rPr>
              <a:t>Tọa</a:t>
            </a:r>
            <a:r>
              <a:rPr lang="en-US" altLang="en-US" sz="2400" dirty="0">
                <a:solidFill>
                  <a:srgbClr val="0000FF"/>
                </a:solidFill>
                <a:latin typeface="#9Slide03 SVN-PF Din Text Pro C" panose="02000506020000020004" pitchFamily="2" charset="0"/>
              </a:rPr>
              <a:t> </a:t>
            </a:r>
            <a:r>
              <a:rPr lang="en-US" altLang="en-US" sz="2400" dirty="0" err="1">
                <a:solidFill>
                  <a:srgbClr val="0000FF"/>
                </a:solidFill>
                <a:latin typeface="#9Slide03 SVN-PF Din Text Pro C" panose="02000506020000020004" pitchFamily="2" charset="0"/>
              </a:rPr>
              <a:t>độ</a:t>
            </a:r>
            <a:r>
              <a:rPr lang="en-US" altLang="en-US" sz="2400" dirty="0">
                <a:solidFill>
                  <a:srgbClr val="0000FF"/>
                </a:solidFill>
                <a:latin typeface="#9Slide03 SVN-PF Din Text Pro C" panose="02000506020000020004" pitchFamily="2" charset="0"/>
              </a:rPr>
              <a:t> </a:t>
            </a:r>
            <a:r>
              <a:rPr lang="en-US" altLang="en-US" sz="2400" dirty="0" err="1">
                <a:solidFill>
                  <a:srgbClr val="0000FF"/>
                </a:solidFill>
                <a:latin typeface="#9Slide03 SVN-PF Din Text Pro C" panose="02000506020000020004" pitchFamily="2" charset="0"/>
              </a:rPr>
              <a:t>địa</a:t>
            </a:r>
            <a:r>
              <a:rPr lang="en-US" altLang="en-US" sz="2400" dirty="0">
                <a:solidFill>
                  <a:srgbClr val="0000FF"/>
                </a:solidFill>
                <a:latin typeface="#9Slide03 SVN-PF Din Text Pro C" panose="02000506020000020004" pitchFamily="2" charset="0"/>
              </a:rPr>
              <a:t> </a:t>
            </a:r>
            <a:r>
              <a:rPr lang="en-US" altLang="en-US" sz="2400" dirty="0" err="1">
                <a:solidFill>
                  <a:srgbClr val="0000FF"/>
                </a:solidFill>
                <a:latin typeface="#9Slide03 SVN-PF Din Text Pro C" panose="02000506020000020004" pitchFamily="2" charset="0"/>
              </a:rPr>
              <a:t>lý</a:t>
            </a:r>
            <a:r>
              <a:rPr lang="en-US" altLang="en-US" sz="2400" dirty="0">
                <a:solidFill>
                  <a:srgbClr val="0000FF"/>
                </a:solidFill>
                <a:latin typeface="#9Slide03 SVN-PF Din Text Pro C" panose="02000506020000020004" pitchFamily="2" charset="0"/>
              </a:rPr>
              <a:t>: </a:t>
            </a:r>
            <a:r>
              <a:rPr lang="en-US" altLang="en-US" sz="2400" dirty="0" err="1">
                <a:latin typeface="#9Slide03 SVN-PF Din Text Pro C" panose="02000506020000020004" pitchFamily="2" charset="0"/>
              </a:rPr>
              <a:t>là</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kinh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độ</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và</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vĩ</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độ</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của</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điểm</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đó</a:t>
            </a:r>
            <a:r>
              <a:rPr lang="en-US" altLang="en-US" sz="2400" dirty="0">
                <a:latin typeface="#9Slide03 SVN-PF Din Text Pro C" panose="02000506020000020004" pitchFamily="2" charset="0"/>
              </a:rPr>
              <a:t>.</a:t>
            </a:r>
          </a:p>
        </p:txBody>
      </p:sp>
      <p:sp>
        <p:nvSpPr>
          <p:cNvPr id="79" name="Rectangle 187">
            <a:extLst>
              <a:ext uri="{FF2B5EF4-FFF2-40B4-BE49-F238E27FC236}">
                <a16:creationId xmlns:a16="http://schemas.microsoft.com/office/drawing/2014/main" id="{51B920F7-A555-454F-BA7C-1A79DAE930C7}"/>
              </a:ext>
            </a:extLst>
          </p:cNvPr>
          <p:cNvSpPr>
            <a:spLocks noChangeArrowheads="1"/>
          </p:cNvSpPr>
          <p:nvPr/>
        </p:nvSpPr>
        <p:spPr bwMode="auto">
          <a:xfrm>
            <a:off x="97116" y="2468669"/>
            <a:ext cx="4658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400" dirty="0">
                <a:latin typeface="#9Slide03 SVN-PF Din Text Pro C" panose="02000506020000020004" pitchFamily="2" charset="0"/>
              </a:rPr>
              <a:t> - </a:t>
            </a:r>
            <a:r>
              <a:rPr lang="en-US" altLang="en-US" sz="2400" dirty="0" err="1">
                <a:solidFill>
                  <a:srgbClr val="0000FF"/>
                </a:solidFill>
                <a:latin typeface="#9Slide03 SVN-PF Din Text Pro C" panose="02000506020000020004" pitchFamily="2" charset="0"/>
              </a:rPr>
              <a:t>Vĩ</a:t>
            </a:r>
            <a:r>
              <a:rPr lang="en-US" altLang="en-US" sz="2400" dirty="0">
                <a:solidFill>
                  <a:srgbClr val="0000FF"/>
                </a:solidFill>
                <a:latin typeface="#9Slide03 SVN-PF Din Text Pro C" panose="02000506020000020004" pitchFamily="2" charset="0"/>
              </a:rPr>
              <a:t> </a:t>
            </a:r>
            <a:r>
              <a:rPr lang="en-US" altLang="en-US" sz="2400" dirty="0" err="1">
                <a:solidFill>
                  <a:srgbClr val="0000FF"/>
                </a:solidFill>
                <a:latin typeface="#9Slide03 SVN-PF Din Text Pro C" panose="02000506020000020004" pitchFamily="2" charset="0"/>
              </a:rPr>
              <a:t>độ</a:t>
            </a:r>
            <a:r>
              <a:rPr lang="en-US" altLang="en-US" sz="2400" dirty="0">
                <a:solidFill>
                  <a:srgbClr val="0000FF"/>
                </a:solidFill>
                <a:latin typeface="#9Slide03 SVN-PF Din Text Pro C" panose="02000506020000020004" pitchFamily="2" charset="0"/>
              </a:rPr>
              <a:t>: </a:t>
            </a:r>
            <a:r>
              <a:rPr lang="en-US" altLang="en-US" sz="2400" dirty="0" err="1">
                <a:latin typeface="#9Slide03 SVN-PF Din Text Pro C" panose="02000506020000020004" pitchFamily="2" charset="0"/>
              </a:rPr>
              <a:t>khoảng</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cách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tính</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bằng</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độ</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từ</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vĩ</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tuyến</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gốc</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đến</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vĩ</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tuyến</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đi</a:t>
            </a:r>
            <a:r>
              <a:rPr lang="en-US" altLang="en-US" sz="2400" dirty="0">
                <a:latin typeface="#9Slide03 SVN-PF Din Text Pro C" panose="02000506020000020004" pitchFamily="2" charset="0"/>
              </a:rPr>
              <a:t> qua </a:t>
            </a:r>
            <a:r>
              <a:rPr lang="en-US" altLang="en-US" sz="2400" dirty="0" err="1">
                <a:latin typeface="#9Slide03 SVN-PF Din Text Pro C" panose="02000506020000020004" pitchFamily="2" charset="0"/>
              </a:rPr>
              <a:t>điểm</a:t>
            </a:r>
            <a:r>
              <a:rPr lang="en-US" altLang="en-US" sz="2400" dirty="0">
                <a:latin typeface="#9Slide03 SVN-PF Din Text Pro C" panose="02000506020000020004" pitchFamily="2" charset="0"/>
              </a:rPr>
              <a:t> </a:t>
            </a:r>
            <a:r>
              <a:rPr lang="en-US" altLang="en-US" sz="2400" dirty="0" err="1">
                <a:latin typeface="#9Slide03 SVN-PF Din Text Pro C" panose="02000506020000020004" pitchFamily="2" charset="0"/>
              </a:rPr>
              <a:t>đó</a:t>
            </a:r>
            <a:r>
              <a:rPr lang="en-US" altLang="en-US" sz="2400" dirty="0">
                <a:latin typeface="#9Slide03 SVN-PF Din Text Pro C" panose="02000506020000020004" pitchFamily="2" charset="0"/>
              </a:rPr>
              <a:t>. </a:t>
            </a:r>
          </a:p>
        </p:txBody>
      </p:sp>
      <p:sp>
        <p:nvSpPr>
          <p:cNvPr id="81" name="Rectangle 188">
            <a:extLst>
              <a:ext uri="{FF2B5EF4-FFF2-40B4-BE49-F238E27FC236}">
                <a16:creationId xmlns:a16="http://schemas.microsoft.com/office/drawing/2014/main" id="{CC6B7E43-4DD4-4DFB-9E90-46891F2861AE}"/>
              </a:ext>
            </a:extLst>
          </p:cNvPr>
          <p:cNvSpPr>
            <a:spLocks noChangeArrowheads="1"/>
          </p:cNvSpPr>
          <p:nvPr/>
        </p:nvSpPr>
        <p:spPr bwMode="auto">
          <a:xfrm>
            <a:off x="60380" y="4470487"/>
            <a:ext cx="4761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400" dirty="0">
                <a:latin typeface="#9Slide03 SVN-PF Din Text Pro C" panose="02000506020000020004" pitchFamily="2" charset="0"/>
              </a:rPr>
              <a:t> - </a:t>
            </a:r>
            <a:r>
              <a:rPr lang="en-US" altLang="en-US" sz="2400" dirty="0" err="1">
                <a:solidFill>
                  <a:srgbClr val="0000FF"/>
                </a:solidFill>
                <a:latin typeface="#9Slide03 SVN-PF Din Text Pro C" panose="02000506020000020004" pitchFamily="2" charset="0"/>
              </a:rPr>
              <a:t>Cách</a:t>
            </a:r>
            <a:r>
              <a:rPr lang="en-US" altLang="en-US" sz="2400" dirty="0">
                <a:solidFill>
                  <a:srgbClr val="0000FF"/>
                </a:solidFill>
                <a:latin typeface="#9Slide03 SVN-PF Din Text Pro C" panose="02000506020000020004" pitchFamily="2" charset="0"/>
              </a:rPr>
              <a:t> </a:t>
            </a:r>
            <a:r>
              <a:rPr lang="en-US" altLang="en-US" sz="2400" dirty="0" err="1">
                <a:solidFill>
                  <a:srgbClr val="0000FF"/>
                </a:solidFill>
                <a:latin typeface="#9Slide03 SVN-PF Din Text Pro C" panose="02000506020000020004" pitchFamily="2" charset="0"/>
              </a:rPr>
              <a:t>viết</a:t>
            </a:r>
            <a:r>
              <a:rPr lang="en-US" altLang="en-US" sz="2400" dirty="0" smtClean="0">
                <a:solidFill>
                  <a:srgbClr val="0000FF"/>
                </a:solidFill>
                <a:latin typeface="#9Slide03 SVN-PF Din Text Pro C" panose="02000506020000020004" pitchFamily="2" charset="0"/>
              </a:rPr>
              <a:t>:</a:t>
            </a:r>
            <a:endParaRPr lang="en-US" altLang="en-US" sz="2400" dirty="0">
              <a:latin typeface="#9Slide03 SVN-PF Din Text Pro C" panose="02000506020000020004" pitchFamily="2" charset="0"/>
            </a:endParaRPr>
          </a:p>
        </p:txBody>
      </p:sp>
      <p:grpSp>
        <p:nvGrpSpPr>
          <p:cNvPr id="82" name="Group 167">
            <a:extLst>
              <a:ext uri="{FF2B5EF4-FFF2-40B4-BE49-F238E27FC236}">
                <a16:creationId xmlns:a16="http://schemas.microsoft.com/office/drawing/2014/main" id="{D732A894-C282-4B13-828C-18B6DDC78AEA}"/>
              </a:ext>
            </a:extLst>
          </p:cNvPr>
          <p:cNvGrpSpPr>
            <a:grpSpLocks/>
          </p:cNvGrpSpPr>
          <p:nvPr/>
        </p:nvGrpSpPr>
        <p:grpSpPr bwMode="auto">
          <a:xfrm>
            <a:off x="510801" y="5367336"/>
            <a:ext cx="1759701" cy="1349376"/>
            <a:chOff x="371" y="2301"/>
            <a:chExt cx="816" cy="850"/>
          </a:xfrm>
        </p:grpSpPr>
        <p:sp>
          <p:nvSpPr>
            <p:cNvPr id="83" name="Rectangle 168">
              <a:hlinkClick r:id="rId2" action="ppaction://hlinksldjump"/>
              <a:extLst>
                <a:ext uri="{FF2B5EF4-FFF2-40B4-BE49-F238E27FC236}">
                  <a16:creationId xmlns:a16="http://schemas.microsoft.com/office/drawing/2014/main" id="{883118A0-6F35-423A-A312-11D58ADBC370}"/>
                </a:ext>
              </a:extLst>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0000FF"/>
                  </a:solidFill>
                  <a:latin typeface="#9Slide03 SVN-PF Din Text Pro C" panose="02000506020000020004" pitchFamily="2" charset="0"/>
                </a:rPr>
                <a:t>C</a:t>
              </a:r>
            </a:p>
          </p:txBody>
        </p:sp>
        <p:sp>
          <p:nvSpPr>
            <p:cNvPr id="84" name="AutoShape 169">
              <a:extLst>
                <a:ext uri="{FF2B5EF4-FFF2-40B4-BE49-F238E27FC236}">
                  <a16:creationId xmlns:a16="http://schemas.microsoft.com/office/drawing/2014/main" id="{F56981AE-2B15-4A86-99DD-9841CF83C51F}"/>
                </a:ext>
              </a:extLst>
            </p:cNvPr>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9Slide03 SVN-PF Din Text Pro C" panose="02000506020000020004" pitchFamily="2" charset="0"/>
              </a:endParaRPr>
            </a:p>
          </p:txBody>
        </p:sp>
        <p:sp>
          <p:nvSpPr>
            <p:cNvPr id="85" name="Text Box 170">
              <a:extLst>
                <a:ext uri="{FF2B5EF4-FFF2-40B4-BE49-F238E27FC236}">
                  <a16:creationId xmlns:a16="http://schemas.microsoft.com/office/drawing/2014/main" id="{1CE3770F-235F-4277-AB26-B73675BEC728}"/>
                </a:ext>
              </a:extLst>
            </p:cNvPr>
            <p:cNvSpPr txBox="1">
              <a:spLocks noChangeArrowheads="1"/>
            </p:cNvSpPr>
            <p:nvPr/>
          </p:nvSpPr>
          <p:spPr bwMode="auto">
            <a:xfrm>
              <a:off x="650" y="2301"/>
              <a:ext cx="35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10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B</a:t>
              </a:r>
            </a:p>
          </p:txBody>
        </p:sp>
        <p:sp>
          <p:nvSpPr>
            <p:cNvPr id="86" name="Text Box 171">
              <a:extLst>
                <a:ext uri="{FF2B5EF4-FFF2-40B4-BE49-F238E27FC236}">
                  <a16:creationId xmlns:a16="http://schemas.microsoft.com/office/drawing/2014/main" id="{8DDB49A2-471A-44B0-A23D-C85D33CE07AC}"/>
                </a:ext>
              </a:extLst>
            </p:cNvPr>
            <p:cNvSpPr txBox="1">
              <a:spLocks noChangeArrowheads="1"/>
            </p:cNvSpPr>
            <p:nvPr/>
          </p:nvSpPr>
          <p:spPr bwMode="auto">
            <a:xfrm>
              <a:off x="659" y="2783"/>
              <a:ext cx="33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20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T</a:t>
              </a:r>
            </a:p>
          </p:txBody>
        </p:sp>
      </p:grpSp>
      <p:sp>
        <p:nvSpPr>
          <p:cNvPr id="87" name="TextBox 86">
            <a:extLst>
              <a:ext uri="{FF2B5EF4-FFF2-40B4-BE49-F238E27FC236}">
                <a16:creationId xmlns:a16="http://schemas.microsoft.com/office/drawing/2014/main" id="{E4A4AC64-17D7-4163-85C3-FBFA495F74FC}"/>
              </a:ext>
            </a:extLst>
          </p:cNvPr>
          <p:cNvSpPr txBox="1"/>
          <p:nvPr/>
        </p:nvSpPr>
        <p:spPr>
          <a:xfrm>
            <a:off x="2035968" y="5749637"/>
            <a:ext cx="2883695" cy="584775"/>
          </a:xfrm>
          <a:prstGeom prst="rect">
            <a:avLst/>
          </a:prstGeom>
          <a:noFill/>
        </p:spPr>
        <p:txBody>
          <a:bodyPr wrap="square">
            <a:spAutoFit/>
          </a:bodyPr>
          <a:lstStyle/>
          <a:p>
            <a:r>
              <a:rPr lang="en-US" altLang="en-US" sz="3200" dirty="0">
                <a:latin typeface="#9Slide03 SVN-PF Din Text Pro C" panose="02000506020000020004" pitchFamily="2" charset="0"/>
              </a:rPr>
              <a:t> </a:t>
            </a:r>
            <a:r>
              <a:rPr lang="en-US" altLang="en-US" sz="3200" dirty="0">
                <a:solidFill>
                  <a:srgbClr val="0000FF"/>
                </a:solidFill>
                <a:latin typeface="#9Slide03 SVN-PF Din Text Pro C" panose="02000506020000020004" pitchFamily="2" charset="0"/>
              </a:rPr>
              <a:t>C </a:t>
            </a:r>
            <a:r>
              <a:rPr lang="en-US" altLang="en-US" sz="3200" dirty="0">
                <a:latin typeface="#9Slide03 SVN-PF Din Text Pro C" panose="02000506020000020004" pitchFamily="2" charset="0"/>
              </a:rPr>
              <a:t>( 10</a:t>
            </a:r>
            <a:r>
              <a:rPr lang="en-US" altLang="en-US" sz="3200" baseline="30000" dirty="0">
                <a:latin typeface="#9Slide03 SVN-PF Din Text Pro C" panose="02000506020000020004" pitchFamily="2" charset="0"/>
              </a:rPr>
              <a:t>0</a:t>
            </a:r>
            <a:r>
              <a:rPr lang="en-US" altLang="en-US" sz="3200" dirty="0">
                <a:latin typeface="#9Slide03 SVN-PF Din Text Pro C" panose="02000506020000020004" pitchFamily="2" charset="0"/>
              </a:rPr>
              <a:t>B, 20</a:t>
            </a:r>
            <a:r>
              <a:rPr lang="en-US" altLang="en-US" sz="3200" baseline="30000" dirty="0">
                <a:latin typeface="#9Slide03 SVN-PF Din Text Pro C" panose="02000506020000020004" pitchFamily="2" charset="0"/>
              </a:rPr>
              <a:t>0</a:t>
            </a:r>
            <a:r>
              <a:rPr lang="en-US" altLang="en-US" sz="3200" dirty="0">
                <a:latin typeface="#9Slide03 SVN-PF Din Text Pro C" panose="02000506020000020004" pitchFamily="2" charset="0"/>
              </a:rPr>
              <a:t>T )</a:t>
            </a:r>
            <a:endParaRPr lang="en-US" sz="3200" dirty="0">
              <a:latin typeface="#9Slide03 SVN-PF Din Text Pro C" panose="02000506020000020004" pitchFamily="2" charset="0"/>
            </a:endParaRPr>
          </a:p>
        </p:txBody>
      </p:sp>
      <p:cxnSp>
        <p:nvCxnSpPr>
          <p:cNvPr id="89" name="Straight Connector 88">
            <a:extLst>
              <a:ext uri="{FF2B5EF4-FFF2-40B4-BE49-F238E27FC236}">
                <a16:creationId xmlns:a16="http://schemas.microsoft.com/office/drawing/2014/main" id="{F0B42C49-3899-4A8B-8F6B-D085A3A0D694}"/>
              </a:ext>
            </a:extLst>
          </p:cNvPr>
          <p:cNvCxnSpPr>
            <a:cxnSpLocks/>
          </p:cNvCxnSpPr>
          <p:nvPr/>
        </p:nvCxnSpPr>
        <p:spPr>
          <a:xfrm>
            <a:off x="4852596" y="967146"/>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0" name="Picture 4" descr="Hình ảnh Quả Cầu Tràn Dầu, Clipart Toàn Cầu, Tốt, 溢流 miễn phí tải tập tin  PNG PSDComment và Vector">
            <a:extLst>
              <a:ext uri="{FF2B5EF4-FFF2-40B4-BE49-F238E27FC236}">
                <a16:creationId xmlns:a16="http://schemas.microsoft.com/office/drawing/2014/main" id="{830E3C46-3F13-47A3-ADF4-41F95611A47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397712" y="4320491"/>
            <a:ext cx="1861375" cy="250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4790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diamond(in)">
                                      <p:cBhvr>
                                        <p:cTn id="53" dur="20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diamond(in)">
                                      <p:cBhvr>
                                        <p:cTn id="58" dur="20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diamond(in)">
                                      <p:cBhvr>
                                        <p:cTn id="63" dur="2000"/>
                                        <p:tgtEl>
                                          <p:spTgt spid="75"/>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diamond(in)">
                                      <p:cBhvr>
                                        <p:cTn id="68" dur="20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barn(inVertical)">
                                      <p:cBhvr>
                                        <p:cTn id="73" dur="500"/>
                                        <p:tgtEl>
                                          <p:spTgt spid="8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barn(inVertical)">
                                      <p:cBhvr>
                                        <p:cTn id="7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71" grpId="0"/>
      <p:bldP spid="75" grpId="0"/>
      <p:bldP spid="79" grpId="0"/>
      <p:bldP spid="81"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H="1">
            <a:off x="5562600" y="914400"/>
            <a:ext cx="0" cy="4267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a:off x="5562600" y="1981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5"/>
          <p:cNvSpPr>
            <a:spLocks noChangeShapeType="1"/>
          </p:cNvSpPr>
          <p:nvPr/>
        </p:nvSpPr>
        <p:spPr bwMode="auto">
          <a:xfrm>
            <a:off x="5562600" y="107813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4953000" y="903510"/>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6200775" y="93208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flipH="1">
            <a:off x="6840538" y="860425"/>
            <a:ext cx="0" cy="4191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H="1">
            <a:off x="7507288" y="889221"/>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8131175" y="86042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8813800" y="90509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727576" y="2811463"/>
            <a:ext cx="51022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4800601" y="14462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4699001" y="34655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a:off x="4699001" y="4103688"/>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a:off x="4670426" y="4756150"/>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9856789" y="2667001"/>
            <a:ext cx="446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0</a:t>
            </a:r>
            <a:endParaRPr lang="en-US" altLang="en-US" sz="1800" b="1">
              <a:solidFill>
                <a:srgbClr val="0000FF"/>
              </a:solidFill>
            </a:endParaRPr>
          </a:p>
        </p:txBody>
      </p:sp>
      <p:sp>
        <p:nvSpPr>
          <p:cNvPr id="22547" name="Text Box 19"/>
          <p:cNvSpPr txBox="1">
            <a:spLocks noChangeArrowheads="1"/>
          </p:cNvSpPr>
          <p:nvPr/>
        </p:nvSpPr>
        <p:spPr bwMode="auto">
          <a:xfrm>
            <a:off x="6629401" y="457201"/>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o</a:t>
            </a:r>
            <a:endParaRPr lang="en-US" altLang="en-US" sz="1800" b="1">
              <a:solidFill>
                <a:srgbClr val="0000FF"/>
              </a:solidFill>
            </a:endParaRPr>
          </a:p>
        </p:txBody>
      </p:sp>
      <p:sp>
        <p:nvSpPr>
          <p:cNvPr id="22548" name="Line 20"/>
          <p:cNvSpPr>
            <a:spLocks noChangeShapeType="1"/>
          </p:cNvSpPr>
          <p:nvPr/>
        </p:nvSpPr>
        <p:spPr bwMode="auto">
          <a:xfrm flipH="1">
            <a:off x="9496425" y="93684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Text Box 21"/>
          <p:cNvSpPr txBox="1">
            <a:spLocks noChangeArrowheads="1"/>
          </p:cNvSpPr>
          <p:nvPr/>
        </p:nvSpPr>
        <p:spPr bwMode="auto">
          <a:xfrm>
            <a:off x="5143501" y="1629215"/>
            <a:ext cx="3433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9Slide03 SVN-PF Din Text Pro C" panose="02000506020000020004" pitchFamily="2" charset="0"/>
              </a:rPr>
              <a:t>C</a:t>
            </a:r>
          </a:p>
        </p:txBody>
      </p:sp>
      <p:sp>
        <p:nvSpPr>
          <p:cNvPr id="22550" name="Text Box 22"/>
          <p:cNvSpPr txBox="1">
            <a:spLocks noChangeArrowheads="1"/>
          </p:cNvSpPr>
          <p:nvPr/>
        </p:nvSpPr>
        <p:spPr bwMode="auto">
          <a:xfrm>
            <a:off x="9845676" y="19192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1" name="Text Box 23"/>
          <p:cNvSpPr txBox="1">
            <a:spLocks noChangeArrowheads="1"/>
          </p:cNvSpPr>
          <p:nvPr/>
        </p:nvSpPr>
        <p:spPr bwMode="auto">
          <a:xfrm>
            <a:off x="9829800" y="1219201"/>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t>20</a:t>
            </a:r>
            <a:r>
              <a:rPr lang="en-US" altLang="en-US" sz="1800" b="1" baseline="30000" dirty="0"/>
              <a:t>0</a:t>
            </a:r>
            <a:endParaRPr lang="en-US" altLang="en-US" sz="1800" b="1" dirty="0"/>
          </a:p>
        </p:txBody>
      </p:sp>
      <p:sp>
        <p:nvSpPr>
          <p:cNvPr id="22552" name="Text Box 24"/>
          <p:cNvSpPr txBox="1">
            <a:spLocks noChangeArrowheads="1"/>
          </p:cNvSpPr>
          <p:nvPr/>
        </p:nvSpPr>
        <p:spPr bwMode="auto">
          <a:xfrm>
            <a:off x="9753601" y="32766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3" name="Text Box 25"/>
          <p:cNvSpPr txBox="1">
            <a:spLocks noChangeArrowheads="1"/>
          </p:cNvSpPr>
          <p:nvPr/>
        </p:nvSpPr>
        <p:spPr bwMode="auto">
          <a:xfrm>
            <a:off x="9829801" y="38862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4" name="Text Box 26"/>
          <p:cNvSpPr txBox="1">
            <a:spLocks noChangeArrowheads="1"/>
          </p:cNvSpPr>
          <p:nvPr/>
        </p:nvSpPr>
        <p:spPr bwMode="auto">
          <a:xfrm>
            <a:off x="9829801" y="45720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5" name="Text Box 27"/>
          <p:cNvSpPr txBox="1">
            <a:spLocks noChangeArrowheads="1"/>
          </p:cNvSpPr>
          <p:nvPr/>
        </p:nvSpPr>
        <p:spPr bwMode="auto">
          <a:xfrm>
            <a:off x="4632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6" name="Text Box 28"/>
          <p:cNvSpPr txBox="1">
            <a:spLocks noChangeArrowheads="1"/>
          </p:cNvSpPr>
          <p:nvPr/>
        </p:nvSpPr>
        <p:spPr bwMode="auto">
          <a:xfrm>
            <a:off x="5318126" y="4587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7" name="Text Box 29"/>
          <p:cNvSpPr txBox="1">
            <a:spLocks noChangeArrowheads="1"/>
          </p:cNvSpPr>
          <p:nvPr/>
        </p:nvSpPr>
        <p:spPr bwMode="auto">
          <a:xfrm>
            <a:off x="6156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8" name="Text Box 30"/>
          <p:cNvSpPr txBox="1">
            <a:spLocks noChangeArrowheads="1"/>
          </p:cNvSpPr>
          <p:nvPr/>
        </p:nvSpPr>
        <p:spPr bwMode="auto">
          <a:xfrm>
            <a:off x="7231063" y="53975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9" name="Text Box 31"/>
          <p:cNvSpPr txBox="1">
            <a:spLocks noChangeArrowheads="1"/>
          </p:cNvSpPr>
          <p:nvPr/>
        </p:nvSpPr>
        <p:spPr bwMode="auto">
          <a:xfrm>
            <a:off x="7929563" y="52070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60" name="Text Box 32"/>
          <p:cNvSpPr txBox="1">
            <a:spLocks noChangeArrowheads="1"/>
          </p:cNvSpPr>
          <p:nvPr/>
        </p:nvSpPr>
        <p:spPr bwMode="auto">
          <a:xfrm>
            <a:off x="8610601" y="5207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61" name="Text Box 33"/>
          <p:cNvSpPr txBox="1">
            <a:spLocks noChangeArrowheads="1"/>
          </p:cNvSpPr>
          <p:nvPr/>
        </p:nvSpPr>
        <p:spPr bwMode="auto">
          <a:xfrm>
            <a:off x="9296400" y="533401"/>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40</a:t>
            </a:r>
            <a:r>
              <a:rPr lang="en-US" altLang="en-US" sz="1800" b="1" baseline="30000"/>
              <a:t>o</a:t>
            </a:r>
            <a:endParaRPr lang="en-US" altLang="en-US" sz="1800" b="1"/>
          </a:p>
        </p:txBody>
      </p:sp>
      <p:sp>
        <p:nvSpPr>
          <p:cNvPr id="121894" name="AutoShape 38"/>
          <p:cNvSpPr>
            <a:spLocks noChangeArrowheads="1"/>
          </p:cNvSpPr>
          <p:nvPr/>
        </p:nvSpPr>
        <p:spPr bwMode="auto">
          <a:xfrm>
            <a:off x="8648700" y="1340071"/>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895" name="Text Box 39"/>
          <p:cNvSpPr txBox="1">
            <a:spLocks noChangeArrowheads="1"/>
          </p:cNvSpPr>
          <p:nvPr/>
        </p:nvSpPr>
        <p:spPr bwMode="auto">
          <a:xfrm>
            <a:off x="8229600" y="943636"/>
            <a:ext cx="346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A</a:t>
            </a:r>
          </a:p>
        </p:txBody>
      </p:sp>
      <p:sp>
        <p:nvSpPr>
          <p:cNvPr id="121896" name="Text Box 40"/>
          <p:cNvSpPr txBox="1">
            <a:spLocks noChangeArrowheads="1"/>
          </p:cNvSpPr>
          <p:nvPr/>
        </p:nvSpPr>
        <p:spPr bwMode="auto">
          <a:xfrm>
            <a:off x="8953500" y="4191440"/>
            <a:ext cx="354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B</a:t>
            </a:r>
          </a:p>
        </p:txBody>
      </p:sp>
      <p:sp>
        <p:nvSpPr>
          <p:cNvPr id="121897" name="Text Box 41"/>
          <p:cNvSpPr txBox="1">
            <a:spLocks noChangeArrowheads="1"/>
          </p:cNvSpPr>
          <p:nvPr/>
        </p:nvSpPr>
        <p:spPr bwMode="auto">
          <a:xfrm>
            <a:off x="4991100" y="4188265"/>
            <a:ext cx="359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D</a:t>
            </a:r>
          </a:p>
        </p:txBody>
      </p:sp>
      <p:grpSp>
        <p:nvGrpSpPr>
          <p:cNvPr id="5" name="Group 4">
            <a:extLst>
              <a:ext uri="{FF2B5EF4-FFF2-40B4-BE49-F238E27FC236}">
                <a16:creationId xmlns:a16="http://schemas.microsoft.com/office/drawing/2014/main" id="{9F7B5C83-037B-47DF-8A15-65B548446F81}"/>
              </a:ext>
            </a:extLst>
          </p:cNvPr>
          <p:cNvGrpSpPr/>
          <p:nvPr/>
        </p:nvGrpSpPr>
        <p:grpSpPr>
          <a:xfrm>
            <a:off x="131560" y="5047053"/>
            <a:ext cx="1443702" cy="1295400"/>
            <a:chOff x="2057400" y="307975"/>
            <a:chExt cx="1443702" cy="1295400"/>
          </a:xfrm>
        </p:grpSpPr>
        <p:grpSp>
          <p:nvGrpSpPr>
            <p:cNvPr id="2" name="Group 1">
              <a:extLst>
                <a:ext uri="{FF2B5EF4-FFF2-40B4-BE49-F238E27FC236}">
                  <a16:creationId xmlns:a16="http://schemas.microsoft.com/office/drawing/2014/main" id="{7ACD2015-5D76-4F58-B006-93DB344ABEB6}"/>
                </a:ext>
              </a:extLst>
            </p:cNvPr>
            <p:cNvGrpSpPr/>
            <p:nvPr/>
          </p:nvGrpSpPr>
          <p:grpSpPr>
            <a:xfrm>
              <a:off x="2057400" y="307975"/>
              <a:ext cx="1295400" cy="1295400"/>
              <a:chOff x="2057400" y="307975"/>
              <a:chExt cx="1295400" cy="1295400"/>
            </a:xfrm>
          </p:grpSpPr>
          <p:sp>
            <p:nvSpPr>
              <p:cNvPr id="121901" name="Rectangle 45"/>
              <p:cNvSpPr>
                <a:spLocks noChangeArrowheads="1"/>
              </p:cNvSpPr>
              <p:nvPr/>
            </p:nvSpPr>
            <p:spPr bwMode="auto">
              <a:xfrm>
                <a:off x="2057400" y="30797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A</a:t>
                </a:r>
              </a:p>
            </p:txBody>
          </p:sp>
          <p:sp>
            <p:nvSpPr>
              <p:cNvPr id="121902" name="AutoShape 46"/>
              <p:cNvSpPr>
                <a:spLocks/>
              </p:cNvSpPr>
              <p:nvPr/>
            </p:nvSpPr>
            <p:spPr bwMode="auto">
              <a:xfrm>
                <a:off x="2482850" y="536575"/>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121905" name="Text Box 49"/>
            <p:cNvSpPr txBox="1">
              <a:spLocks noChangeArrowheads="1"/>
            </p:cNvSpPr>
            <p:nvPr/>
          </p:nvSpPr>
          <p:spPr bwMode="auto">
            <a:xfrm>
              <a:off x="2643852" y="1054696"/>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Đ</a:t>
              </a:r>
            </a:p>
          </p:txBody>
        </p:sp>
        <p:sp>
          <p:nvSpPr>
            <p:cNvPr id="121906" name="Text Box 50"/>
            <p:cNvSpPr txBox="1">
              <a:spLocks noChangeArrowheads="1"/>
            </p:cNvSpPr>
            <p:nvPr/>
          </p:nvSpPr>
          <p:spPr bwMode="auto">
            <a:xfrm>
              <a:off x="2620502" y="394892"/>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20</a:t>
              </a:r>
              <a:r>
                <a:rPr lang="en-US" altLang="en-US" sz="2400" b="1" baseline="30000" dirty="0">
                  <a:solidFill>
                    <a:srgbClr val="800000"/>
                  </a:solidFill>
                </a:rPr>
                <a:t>0</a:t>
              </a:r>
              <a:r>
                <a:rPr lang="en-US" altLang="en-US" sz="2400" b="1" dirty="0">
                  <a:solidFill>
                    <a:srgbClr val="800000"/>
                  </a:solidFill>
                </a:rPr>
                <a:t>B</a:t>
              </a:r>
            </a:p>
          </p:txBody>
        </p:sp>
      </p:grpSp>
      <p:grpSp>
        <p:nvGrpSpPr>
          <p:cNvPr id="4" name="Group 3">
            <a:extLst>
              <a:ext uri="{FF2B5EF4-FFF2-40B4-BE49-F238E27FC236}">
                <a16:creationId xmlns:a16="http://schemas.microsoft.com/office/drawing/2014/main" id="{50FBD76E-8233-40DF-9514-578EC3976C2D}"/>
              </a:ext>
            </a:extLst>
          </p:cNvPr>
          <p:cNvGrpSpPr/>
          <p:nvPr/>
        </p:nvGrpSpPr>
        <p:grpSpPr>
          <a:xfrm>
            <a:off x="1941005" y="5123085"/>
            <a:ext cx="1486718" cy="1295400"/>
            <a:chOff x="1981200" y="1981200"/>
            <a:chExt cx="1486718" cy="1295400"/>
          </a:xfrm>
        </p:grpSpPr>
        <p:sp>
          <p:nvSpPr>
            <p:cNvPr id="121903" name="Rectangle 47"/>
            <p:cNvSpPr>
              <a:spLocks noChangeArrowheads="1"/>
            </p:cNvSpPr>
            <p:nvPr/>
          </p:nvSpPr>
          <p:spPr bwMode="auto">
            <a:xfrm>
              <a:off x="1981200" y="19812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FF"/>
                  </a:solidFill>
                  <a:latin typeface="iCiel Baliho Script" pitchFamily="50" charset="0"/>
                </a:rPr>
                <a:t>B</a:t>
              </a:r>
            </a:p>
          </p:txBody>
        </p:sp>
        <p:sp>
          <p:nvSpPr>
            <p:cNvPr id="121904" name="AutoShape 48"/>
            <p:cNvSpPr>
              <a:spLocks/>
            </p:cNvSpPr>
            <p:nvPr/>
          </p:nvSpPr>
          <p:spPr bwMode="auto">
            <a:xfrm>
              <a:off x="2439988" y="2163763"/>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7" name="Text Box 51"/>
            <p:cNvSpPr txBox="1">
              <a:spLocks noChangeArrowheads="1"/>
            </p:cNvSpPr>
            <p:nvPr/>
          </p:nvSpPr>
          <p:spPr bwMode="auto">
            <a:xfrm>
              <a:off x="2590800" y="2695108"/>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40</a:t>
              </a:r>
              <a:r>
                <a:rPr lang="en-US" altLang="en-US" sz="2400" b="1" baseline="30000" dirty="0">
                  <a:solidFill>
                    <a:srgbClr val="800000"/>
                  </a:solidFill>
                </a:rPr>
                <a:t>0</a:t>
              </a:r>
              <a:r>
                <a:rPr lang="en-US" altLang="en-US" sz="2400" b="1" dirty="0">
                  <a:solidFill>
                    <a:srgbClr val="800000"/>
                  </a:solidFill>
                </a:rPr>
                <a:t>Đ</a:t>
              </a:r>
            </a:p>
          </p:txBody>
        </p:sp>
        <p:sp>
          <p:nvSpPr>
            <p:cNvPr id="121908" name="Text Box 52"/>
            <p:cNvSpPr txBox="1">
              <a:spLocks noChangeArrowheads="1"/>
            </p:cNvSpPr>
            <p:nvPr/>
          </p:nvSpPr>
          <p:spPr bwMode="auto">
            <a:xfrm>
              <a:off x="2610668" y="2081213"/>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grpSp>
        <p:nvGrpSpPr>
          <p:cNvPr id="3" name="Group 2">
            <a:extLst>
              <a:ext uri="{FF2B5EF4-FFF2-40B4-BE49-F238E27FC236}">
                <a16:creationId xmlns:a16="http://schemas.microsoft.com/office/drawing/2014/main" id="{4B88B429-3698-4A2B-9FA8-E873D89F9005}"/>
              </a:ext>
            </a:extLst>
          </p:cNvPr>
          <p:cNvGrpSpPr/>
          <p:nvPr/>
        </p:nvGrpSpPr>
        <p:grpSpPr>
          <a:xfrm>
            <a:off x="3784091" y="5123085"/>
            <a:ext cx="1419225" cy="1295400"/>
            <a:chOff x="1962150" y="5295900"/>
            <a:chExt cx="1419225" cy="1295400"/>
          </a:xfrm>
        </p:grpSpPr>
        <p:sp>
          <p:nvSpPr>
            <p:cNvPr id="121899" name="Rectangle 43"/>
            <p:cNvSpPr>
              <a:spLocks noChangeArrowheads="1"/>
            </p:cNvSpPr>
            <p:nvPr/>
          </p:nvSpPr>
          <p:spPr bwMode="auto">
            <a:xfrm>
              <a:off x="1962150" y="52959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D</a:t>
              </a:r>
            </a:p>
          </p:txBody>
        </p:sp>
        <p:sp>
          <p:nvSpPr>
            <p:cNvPr id="121900" name="AutoShape 44"/>
            <p:cNvSpPr>
              <a:spLocks/>
            </p:cNvSpPr>
            <p:nvPr/>
          </p:nvSpPr>
          <p:spPr bwMode="auto">
            <a:xfrm>
              <a:off x="2409825" y="5486400"/>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9" name="Text Box 53"/>
            <p:cNvSpPr txBox="1">
              <a:spLocks noChangeArrowheads="1"/>
            </p:cNvSpPr>
            <p:nvPr/>
          </p:nvSpPr>
          <p:spPr bwMode="auto">
            <a:xfrm>
              <a:off x="2559050" y="6092825"/>
              <a:ext cx="822325"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T</a:t>
              </a:r>
            </a:p>
          </p:txBody>
        </p:sp>
        <p:sp>
          <p:nvSpPr>
            <p:cNvPr id="121910" name="Text Box 54"/>
            <p:cNvSpPr txBox="1">
              <a:spLocks noChangeArrowheads="1"/>
            </p:cNvSpPr>
            <p:nvPr/>
          </p:nvSpPr>
          <p:spPr bwMode="auto">
            <a:xfrm>
              <a:off x="2514600" y="5473500"/>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sp>
        <p:nvSpPr>
          <p:cNvPr id="22583" name="Line 55"/>
          <p:cNvSpPr>
            <a:spLocks noChangeShapeType="1"/>
          </p:cNvSpPr>
          <p:nvPr/>
        </p:nvSpPr>
        <p:spPr bwMode="auto">
          <a:xfrm>
            <a:off x="5562600" y="990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4" name="Line 56"/>
          <p:cNvSpPr>
            <a:spLocks noChangeShapeType="1"/>
          </p:cNvSpPr>
          <p:nvPr/>
        </p:nvSpPr>
        <p:spPr bwMode="auto">
          <a:xfrm>
            <a:off x="5562600" y="1295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5" name="Line 57"/>
          <p:cNvSpPr>
            <a:spLocks noChangeShapeType="1"/>
          </p:cNvSpPr>
          <p:nvPr/>
        </p:nvSpPr>
        <p:spPr bwMode="auto">
          <a:xfrm>
            <a:off x="5562600" y="15240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6" name="Line 58"/>
          <p:cNvSpPr>
            <a:spLocks noChangeShapeType="1"/>
          </p:cNvSpPr>
          <p:nvPr/>
        </p:nvSpPr>
        <p:spPr bwMode="auto">
          <a:xfrm>
            <a:off x="5562600" y="164826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sp>
        <p:nvSpPr>
          <p:cNvPr id="22587" name="Line 59"/>
          <p:cNvSpPr>
            <a:spLocks noChangeShapeType="1"/>
          </p:cNvSpPr>
          <p:nvPr/>
        </p:nvSpPr>
        <p:spPr bwMode="auto">
          <a:xfrm flipV="1">
            <a:off x="5562600" y="914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8" name="AutoShape 60"/>
          <p:cNvSpPr>
            <a:spLocks/>
          </p:cNvSpPr>
          <p:nvPr/>
        </p:nvSpPr>
        <p:spPr bwMode="auto">
          <a:xfrm rot="-5400000">
            <a:off x="6057900" y="1276350"/>
            <a:ext cx="304800" cy="1219200"/>
          </a:xfrm>
          <a:prstGeom prst="rightBrace">
            <a:avLst>
              <a:gd name="adj1" fmla="val 3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89" name="Text Box 61"/>
          <p:cNvSpPr txBox="1">
            <a:spLocks noChangeArrowheads="1"/>
          </p:cNvSpPr>
          <p:nvPr/>
        </p:nvSpPr>
        <p:spPr bwMode="auto">
          <a:xfrm>
            <a:off x="5962650" y="14335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20</a:t>
            </a:r>
            <a:r>
              <a:rPr lang="en-US" altLang="en-US" sz="1800" b="1" baseline="30000">
                <a:solidFill>
                  <a:schemeClr val="accent2"/>
                </a:solidFill>
              </a:rPr>
              <a:t>0</a:t>
            </a:r>
            <a:endParaRPr lang="en-US" altLang="en-US" sz="1800" b="1">
              <a:solidFill>
                <a:schemeClr val="accent2"/>
              </a:solidFill>
            </a:endParaRPr>
          </a:p>
        </p:txBody>
      </p:sp>
      <p:sp>
        <p:nvSpPr>
          <p:cNvPr id="22590" name="AutoShape 62"/>
          <p:cNvSpPr>
            <a:spLocks/>
          </p:cNvSpPr>
          <p:nvPr/>
        </p:nvSpPr>
        <p:spPr bwMode="auto">
          <a:xfrm rot="-159653">
            <a:off x="5581650" y="2171700"/>
            <a:ext cx="228600" cy="609600"/>
          </a:xfrm>
          <a:prstGeom prst="rightBrace">
            <a:avLst>
              <a:gd name="adj1" fmla="val 22222"/>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91" name="Text Box 63"/>
          <p:cNvSpPr txBox="1">
            <a:spLocks noChangeArrowheads="1"/>
          </p:cNvSpPr>
          <p:nvPr/>
        </p:nvSpPr>
        <p:spPr bwMode="auto">
          <a:xfrm>
            <a:off x="5715000" y="22463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10</a:t>
            </a:r>
            <a:r>
              <a:rPr lang="en-US" altLang="en-US" sz="1800" b="1" baseline="30000">
                <a:solidFill>
                  <a:schemeClr val="accent2"/>
                </a:solidFill>
              </a:rPr>
              <a:t>0</a:t>
            </a:r>
            <a:endParaRPr lang="en-US" altLang="en-US" sz="1800" b="1">
              <a:solidFill>
                <a:schemeClr val="accent2"/>
              </a:solidFill>
            </a:endParaRPr>
          </a:p>
        </p:txBody>
      </p:sp>
      <p:sp>
        <p:nvSpPr>
          <p:cNvPr id="22592" name="AutoShape 64"/>
          <p:cNvSpPr>
            <a:spLocks noChangeArrowheads="1"/>
          </p:cNvSpPr>
          <p:nvPr/>
        </p:nvSpPr>
        <p:spPr bwMode="auto">
          <a:xfrm>
            <a:off x="5448300" y="2000251"/>
            <a:ext cx="228600" cy="206375"/>
          </a:xfrm>
          <a:prstGeom prst="star8">
            <a:avLst>
              <a:gd name="adj" fmla="val 38250"/>
            </a:avLst>
          </a:prstGeom>
          <a:solidFill>
            <a:srgbClr val="FFFF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1" name="AutoShape 65"/>
          <p:cNvSpPr>
            <a:spLocks noChangeArrowheads="1"/>
          </p:cNvSpPr>
          <p:nvPr/>
        </p:nvSpPr>
        <p:spPr bwMode="auto">
          <a:xfrm>
            <a:off x="9353550" y="457200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2" name="AutoShape 66"/>
          <p:cNvSpPr>
            <a:spLocks noChangeArrowheads="1"/>
          </p:cNvSpPr>
          <p:nvPr/>
        </p:nvSpPr>
        <p:spPr bwMode="auto">
          <a:xfrm>
            <a:off x="4800600" y="459105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3" name="AutoShape 67"/>
          <p:cNvSpPr>
            <a:spLocks noChangeArrowheads="1"/>
          </p:cNvSpPr>
          <p:nvPr/>
        </p:nvSpPr>
        <p:spPr bwMode="auto">
          <a:xfrm>
            <a:off x="6786847" y="5281610"/>
            <a:ext cx="4711134" cy="1504951"/>
          </a:xfrm>
          <a:prstGeom prst="cloudCallout">
            <a:avLst>
              <a:gd name="adj1" fmla="val -53078"/>
              <a:gd name="adj2" fmla="val -47099"/>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err="1">
                <a:latin typeface="iCiel Baliho Script" pitchFamily="50" charset="0"/>
                <a:cs typeface="Times New Roman" panose="02020603050405020304" pitchFamily="18" charset="0"/>
              </a:rPr>
              <a:t>Xác</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định</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tọa</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độ</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địa</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lý</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của</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các</a:t>
            </a:r>
            <a:r>
              <a:rPr lang="en-US" altLang="en-US" sz="2400" dirty="0">
                <a:latin typeface="iCiel Baliho Script" pitchFamily="50" charset="0"/>
                <a:cs typeface="Times New Roman" panose="02020603050405020304" pitchFamily="18" charset="0"/>
              </a:rPr>
              <a:t> </a:t>
            </a:r>
            <a:r>
              <a:rPr lang="en-US" altLang="en-US" sz="2400" dirty="0" err="1">
                <a:latin typeface="iCiel Baliho Script" pitchFamily="50" charset="0"/>
                <a:cs typeface="Times New Roman" panose="02020603050405020304" pitchFamily="18" charset="0"/>
              </a:rPr>
              <a:t>điểm</a:t>
            </a:r>
            <a:r>
              <a:rPr lang="en-US" altLang="en-US" sz="2400" dirty="0">
                <a:latin typeface="iCiel Baliho Script" pitchFamily="50" charset="0"/>
                <a:cs typeface="Times New Roman" panose="02020603050405020304" pitchFamily="18" charset="0"/>
              </a:rPr>
              <a:t> A, B, D.</a:t>
            </a:r>
          </a:p>
        </p:txBody>
      </p:sp>
      <p:sp>
        <p:nvSpPr>
          <p:cNvPr id="121924" name="Line 68"/>
          <p:cNvSpPr>
            <a:spLocks noChangeShapeType="1"/>
          </p:cNvSpPr>
          <p:nvPr/>
        </p:nvSpPr>
        <p:spPr bwMode="auto">
          <a:xfrm>
            <a:off x="6858000" y="1492471"/>
            <a:ext cx="17526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5" name="Line 69"/>
          <p:cNvSpPr>
            <a:spLocks noChangeShapeType="1"/>
          </p:cNvSpPr>
          <p:nvPr/>
        </p:nvSpPr>
        <p:spPr bwMode="auto">
          <a:xfrm flipV="1">
            <a:off x="8801100" y="1600200"/>
            <a:ext cx="0" cy="1219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6" name="Line 70"/>
          <p:cNvSpPr>
            <a:spLocks noChangeShapeType="1"/>
          </p:cNvSpPr>
          <p:nvPr/>
        </p:nvSpPr>
        <p:spPr bwMode="auto">
          <a:xfrm flipV="1">
            <a:off x="6838950" y="4724400"/>
            <a:ext cx="2533650" cy="19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7" name="Line 71"/>
          <p:cNvSpPr>
            <a:spLocks noChangeShapeType="1"/>
          </p:cNvSpPr>
          <p:nvPr/>
        </p:nvSpPr>
        <p:spPr bwMode="auto">
          <a:xfrm>
            <a:off x="9486900" y="27813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8" name="Line 72"/>
          <p:cNvSpPr>
            <a:spLocks noChangeShapeType="1"/>
          </p:cNvSpPr>
          <p:nvPr/>
        </p:nvSpPr>
        <p:spPr bwMode="auto">
          <a:xfrm>
            <a:off x="4953000" y="28194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9" name="Line 73"/>
          <p:cNvSpPr>
            <a:spLocks noChangeShapeType="1"/>
          </p:cNvSpPr>
          <p:nvPr/>
        </p:nvSpPr>
        <p:spPr bwMode="auto">
          <a:xfrm flipH="1">
            <a:off x="5029200" y="4743450"/>
            <a:ext cx="1905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 name="Picture 2" descr="Du học sinh có nên về nước trong dịch Covid19 - GLC Edu">
            <a:extLst>
              <a:ext uri="{FF2B5EF4-FFF2-40B4-BE49-F238E27FC236}">
                <a16:creationId xmlns:a16="http://schemas.microsoft.com/office/drawing/2014/main" id="{EBE55C7A-F93A-4175-AE49-F3E3FF545B9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455275" y="4744417"/>
            <a:ext cx="1965012" cy="209415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AE14D971-F21D-48FD-A0C6-A7D00C8269F0}"/>
              </a:ext>
            </a:extLst>
          </p:cNvPr>
          <p:cNvSpPr/>
          <p:nvPr/>
        </p:nvSpPr>
        <p:spPr>
          <a:xfrm>
            <a:off x="48182" y="83954"/>
            <a:ext cx="4042594"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TỌA ĐỘ ĐỊA LÍ</a:t>
            </a:r>
            <a:endParaRPr lang="en-US" sz="72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85" name="Text Box 5">
            <a:extLst>
              <a:ext uri="{FF2B5EF4-FFF2-40B4-BE49-F238E27FC236}">
                <a16:creationId xmlns:a16="http://schemas.microsoft.com/office/drawing/2014/main" id="{F1BD65EF-1855-42B3-86D6-EE08DDD7AB34}"/>
              </a:ext>
            </a:extLst>
          </p:cNvPr>
          <p:cNvSpPr txBox="1">
            <a:spLocks noChangeArrowheads="1"/>
          </p:cNvSpPr>
          <p:nvPr/>
        </p:nvSpPr>
        <p:spPr bwMode="auto">
          <a:xfrm>
            <a:off x="0" y="1394061"/>
            <a:ext cx="2044388" cy="2677656"/>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Thời</a:t>
            </a: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gian</a:t>
            </a: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suy</a:t>
            </a: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nghĩ</a:t>
            </a: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và</a:t>
            </a: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làm</a:t>
            </a:r>
            <a:r>
              <a:rPr lang="en-US" b="1" dirty="0">
                <a:solidFill>
                  <a:srgbClr val="000000"/>
                </a:solidFill>
                <a:latin typeface="#9Slide03 SVN-PF Din Text Pro C" panose="02000506020000020004" pitchFamily="2" charset="0"/>
              </a:rPr>
              <a:t> </a:t>
            </a:r>
            <a:r>
              <a:rPr lang="en-US" b="1" dirty="0" err="1">
                <a:solidFill>
                  <a:srgbClr val="000000"/>
                </a:solidFill>
                <a:latin typeface="#9Slide03 SVN-PF Din Text Pro C" panose="02000506020000020004" pitchFamily="2" charset="0"/>
              </a:rPr>
              <a:t>nháp</a:t>
            </a:r>
            <a:r>
              <a:rPr lang="en-US" b="1" dirty="0">
                <a:solidFill>
                  <a:srgbClr val="000000"/>
                </a:solidFill>
                <a:latin typeface="#9Slide03 SVN-PF Din Text Pro C" panose="02000506020000020004" pitchFamily="2" charset="0"/>
              </a:rPr>
              <a:t> 1 </a:t>
            </a:r>
            <a:r>
              <a:rPr lang="en-US" b="1" dirty="0" err="1">
                <a:solidFill>
                  <a:srgbClr val="000000"/>
                </a:solidFill>
                <a:latin typeface="#9Slide03 SVN-PF Din Text Pro C" panose="02000506020000020004" pitchFamily="2" charset="0"/>
              </a:rPr>
              <a:t>phút</a:t>
            </a:r>
            <a:endParaRPr lang="en-US" b="1" dirty="0">
              <a:solidFill>
                <a:srgbClr val="000000"/>
              </a:solidFill>
              <a:latin typeface="#9Slide03 SVN-PF Din Text Pro C" panose="02000506020000020004" pitchFamily="2" charset="0"/>
            </a:endParaRPr>
          </a:p>
          <a:p>
            <a:pPr algn="ctr" eaLnBrk="1" hangingPunct="1">
              <a:spcBef>
                <a:spcPct val="50000"/>
              </a:spcBef>
              <a:defRPr/>
            </a:pPr>
            <a:endParaRPr lang="en-US" b="1" dirty="0">
              <a:solidFill>
                <a:srgbClr val="000000"/>
              </a:solidFill>
              <a:latin typeface="#9Slide03 SVN-PF Din Text Pro C" panose="02000506020000020004" pitchFamily="2" charset="0"/>
            </a:endParaRPr>
          </a:p>
          <a:p>
            <a:pPr algn="ctr" eaLnBrk="1" hangingPunct="1">
              <a:spcBef>
                <a:spcPct val="50000"/>
              </a:spcBef>
              <a:defRPr/>
            </a:pPr>
            <a:endParaRPr lang="en-US" b="1" dirty="0">
              <a:solidFill>
                <a:srgbClr val="000000"/>
              </a:solidFill>
              <a:latin typeface="#9Slide03 SVN-PF Din Text Pro C" panose="02000506020000020004" pitchFamily="2" charset="0"/>
            </a:endParaRPr>
          </a:p>
        </p:txBody>
      </p:sp>
      <p:pic>
        <p:nvPicPr>
          <p:cNvPr id="86" name="Picture 6" descr="Biểu Tượng Theo Chiều Kim đồng Hồ Hình ảnh | Định dạng hình ảnh PSD  611645048| vn.lovepik.com">
            <a:extLst>
              <a:ext uri="{FF2B5EF4-FFF2-40B4-BE49-F238E27FC236}">
                <a16:creationId xmlns:a16="http://schemas.microsoft.com/office/drawing/2014/main" id="{D05DE8FE-1CD0-4A79-BEDB-985820CBC3B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296206" y="3000539"/>
            <a:ext cx="1409672" cy="13171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 Box 5">
            <a:extLst>
              <a:ext uri="{FF2B5EF4-FFF2-40B4-BE49-F238E27FC236}">
                <a16:creationId xmlns:a16="http://schemas.microsoft.com/office/drawing/2014/main" id="{9A395EA2-9C3D-4F5C-AA47-4B891A226245}"/>
              </a:ext>
            </a:extLst>
          </p:cNvPr>
          <p:cNvSpPr txBox="1">
            <a:spLocks noChangeArrowheads="1"/>
          </p:cNvSpPr>
          <p:nvPr/>
        </p:nvSpPr>
        <p:spPr bwMode="auto">
          <a:xfrm>
            <a:off x="2158687" y="1430970"/>
            <a:ext cx="2149789" cy="3046988"/>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err="1">
                <a:solidFill>
                  <a:srgbClr val="000000"/>
                </a:solidFill>
                <a:latin typeface="#9Slide03 SVN-PF Din Text Pro C" panose="02000506020000020004" pitchFamily="2" charset="0"/>
              </a:rPr>
              <a:t>Giơ</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tay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mở</a:t>
            </a:r>
            <a:r>
              <a:rPr lang="en-US" sz="3200" b="1" dirty="0">
                <a:solidFill>
                  <a:srgbClr val="000000"/>
                </a:solidFill>
                <a:latin typeface="#9Slide03 SVN-PF Din Text Pro C" panose="02000506020000020004" pitchFamily="2" charset="0"/>
              </a:rPr>
              <a:t> MC </a:t>
            </a:r>
            <a:r>
              <a:rPr lang="en-US" sz="3200" b="1" dirty="0" err="1">
                <a:solidFill>
                  <a:srgbClr val="000000"/>
                </a:solidFill>
                <a:latin typeface="#9Slide03 SVN-PF Din Text Pro C" panose="02000506020000020004" pitchFamily="2" charset="0"/>
              </a:rPr>
              <a:t>trả</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lời</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hoặc</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viết</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vào</a:t>
            </a:r>
            <a:r>
              <a:rPr lang="en-US" sz="3200" b="1" dirty="0">
                <a:solidFill>
                  <a:srgbClr val="000000"/>
                </a:solidFill>
                <a:latin typeface="#9Slide03 SVN-PF Din Text Pro C" panose="02000506020000020004" pitchFamily="2" charset="0"/>
              </a:rPr>
              <a:t> Ô Chat</a:t>
            </a: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12290" name="Picture 2" descr="Máy tính Biểu tượng Âm thanh biểu tượng khu vực thông Báo - Loa png tải về  - Miễn phí trong suốt Góc png Tải về.">
            <a:extLst>
              <a:ext uri="{FF2B5EF4-FFF2-40B4-BE49-F238E27FC236}">
                <a16:creationId xmlns:a16="http://schemas.microsoft.com/office/drawing/2014/main" id="{31D2747C-9E50-4710-AC21-67E8F78A41E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3556" y1="50385" x2="53556" y2="50385"/>
                        <a14:foregroundMark x1="64333" y1="44038" x2="64333" y2="44038"/>
                        <a14:foregroundMark x1="71778" y1="39038" x2="71778" y2="39038"/>
                      </a14:backgroundRemoval>
                    </a14:imgEffect>
                  </a14:imgLayer>
                </a14:imgProps>
              </a:ext>
              <a:ext uri="{28A0092B-C50C-407E-A947-70E740481C1C}">
                <a14:useLocalDpi xmlns:a14="http://schemas.microsoft.com/office/drawing/2010/main" val="0"/>
              </a:ext>
            </a:extLst>
          </a:blip>
          <a:srcRect l="23752" t="4017" r="24014" b="2204"/>
          <a:stretch/>
        </p:blipFill>
        <p:spPr bwMode="auto">
          <a:xfrm>
            <a:off x="2983815" y="3360541"/>
            <a:ext cx="982686" cy="10193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7501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barn(inVertical)">
                                      <p:cBhvr>
                                        <p:cTn id="7" dur="500"/>
                                        <p:tgtEl>
                                          <p:spTgt spid="12189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894"/>
                                        </p:tgtEl>
                                        <p:attrNameLst>
                                          <p:attrName>style.visibility</p:attrName>
                                        </p:attrNameLst>
                                      </p:cBhvr>
                                      <p:to>
                                        <p:strVal val="visible"/>
                                      </p:to>
                                    </p:set>
                                    <p:animEffect transition="in" filter="barn(inVertical)">
                                      <p:cBhvr>
                                        <p:cTn id="10" dur="500"/>
                                        <p:tgtEl>
                                          <p:spTgt spid="12189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921"/>
                                        </p:tgtEl>
                                        <p:attrNameLst>
                                          <p:attrName>style.visibility</p:attrName>
                                        </p:attrNameLst>
                                      </p:cBhvr>
                                      <p:to>
                                        <p:strVal val="visible"/>
                                      </p:to>
                                    </p:set>
                                    <p:animEffect transition="in" filter="barn(inVertical)">
                                      <p:cBhvr>
                                        <p:cTn id="13" dur="500"/>
                                        <p:tgtEl>
                                          <p:spTgt spid="1219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1896"/>
                                        </p:tgtEl>
                                        <p:attrNameLst>
                                          <p:attrName>style.visibility</p:attrName>
                                        </p:attrNameLst>
                                      </p:cBhvr>
                                      <p:to>
                                        <p:strVal val="visible"/>
                                      </p:to>
                                    </p:set>
                                    <p:animEffect transition="in" filter="barn(inVertical)">
                                      <p:cBhvr>
                                        <p:cTn id="16" dur="500"/>
                                        <p:tgtEl>
                                          <p:spTgt spid="1218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1922"/>
                                        </p:tgtEl>
                                        <p:attrNameLst>
                                          <p:attrName>style.visibility</p:attrName>
                                        </p:attrNameLst>
                                      </p:cBhvr>
                                      <p:to>
                                        <p:strVal val="visible"/>
                                      </p:to>
                                    </p:set>
                                    <p:animEffect transition="in" filter="barn(inVertical)">
                                      <p:cBhvr>
                                        <p:cTn id="19" dur="500"/>
                                        <p:tgtEl>
                                          <p:spTgt spid="1219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897"/>
                                        </p:tgtEl>
                                        <p:attrNameLst>
                                          <p:attrName>style.visibility</p:attrName>
                                        </p:attrNameLst>
                                      </p:cBhvr>
                                      <p:to>
                                        <p:strVal val="visible"/>
                                      </p:to>
                                    </p:set>
                                    <p:animEffect transition="in" filter="barn(inVertical)">
                                      <p:cBhvr>
                                        <p:cTn id="22" dur="500"/>
                                        <p:tgtEl>
                                          <p:spTgt spid="1218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1923"/>
                                        </p:tgtEl>
                                        <p:attrNameLst>
                                          <p:attrName>style.visibility</p:attrName>
                                        </p:attrNameLst>
                                      </p:cBhvr>
                                      <p:to>
                                        <p:strVal val="visible"/>
                                      </p:to>
                                    </p:set>
                                    <p:animEffect transition="in" filter="barn(inVertical)">
                                      <p:cBhvr>
                                        <p:cTn id="27" dur="500"/>
                                        <p:tgtEl>
                                          <p:spTgt spid="121923"/>
                                        </p:tgtEl>
                                      </p:cBhvr>
                                    </p:animEffect>
                                  </p:childTnLst>
                                </p:cTn>
                              </p:par>
                              <p:par>
                                <p:cTn id="28" presetID="16" presetClass="entr" presetSubtype="21"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290"/>
                                        </p:tgtEl>
                                        <p:attrNameLst>
                                          <p:attrName>style.visibility</p:attrName>
                                        </p:attrNameLst>
                                      </p:cBhvr>
                                      <p:to>
                                        <p:strVal val="visible"/>
                                      </p:to>
                                    </p:set>
                                    <p:anim calcmode="lin" valueType="num">
                                      <p:cBhvr additive="base">
                                        <p:cTn id="47" dur="500" fill="hold"/>
                                        <p:tgtEl>
                                          <p:spTgt spid="12290"/>
                                        </p:tgtEl>
                                        <p:attrNameLst>
                                          <p:attrName>ppt_x</p:attrName>
                                        </p:attrNameLst>
                                      </p:cBhvr>
                                      <p:tavLst>
                                        <p:tav tm="0">
                                          <p:val>
                                            <p:strVal val="#ppt_x"/>
                                          </p:val>
                                        </p:tav>
                                        <p:tav tm="100000">
                                          <p:val>
                                            <p:strVal val="#ppt_x"/>
                                          </p:val>
                                        </p:tav>
                                      </p:tavLst>
                                    </p:anim>
                                    <p:anim calcmode="lin" valueType="num">
                                      <p:cBhvr additive="base">
                                        <p:cTn id="4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21924"/>
                                        </p:tgtEl>
                                        <p:attrNameLst>
                                          <p:attrName>style.visibility</p:attrName>
                                        </p:attrNameLst>
                                      </p:cBhvr>
                                      <p:to>
                                        <p:strVal val="visible"/>
                                      </p:to>
                                    </p:set>
                                    <p:animEffect transition="in" filter="wipe(down)">
                                      <p:cBhvr>
                                        <p:cTn id="53" dur="500"/>
                                        <p:tgtEl>
                                          <p:spTgt spid="12192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21925"/>
                                        </p:tgtEl>
                                        <p:attrNameLst>
                                          <p:attrName>style.visibility</p:attrName>
                                        </p:attrNameLst>
                                      </p:cBhvr>
                                      <p:to>
                                        <p:strVal val="visible"/>
                                      </p:to>
                                    </p:set>
                                    <p:animEffect transition="in" filter="wipe(down)">
                                      <p:cBhvr>
                                        <p:cTn id="56" dur="500"/>
                                        <p:tgtEl>
                                          <p:spTgt spid="121925"/>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21927"/>
                                        </p:tgtEl>
                                        <p:attrNameLst>
                                          <p:attrName>style.visibility</p:attrName>
                                        </p:attrNameLst>
                                      </p:cBhvr>
                                      <p:to>
                                        <p:strVal val="visible"/>
                                      </p:to>
                                    </p:set>
                                    <p:animEffect transition="in" filter="barn(inVertical)">
                                      <p:cBhvr>
                                        <p:cTn id="68" dur="500"/>
                                        <p:tgtEl>
                                          <p:spTgt spid="1219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21926"/>
                                        </p:tgtEl>
                                        <p:attrNameLst>
                                          <p:attrName>style.visibility</p:attrName>
                                        </p:attrNameLst>
                                      </p:cBhvr>
                                      <p:to>
                                        <p:strVal val="visible"/>
                                      </p:to>
                                    </p:set>
                                    <p:animEffect transition="in" filter="barn(inVertical)">
                                      <p:cBhvr>
                                        <p:cTn id="71" dur="500"/>
                                        <p:tgtEl>
                                          <p:spTgt spid="1219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21929"/>
                                        </p:tgtEl>
                                        <p:attrNameLst>
                                          <p:attrName>style.visibility</p:attrName>
                                        </p:attrNameLst>
                                      </p:cBhvr>
                                      <p:to>
                                        <p:strVal val="visible"/>
                                      </p:to>
                                    </p:set>
                                    <p:animEffect transition="in" filter="barn(inVertical)">
                                      <p:cBhvr>
                                        <p:cTn id="81" dur="500"/>
                                        <p:tgtEl>
                                          <p:spTgt spid="121929"/>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21928"/>
                                        </p:tgtEl>
                                        <p:attrNameLst>
                                          <p:attrName>style.visibility</p:attrName>
                                        </p:attrNameLst>
                                      </p:cBhvr>
                                      <p:to>
                                        <p:strVal val="visible"/>
                                      </p:to>
                                    </p:set>
                                    <p:animEffect transition="in" filter="barn(inVertical)">
                                      <p:cBhvr>
                                        <p:cTn id="84" dur="500"/>
                                        <p:tgtEl>
                                          <p:spTgt spid="12192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p:bldP spid="121896" grpId="0"/>
      <p:bldP spid="121897" grpId="0"/>
      <p:bldP spid="121921" grpId="0" animBg="1"/>
      <p:bldP spid="121922" grpId="0" animBg="1"/>
      <p:bldP spid="121923" grpId="0" animBg="1"/>
      <p:bldP spid="121924" grpId="0" animBg="1"/>
      <p:bldP spid="121925" grpId="0" animBg="1"/>
      <p:bldP spid="121926" grpId="0" animBg="1"/>
      <p:bldP spid="121927" grpId="0" animBg="1"/>
      <p:bldP spid="121928" grpId="0" animBg="1"/>
      <p:bldP spid="121929" grpId="0" animBg="1"/>
      <p:bldP spid="85"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3215534" y="0"/>
            <a:ext cx="7307100" cy="1055077"/>
            <a:chOff x="2250254" y="-103597"/>
            <a:chExt cx="7808146" cy="1195333"/>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672945"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9Slide03 SVN-PF Din Text Pro C" panose="02000506020000020004" pitchFamily="2" charset="0"/>
                </a:rPr>
                <a:t>LUYỆN TẬP – VẬN DỤNG</a:t>
              </a:r>
            </a:p>
          </p:txBody>
        </p:sp>
        <p:sp>
          <p:nvSpPr>
            <p:cNvPr id="5" name="Oval 4">
              <a:extLst>
                <a:ext uri="{FF2B5EF4-FFF2-40B4-BE49-F238E27FC236}">
                  <a16:creationId xmlns:a16="http://schemas.microsoft.com/office/drawing/2014/main" id="{B935A062-47B7-42BB-BB7B-714029B5C449}"/>
                </a:ext>
              </a:extLst>
            </p:cNvPr>
            <p:cNvSpPr/>
            <p:nvPr/>
          </p:nvSpPr>
          <p:spPr>
            <a:xfrm>
              <a:off x="2250254" y="-103597"/>
              <a:ext cx="1109913" cy="119533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3</a:t>
              </a:r>
            </a:p>
          </p:txBody>
        </p:sp>
      </p:grpSp>
      <p:sp>
        <p:nvSpPr>
          <p:cNvPr id="6" name="Rectangle 5">
            <a:extLst>
              <a:ext uri="{FF2B5EF4-FFF2-40B4-BE49-F238E27FC236}">
                <a16:creationId xmlns:a16="http://schemas.microsoft.com/office/drawing/2014/main" id="{EC932AB5-8DBD-483D-AE8A-339A566A5543}"/>
              </a:ext>
            </a:extLst>
          </p:cNvPr>
          <p:cNvSpPr/>
          <p:nvPr/>
        </p:nvSpPr>
        <p:spPr>
          <a:xfrm>
            <a:off x="46085" y="1312619"/>
            <a:ext cx="1872268" cy="3477875"/>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TRÒ CHƠI: </a:t>
            </a:r>
            <a:r>
              <a:rPr lang="en-US"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AI NHANH HƠN</a:t>
            </a:r>
            <a:endParaRPr lang="en-US" sz="4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7" name="Picture 2" descr="Game-pad Gaming icon stock vector. Illustration of fight - 184134342">
            <a:extLst>
              <a:ext uri="{FF2B5EF4-FFF2-40B4-BE49-F238E27FC236}">
                <a16:creationId xmlns:a16="http://schemas.microsoft.com/office/drawing/2014/main" id="{DF65B1BA-7B1F-42EC-8FA7-D25A51050E6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26608" y="5123978"/>
            <a:ext cx="1555128" cy="164258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2184ABD-7FB8-4981-9B77-0591457912EB}"/>
              </a:ext>
            </a:extLst>
          </p:cNvPr>
          <p:cNvCxnSpPr>
            <a:cxnSpLocks/>
          </p:cNvCxnSpPr>
          <p:nvPr/>
        </p:nvCxnSpPr>
        <p:spPr>
          <a:xfrm>
            <a:off x="2098876" y="0"/>
            <a:ext cx="0" cy="685800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493832" y="2867837"/>
            <a:ext cx="1647008" cy="1203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2397415" y="1447302"/>
            <a:ext cx="2049849" cy="135776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pic>
        <p:nvPicPr>
          <p:cNvPr id="13" name="Picture 4" descr="Red Cross Background">
            <a:extLst>
              <a:ext uri="{FF2B5EF4-FFF2-40B4-BE49-F238E27FC236}">
                <a16:creationId xmlns:a16="http://schemas.microsoft.com/office/drawing/2014/main" id="{6FAB9187-29E5-4981-9017-EC41C5D2C2D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9833" l="10000" r="90000">
                        <a14:foregroundMark x1="47667" y1="3333" x2="47667" y2="3333"/>
                        <a14:foregroundMark x1="57000" y1="93667" x2="57000" y2="93667"/>
                        <a14:foregroundMark x1="53556" y1="99833" x2="53556" y2="99833"/>
                      </a14:backgroundRemoval>
                    </a14:imgEffect>
                  </a14:imgLayer>
                </a14:imgProps>
              </a:ext>
              <a:ext uri="{28A0092B-C50C-407E-A947-70E740481C1C}">
                <a14:useLocalDpi xmlns:a14="http://schemas.microsoft.com/office/drawing/2010/main" val="0"/>
              </a:ext>
            </a:extLst>
          </a:blip>
          <a:srcRect l="16409" r="16409" b="-31"/>
          <a:stretch/>
        </p:blipFill>
        <p:spPr bwMode="auto">
          <a:xfrm>
            <a:off x="9978975" y="2960635"/>
            <a:ext cx="1087318" cy="10793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380C36F6-6B97-446D-B5CE-7800D2D26BE7}"/>
              </a:ext>
            </a:extLst>
          </p:cNvPr>
          <p:cNvSpPr/>
          <p:nvPr/>
        </p:nvSpPr>
        <p:spPr>
          <a:xfrm>
            <a:off x="9085226" y="1428414"/>
            <a:ext cx="2914805" cy="143942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9Slide03 SVN-PF Din Text Pro C" panose="02000506020000020004" pitchFamily="2" charset="0"/>
                <a:cs typeface="Arial" panose="020B0604020202020204" pitchFamily="34" charset="0"/>
              </a:rPr>
              <a:t>Mỗi</a:t>
            </a:r>
            <a:r>
              <a:rPr lang="en-US" sz="3200" dirty="0">
                <a:solidFill>
                  <a:srgbClr val="FF0000"/>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lượt</a:t>
            </a:r>
            <a:r>
              <a:rPr lang="en-US" sz="3200" dirty="0">
                <a:solidFill>
                  <a:srgbClr val="FF0000"/>
                </a:solidFill>
                <a:latin typeface="#9Slide03 SVN-PF Din Text Pro C" panose="02000506020000020004" pitchFamily="2" charset="0"/>
                <a:cs typeface="Arial" panose="020B0604020202020204" pitchFamily="34" charset="0"/>
              </a:rPr>
              <a:t>: 1 HS</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đúng</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nhất</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điểm</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cộng</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5672019B-211F-4FA5-B365-B7944F4518A0}"/>
              </a:ext>
            </a:extLst>
          </p:cNvPr>
          <p:cNvSpPr/>
          <p:nvPr/>
        </p:nvSpPr>
        <p:spPr>
          <a:xfrm>
            <a:off x="6914323" y="1428414"/>
            <a:ext cx="2049849" cy="13766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6" name="Picture 2" descr="Service PNG Free Image | PNG All">
            <a:extLst>
              <a:ext uri="{FF2B5EF4-FFF2-40B4-BE49-F238E27FC236}">
                <a16:creationId xmlns:a16="http://schemas.microsoft.com/office/drawing/2014/main" id="{75751F14-350F-4F56-A236-7E435CEA26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9278" y="2780584"/>
            <a:ext cx="1439425" cy="1439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058EBE2F-7D26-4D0D-9CC7-98A03F88797A}"/>
              </a:ext>
            </a:extLst>
          </p:cNvPr>
          <p:cNvSpPr/>
          <p:nvPr/>
        </p:nvSpPr>
        <p:spPr>
          <a:xfrm>
            <a:off x="4655869" y="1422815"/>
            <a:ext cx="2049849" cy="135776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3314" name="Picture 2" descr="Khóa học TOEIC 450+ cho người mất gốc - ANH NGỮ VNSKILLS">
            <a:extLst>
              <a:ext uri="{FF2B5EF4-FFF2-40B4-BE49-F238E27FC236}">
                <a16:creationId xmlns:a16="http://schemas.microsoft.com/office/drawing/2014/main" id="{55E97C5D-AD0E-4A95-BD8B-C38413963F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2320" y="2780584"/>
            <a:ext cx="1439424" cy="14394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ình ảnh Bài Giảng Vector Biểu Tượng Phẳng Trường Học Và Giáo Dục, Nghệ  Thuật, Lý Lịch, đen Vector và PNG với nền trong suốt để tải xuống miễn phí">
            <a:extLst>
              <a:ext uri="{FF2B5EF4-FFF2-40B4-BE49-F238E27FC236}">
                <a16:creationId xmlns:a16="http://schemas.microsoft.com/office/drawing/2014/main" id="{CF368CD7-30F5-482D-A183-EBBFF85B5D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09288" y="4356371"/>
            <a:ext cx="2357005" cy="235700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hững Khó Khăn Của Bé Trong Việc Học Các Bài Toán Hình Học Lớp 3">
            <a:extLst>
              <a:ext uri="{FF2B5EF4-FFF2-40B4-BE49-F238E27FC236}">
                <a16:creationId xmlns:a16="http://schemas.microsoft.com/office/drawing/2014/main" id="{8C851D86-CD27-450E-931C-DAAF97F071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1995" y="4504729"/>
            <a:ext cx="2467033" cy="235601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2042359" y="4356371"/>
            <a:ext cx="10149641"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92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13314"/>
                                        </p:tgtEl>
                                        <p:attrNameLst>
                                          <p:attrName>style.visibility</p:attrName>
                                        </p:attrNameLst>
                                      </p:cBhvr>
                                      <p:to>
                                        <p:strVal val="visible"/>
                                      </p:to>
                                    </p:set>
                                    <p:animEffect transition="in" filter="barn(inVertical)">
                                      <p:cBhvr>
                                        <p:cTn id="33" dur="500"/>
                                        <p:tgtEl>
                                          <p:spTgt spid="133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2057559" y="28794"/>
            <a:ext cx="835721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4CA8C617-2A37-46B1-9F00-B0E86F5A4DA2}"/>
              </a:ext>
            </a:extLst>
          </p:cNvPr>
          <p:cNvSpPr/>
          <p:nvPr/>
        </p:nvSpPr>
        <p:spPr>
          <a:xfrm>
            <a:off x="313425" y="1786500"/>
            <a:ext cx="6900331" cy="1183966"/>
          </a:xfrm>
          <a:prstGeom prst="roundRect">
            <a:avLst/>
          </a:prstGeom>
          <a:solidFill>
            <a:srgbClr val="FFC000"/>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9Slide03 SVN-PF Din Text Pro C" panose="02000506020000020004" pitchFamily="2" charset="0"/>
                <a:cs typeface="Arial" panose="020B0604020202020204" pitchFamily="34" charset="0"/>
              </a:rPr>
              <a:t>1. Hãy cho biết số lượng các đường kinh tuyến, vĩ tuyến phải vẽ trong các trường hợp sau: </a:t>
            </a:r>
            <a:endParaRPr lang="en-US" sz="2800" dirty="0">
              <a:solidFill>
                <a:schemeClr val="tx1"/>
              </a:solidFill>
              <a:latin typeface="#9Slide03 SVN-PF Din Text Pro C" panose="02000506020000020004" pitchFamily="2" charset="0"/>
              <a:cs typeface="Arial" panose="020B0604020202020204" pitchFamily="34" charset="0"/>
            </a:endParaRPr>
          </a:p>
        </p:txBody>
      </p:sp>
      <p:pic>
        <p:nvPicPr>
          <p:cNvPr id="16" name="Picture 2" descr="Game-pad Gaming icon stock vector. Illustration of fight - 184134342">
            <a:extLst>
              <a:ext uri="{FF2B5EF4-FFF2-40B4-BE49-F238E27FC236}">
                <a16:creationId xmlns:a16="http://schemas.microsoft.com/office/drawing/2014/main" id="{F51DEF75-E937-4394-A118-6E7B356806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192483"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8367FC8-27F6-4F04-8EE9-3F4D23FDF78B}"/>
              </a:ext>
            </a:extLst>
          </p:cNvPr>
          <p:cNvSpPr txBox="1"/>
          <p:nvPr/>
        </p:nvSpPr>
        <p:spPr>
          <a:xfrm>
            <a:off x="129028" y="3316887"/>
            <a:ext cx="6556697" cy="587853"/>
          </a:xfrm>
          <a:prstGeom prst="rect">
            <a:avLst/>
          </a:prstGeom>
          <a:noFill/>
        </p:spPr>
        <p:txBody>
          <a:bodyPr wrap="square">
            <a:spAutoFit/>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Cách</a:t>
            </a:r>
            <a:r>
              <a:rPr lang="en-US" sz="2800" dirty="0">
                <a:effectLst/>
                <a:latin typeface="#9Slide03 SVN-PF Din Text Pro C" panose="02000506020000020004" pitchFamily="2" charset="0"/>
                <a:ea typeface="Cambria" panose="02040503050406030204" pitchFamily="18" charset="0"/>
              </a:rPr>
              <a:t> 1</a:t>
            </a:r>
            <a:r>
              <a:rPr lang="en-US" sz="2800" baseline="30000" dirty="0">
                <a:effectLst/>
                <a:latin typeface="#9Slide03 SVN-PF Din Text Pro C" panose="02000506020000020004" pitchFamily="2" charset="0"/>
                <a:ea typeface="Cambria" panose="02040503050406030204" pitchFamily="18" charset="0"/>
              </a:rPr>
              <a:t>0 </a:t>
            </a:r>
            <a:r>
              <a:rPr lang="en-US" sz="2800" dirty="0" err="1">
                <a:effectLst/>
                <a:latin typeface="#9Slide03 SVN-PF Din Text Pro C" panose="02000506020000020004" pitchFamily="2" charset="0"/>
                <a:ea typeface="Cambria" panose="02040503050406030204" pitchFamily="18" charset="0"/>
              </a:rPr>
              <a:t>vẽ</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đường</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kinh</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vĩ</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a:t>
            </a:r>
            <a:endParaRPr lang="en-US" sz="2800" dirty="0">
              <a:effectLst/>
              <a:latin typeface="#9Slide03 SVN-PF Din Text Pro C" panose="02000506020000020004" pitchFamily="2" charset="0"/>
              <a:ea typeface="Tahoma" panose="020B0604030504040204" pitchFamily="34" charset="0"/>
            </a:endParaRPr>
          </a:p>
        </p:txBody>
      </p:sp>
      <p:sp>
        <p:nvSpPr>
          <p:cNvPr id="25" name="TextBox 24">
            <a:extLst>
              <a:ext uri="{FF2B5EF4-FFF2-40B4-BE49-F238E27FC236}">
                <a16:creationId xmlns:a16="http://schemas.microsoft.com/office/drawing/2014/main" id="{37B48BD0-37C7-444C-B27E-5000A06C30BA}"/>
              </a:ext>
            </a:extLst>
          </p:cNvPr>
          <p:cNvSpPr txBox="1"/>
          <p:nvPr/>
        </p:nvSpPr>
        <p:spPr>
          <a:xfrm>
            <a:off x="129028" y="4236586"/>
            <a:ext cx="6556697" cy="587853"/>
          </a:xfrm>
          <a:prstGeom prst="rect">
            <a:avLst/>
          </a:prstGeom>
          <a:noFill/>
        </p:spPr>
        <p:txBody>
          <a:bodyPr wrap="square">
            <a:spAutoFit/>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Cách</a:t>
            </a:r>
            <a:r>
              <a:rPr lang="en-US" sz="2800" dirty="0">
                <a:effectLst/>
                <a:latin typeface="#9Slide03 SVN-PF Din Text Pro C" panose="02000506020000020004" pitchFamily="2" charset="0"/>
                <a:ea typeface="Cambria" panose="02040503050406030204" pitchFamily="18" charset="0"/>
              </a:rPr>
              <a:t> 5</a:t>
            </a:r>
            <a:r>
              <a:rPr lang="en-US" sz="2800" baseline="30000" dirty="0">
                <a:effectLst/>
                <a:latin typeface="#9Slide03 SVN-PF Din Text Pro C" panose="02000506020000020004" pitchFamily="2" charset="0"/>
                <a:ea typeface="Cambria" panose="02040503050406030204" pitchFamily="18" charset="0"/>
              </a:rPr>
              <a:t>0 </a:t>
            </a:r>
            <a:r>
              <a:rPr lang="en-US" sz="2800" dirty="0" err="1">
                <a:effectLst/>
                <a:latin typeface="#9Slide03 SVN-PF Din Text Pro C" panose="02000506020000020004" pitchFamily="2" charset="0"/>
                <a:ea typeface="Cambria" panose="02040503050406030204" pitchFamily="18" charset="0"/>
              </a:rPr>
              <a:t>vẽ</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đường</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kinh</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vĩ</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a:t>
            </a:r>
            <a:endParaRPr lang="en-US" sz="2800" dirty="0">
              <a:effectLst/>
              <a:latin typeface="#9Slide03 SVN-PF Din Text Pro C" panose="02000506020000020004" pitchFamily="2" charset="0"/>
              <a:ea typeface="Tahoma" panose="020B0604030504040204" pitchFamily="34" charset="0"/>
            </a:endParaRPr>
          </a:p>
        </p:txBody>
      </p:sp>
      <p:sp>
        <p:nvSpPr>
          <p:cNvPr id="26" name="TextBox 25">
            <a:extLst>
              <a:ext uri="{FF2B5EF4-FFF2-40B4-BE49-F238E27FC236}">
                <a16:creationId xmlns:a16="http://schemas.microsoft.com/office/drawing/2014/main" id="{43850B7A-7BBF-4E26-983B-D2EFF2EE8DE6}"/>
              </a:ext>
            </a:extLst>
          </p:cNvPr>
          <p:cNvSpPr txBox="1"/>
          <p:nvPr/>
        </p:nvSpPr>
        <p:spPr>
          <a:xfrm>
            <a:off x="129028" y="5030856"/>
            <a:ext cx="6556697" cy="587853"/>
          </a:xfrm>
          <a:prstGeom prst="rect">
            <a:avLst/>
          </a:prstGeom>
          <a:noFill/>
        </p:spPr>
        <p:txBody>
          <a:bodyPr wrap="square">
            <a:spAutoFit/>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Cách</a:t>
            </a:r>
            <a:r>
              <a:rPr lang="en-US" sz="2800" dirty="0">
                <a:effectLst/>
                <a:latin typeface="#9Slide03 SVN-PF Din Text Pro C" panose="02000506020000020004" pitchFamily="2" charset="0"/>
                <a:ea typeface="Cambria" panose="02040503050406030204" pitchFamily="18" charset="0"/>
              </a:rPr>
              <a:t> 20</a:t>
            </a:r>
            <a:r>
              <a:rPr lang="en-US" sz="2800" baseline="30000" dirty="0">
                <a:effectLst/>
                <a:latin typeface="#9Slide03 SVN-PF Din Text Pro C" panose="02000506020000020004" pitchFamily="2" charset="0"/>
                <a:ea typeface="Cambria" panose="02040503050406030204" pitchFamily="18" charset="0"/>
              </a:rPr>
              <a:t>0 </a:t>
            </a:r>
            <a:r>
              <a:rPr lang="en-US" sz="2800" dirty="0" err="1">
                <a:effectLst/>
                <a:latin typeface="#9Slide03 SVN-PF Din Text Pro C" panose="02000506020000020004" pitchFamily="2" charset="0"/>
                <a:ea typeface="Cambria" panose="02040503050406030204" pitchFamily="18" charset="0"/>
              </a:rPr>
              <a:t>vẽ</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đường</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kinh</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vĩ</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a:t>
            </a:r>
            <a:endParaRPr lang="en-US" sz="2800" dirty="0">
              <a:effectLst/>
              <a:latin typeface="#9Slide03 SVN-PF Din Text Pro C" panose="02000506020000020004" pitchFamily="2" charset="0"/>
              <a:ea typeface="Tahoma" panose="020B0604030504040204" pitchFamily="34" charset="0"/>
            </a:endParaRPr>
          </a:p>
        </p:txBody>
      </p:sp>
      <p:sp>
        <p:nvSpPr>
          <p:cNvPr id="28" name="TextBox 27">
            <a:extLst>
              <a:ext uri="{FF2B5EF4-FFF2-40B4-BE49-F238E27FC236}">
                <a16:creationId xmlns:a16="http://schemas.microsoft.com/office/drawing/2014/main" id="{8A64E8FF-4A96-48DD-9452-FB1025C0D6E8}"/>
              </a:ext>
            </a:extLst>
          </p:cNvPr>
          <p:cNvSpPr txBox="1"/>
          <p:nvPr/>
        </p:nvSpPr>
        <p:spPr>
          <a:xfrm>
            <a:off x="116983" y="5943504"/>
            <a:ext cx="6556697" cy="587853"/>
          </a:xfrm>
          <a:prstGeom prst="rect">
            <a:avLst/>
          </a:prstGeom>
          <a:noFill/>
        </p:spPr>
        <p:txBody>
          <a:bodyPr wrap="square">
            <a:spAutoFit/>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Cách</a:t>
            </a:r>
            <a:r>
              <a:rPr lang="en-US" sz="2800" dirty="0">
                <a:effectLst/>
                <a:latin typeface="#9Slide03 SVN-PF Din Text Pro C" panose="02000506020000020004" pitchFamily="2" charset="0"/>
                <a:ea typeface="Cambria" panose="02040503050406030204" pitchFamily="18" charset="0"/>
              </a:rPr>
              <a:t> 30</a:t>
            </a:r>
            <a:r>
              <a:rPr lang="en-US" sz="2800" baseline="30000" dirty="0">
                <a:effectLst/>
                <a:latin typeface="#9Slide03 SVN-PF Din Text Pro C" panose="02000506020000020004" pitchFamily="2" charset="0"/>
                <a:ea typeface="Cambria" panose="02040503050406030204" pitchFamily="18" charset="0"/>
              </a:rPr>
              <a:t>0 </a:t>
            </a:r>
            <a:r>
              <a:rPr lang="en-US" sz="2800" dirty="0" err="1">
                <a:effectLst/>
                <a:latin typeface="#9Slide03 SVN-PF Din Text Pro C" panose="02000506020000020004" pitchFamily="2" charset="0"/>
                <a:ea typeface="Cambria" panose="02040503050406030204" pitchFamily="18" charset="0"/>
              </a:rPr>
              <a:t>vẽ</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các</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đường</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kinh</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vĩ</a:t>
            </a:r>
            <a:r>
              <a:rPr lang="en-US" sz="2800" dirty="0">
                <a:effectLst/>
                <a:latin typeface="#9Slide03 SVN-PF Din Text Pro C" panose="02000506020000020004" pitchFamily="2" charset="0"/>
                <a:ea typeface="Cambria" panose="02040503050406030204" pitchFamily="18" charset="0"/>
              </a:rPr>
              <a:t> </a:t>
            </a:r>
            <a:r>
              <a:rPr lang="en-US" sz="2800" dirty="0" err="1">
                <a:effectLst/>
                <a:latin typeface="#9Slide03 SVN-PF Din Text Pro C" panose="02000506020000020004" pitchFamily="2" charset="0"/>
                <a:ea typeface="Cambria" panose="02040503050406030204" pitchFamily="18" charset="0"/>
              </a:rPr>
              <a:t>tuyến</a:t>
            </a:r>
            <a:r>
              <a:rPr lang="en-US" sz="2800" dirty="0">
                <a:effectLst/>
                <a:latin typeface="#9Slide03 SVN-PF Din Text Pro C" panose="02000506020000020004" pitchFamily="2" charset="0"/>
                <a:ea typeface="Cambria" panose="02040503050406030204" pitchFamily="18" charset="0"/>
              </a:rPr>
              <a:t>.</a:t>
            </a:r>
            <a:endParaRPr lang="en-US" sz="2800" dirty="0">
              <a:effectLst/>
              <a:latin typeface="#9Slide03 SVN-PF Din Text Pro C" panose="02000506020000020004" pitchFamily="2" charset="0"/>
              <a:ea typeface="Tahoma" panose="020B0604030504040204" pitchFamily="34" charset="0"/>
            </a:endParaRPr>
          </a:p>
        </p:txBody>
      </p:sp>
      <p:sp>
        <p:nvSpPr>
          <p:cNvPr id="29" name="TextBox 28">
            <a:extLst>
              <a:ext uri="{FF2B5EF4-FFF2-40B4-BE49-F238E27FC236}">
                <a16:creationId xmlns:a16="http://schemas.microsoft.com/office/drawing/2014/main" id="{07D85317-3A4B-4D34-A18C-A0C2EC631C56}"/>
              </a:ext>
            </a:extLst>
          </p:cNvPr>
          <p:cNvSpPr txBox="1"/>
          <p:nvPr/>
        </p:nvSpPr>
        <p:spPr>
          <a:xfrm>
            <a:off x="8058849" y="2102884"/>
            <a:ext cx="1752637" cy="1077218"/>
          </a:xfrm>
          <a:prstGeom prst="rect">
            <a:avLst/>
          </a:prstGeom>
          <a:noFill/>
        </p:spPr>
        <p:txBody>
          <a:bodyPr wrap="square">
            <a:spAutoFit/>
          </a:bodyPr>
          <a:lstStyle/>
          <a:p>
            <a:pPr algn="ctr"/>
            <a:r>
              <a:rPr lang="en-US" sz="3200" dirty="0" err="1">
                <a:solidFill>
                  <a:srgbClr val="FF0000"/>
                </a:solidFill>
                <a:effectLst/>
                <a:latin typeface="#9Slide03 SVN-PF Din Text Pro C" panose="02000506020000020004" pitchFamily="2" charset="0"/>
                <a:ea typeface="Cambria" panose="02040503050406030204" pitchFamily="18" charset="0"/>
              </a:rPr>
              <a:t>Số</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lượng</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kinh</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tuyến</a:t>
            </a:r>
            <a:endParaRPr lang="en-US" sz="3200" dirty="0">
              <a:solidFill>
                <a:srgbClr val="FF0000"/>
              </a:solidFill>
            </a:endParaRPr>
          </a:p>
        </p:txBody>
      </p:sp>
      <p:sp>
        <p:nvSpPr>
          <p:cNvPr id="30" name="TextBox 29">
            <a:extLst>
              <a:ext uri="{FF2B5EF4-FFF2-40B4-BE49-F238E27FC236}">
                <a16:creationId xmlns:a16="http://schemas.microsoft.com/office/drawing/2014/main" id="{3C212B71-3BCF-4B3D-BF0A-67600992221F}"/>
              </a:ext>
            </a:extLst>
          </p:cNvPr>
          <p:cNvSpPr txBox="1"/>
          <p:nvPr/>
        </p:nvSpPr>
        <p:spPr>
          <a:xfrm>
            <a:off x="10246880" y="2209913"/>
            <a:ext cx="1752637" cy="1077218"/>
          </a:xfrm>
          <a:prstGeom prst="rect">
            <a:avLst/>
          </a:prstGeom>
          <a:noFill/>
        </p:spPr>
        <p:txBody>
          <a:bodyPr wrap="square">
            <a:spAutoFit/>
          </a:bodyPr>
          <a:lstStyle/>
          <a:p>
            <a:pPr algn="ctr"/>
            <a:r>
              <a:rPr lang="en-US" sz="3200" dirty="0" err="1">
                <a:solidFill>
                  <a:srgbClr val="FF0000"/>
                </a:solidFill>
                <a:effectLst/>
                <a:latin typeface="#9Slide03 SVN-PF Din Text Pro C" panose="02000506020000020004" pitchFamily="2" charset="0"/>
                <a:ea typeface="Cambria" panose="02040503050406030204" pitchFamily="18" charset="0"/>
              </a:rPr>
              <a:t>Số</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lượng</a:t>
            </a:r>
            <a:r>
              <a:rPr lang="en-US" sz="3200" dirty="0">
                <a:solidFill>
                  <a:srgbClr val="FF0000"/>
                </a:solidFill>
                <a:effectLst/>
                <a:latin typeface="#9Slide03 SVN-PF Din Text Pro C" panose="02000506020000020004" pitchFamily="2" charset="0"/>
                <a:ea typeface="Cambria" panose="02040503050406030204" pitchFamily="18" charset="0"/>
              </a:rPr>
              <a:t> </a:t>
            </a:r>
          </a:p>
          <a:p>
            <a:pPr algn="ctr"/>
            <a:r>
              <a:rPr lang="en-US" sz="3200" dirty="0" err="1">
                <a:solidFill>
                  <a:srgbClr val="FF0000"/>
                </a:solidFill>
                <a:effectLst/>
                <a:latin typeface="#9Slide03 SVN-PF Din Text Pro C" panose="02000506020000020004" pitchFamily="2" charset="0"/>
                <a:ea typeface="Cambria" panose="02040503050406030204" pitchFamily="18" charset="0"/>
              </a:rPr>
              <a:t>vĩ</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tuyến</a:t>
            </a:r>
            <a:endParaRPr lang="en-US" sz="3200" dirty="0">
              <a:solidFill>
                <a:srgbClr val="FF0000"/>
              </a:solidFill>
            </a:endParaRPr>
          </a:p>
        </p:txBody>
      </p:sp>
      <p:cxnSp>
        <p:nvCxnSpPr>
          <p:cNvPr id="32" name="Straight Connector 31">
            <a:extLst>
              <a:ext uri="{FF2B5EF4-FFF2-40B4-BE49-F238E27FC236}">
                <a16:creationId xmlns:a16="http://schemas.microsoft.com/office/drawing/2014/main" id="{96330352-C9F9-4570-A9AC-106B202ABF23}"/>
              </a:ext>
            </a:extLst>
          </p:cNvPr>
          <p:cNvCxnSpPr/>
          <p:nvPr/>
        </p:nvCxnSpPr>
        <p:spPr>
          <a:xfrm>
            <a:off x="10045156" y="2255592"/>
            <a:ext cx="0" cy="46378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4F76B8-098E-45EC-A7D5-5B6DD102E318}"/>
              </a:ext>
            </a:extLst>
          </p:cNvPr>
          <p:cNvCxnSpPr>
            <a:cxnSpLocks/>
          </p:cNvCxnSpPr>
          <p:nvPr/>
        </p:nvCxnSpPr>
        <p:spPr>
          <a:xfrm>
            <a:off x="7916573" y="3297341"/>
            <a:ext cx="4275427" cy="195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D561AD1-5DEF-4F8E-810B-169C9F680BEF}"/>
              </a:ext>
            </a:extLst>
          </p:cNvPr>
          <p:cNvCxnSpPr>
            <a:cxnSpLocks/>
          </p:cNvCxnSpPr>
          <p:nvPr/>
        </p:nvCxnSpPr>
        <p:spPr>
          <a:xfrm>
            <a:off x="6316394" y="3760208"/>
            <a:ext cx="1600179"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C363543-2D74-48C7-9388-1EBF01A5D403}"/>
              </a:ext>
            </a:extLst>
          </p:cNvPr>
          <p:cNvSpPr txBox="1"/>
          <p:nvPr/>
        </p:nvSpPr>
        <p:spPr>
          <a:xfrm>
            <a:off x="8540892" y="3446371"/>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360</a:t>
            </a:r>
            <a:endParaRPr lang="en-US" sz="2400" b="1" dirty="0">
              <a:solidFill>
                <a:srgbClr val="0070C0"/>
              </a:solidFill>
            </a:endParaRPr>
          </a:p>
        </p:txBody>
      </p:sp>
      <p:sp>
        <p:nvSpPr>
          <p:cNvPr id="39" name="TextBox 38">
            <a:extLst>
              <a:ext uri="{FF2B5EF4-FFF2-40B4-BE49-F238E27FC236}">
                <a16:creationId xmlns:a16="http://schemas.microsoft.com/office/drawing/2014/main" id="{819F62C6-D866-479D-A4BF-D298D01B0962}"/>
              </a:ext>
            </a:extLst>
          </p:cNvPr>
          <p:cNvSpPr txBox="1"/>
          <p:nvPr/>
        </p:nvSpPr>
        <p:spPr>
          <a:xfrm>
            <a:off x="10771677" y="3467821"/>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181</a:t>
            </a:r>
            <a:endParaRPr lang="en-US" sz="2400" b="1" dirty="0">
              <a:solidFill>
                <a:srgbClr val="0070C0"/>
              </a:solidFill>
            </a:endParaRPr>
          </a:p>
        </p:txBody>
      </p:sp>
      <p:sp>
        <p:nvSpPr>
          <p:cNvPr id="42" name="TextBox 41">
            <a:extLst>
              <a:ext uri="{FF2B5EF4-FFF2-40B4-BE49-F238E27FC236}">
                <a16:creationId xmlns:a16="http://schemas.microsoft.com/office/drawing/2014/main" id="{67BCC224-99E1-4B42-A91B-74C3CE75AFA5}"/>
              </a:ext>
            </a:extLst>
          </p:cNvPr>
          <p:cNvSpPr txBox="1"/>
          <p:nvPr/>
        </p:nvSpPr>
        <p:spPr>
          <a:xfrm>
            <a:off x="8623185" y="4356574"/>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72</a:t>
            </a:r>
            <a:endParaRPr lang="en-US" sz="2400" b="1" dirty="0">
              <a:solidFill>
                <a:srgbClr val="0070C0"/>
              </a:solidFill>
            </a:endParaRPr>
          </a:p>
        </p:txBody>
      </p:sp>
      <p:sp>
        <p:nvSpPr>
          <p:cNvPr id="43" name="TextBox 42">
            <a:extLst>
              <a:ext uri="{FF2B5EF4-FFF2-40B4-BE49-F238E27FC236}">
                <a16:creationId xmlns:a16="http://schemas.microsoft.com/office/drawing/2014/main" id="{0C3AF3ED-EB4A-4C7A-9BDE-5752E9644434}"/>
              </a:ext>
            </a:extLst>
          </p:cNvPr>
          <p:cNvSpPr txBox="1"/>
          <p:nvPr/>
        </p:nvSpPr>
        <p:spPr>
          <a:xfrm>
            <a:off x="10843583" y="4327702"/>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37</a:t>
            </a:r>
            <a:endParaRPr lang="en-US" sz="2400" b="1" dirty="0">
              <a:solidFill>
                <a:srgbClr val="0070C0"/>
              </a:solidFill>
            </a:endParaRPr>
          </a:p>
        </p:txBody>
      </p:sp>
      <p:sp>
        <p:nvSpPr>
          <p:cNvPr id="44" name="TextBox 43">
            <a:extLst>
              <a:ext uri="{FF2B5EF4-FFF2-40B4-BE49-F238E27FC236}">
                <a16:creationId xmlns:a16="http://schemas.microsoft.com/office/drawing/2014/main" id="{6AEC4956-B369-4D79-A730-DBDBEA5B2B85}"/>
              </a:ext>
            </a:extLst>
          </p:cNvPr>
          <p:cNvSpPr txBox="1"/>
          <p:nvPr/>
        </p:nvSpPr>
        <p:spPr>
          <a:xfrm>
            <a:off x="8646926" y="5185865"/>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18</a:t>
            </a:r>
            <a:endParaRPr lang="en-US" sz="2400" b="1" dirty="0">
              <a:solidFill>
                <a:srgbClr val="0070C0"/>
              </a:solidFill>
            </a:endParaRPr>
          </a:p>
        </p:txBody>
      </p:sp>
      <p:sp>
        <p:nvSpPr>
          <p:cNvPr id="45" name="TextBox 44">
            <a:extLst>
              <a:ext uri="{FF2B5EF4-FFF2-40B4-BE49-F238E27FC236}">
                <a16:creationId xmlns:a16="http://schemas.microsoft.com/office/drawing/2014/main" id="{BBC7F2FD-2E3E-4B3F-8B94-BE3EF622F73F}"/>
              </a:ext>
            </a:extLst>
          </p:cNvPr>
          <p:cNvSpPr txBox="1"/>
          <p:nvPr/>
        </p:nvSpPr>
        <p:spPr>
          <a:xfrm>
            <a:off x="10890250" y="5225459"/>
            <a:ext cx="671710" cy="461665"/>
          </a:xfrm>
          <a:prstGeom prst="rect">
            <a:avLst/>
          </a:prstGeom>
          <a:noFill/>
        </p:spPr>
        <p:txBody>
          <a:bodyPr wrap="square">
            <a:spAutoFit/>
          </a:bodyPr>
          <a:lstStyle/>
          <a:p>
            <a:r>
              <a:rPr lang="en-US" sz="2400" b="1" dirty="0">
                <a:solidFill>
                  <a:srgbClr val="0070C0"/>
                </a:solidFill>
                <a:latin typeface="#9Slide03 SVN-PF Din Text Pro C" panose="02000506020000020004" pitchFamily="2" charset="0"/>
                <a:ea typeface="Cambria" panose="02040503050406030204" pitchFamily="18" charset="0"/>
              </a:rPr>
              <a:t>10</a:t>
            </a:r>
            <a:endParaRPr lang="en-US" sz="2400" b="1" dirty="0">
              <a:solidFill>
                <a:srgbClr val="0070C0"/>
              </a:solidFill>
            </a:endParaRPr>
          </a:p>
        </p:txBody>
      </p:sp>
      <p:sp>
        <p:nvSpPr>
          <p:cNvPr id="46" name="TextBox 45">
            <a:extLst>
              <a:ext uri="{FF2B5EF4-FFF2-40B4-BE49-F238E27FC236}">
                <a16:creationId xmlns:a16="http://schemas.microsoft.com/office/drawing/2014/main" id="{9D4BF4DF-C5CB-413D-81D7-573F8842FBAA}"/>
              </a:ext>
            </a:extLst>
          </p:cNvPr>
          <p:cNvSpPr txBox="1"/>
          <p:nvPr/>
        </p:nvSpPr>
        <p:spPr>
          <a:xfrm>
            <a:off x="8615470" y="6141557"/>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12</a:t>
            </a:r>
            <a:endParaRPr lang="en-US" sz="2400" b="1" dirty="0">
              <a:solidFill>
                <a:srgbClr val="0070C0"/>
              </a:solidFill>
            </a:endParaRPr>
          </a:p>
        </p:txBody>
      </p:sp>
      <p:sp>
        <p:nvSpPr>
          <p:cNvPr id="47" name="TextBox 46">
            <a:extLst>
              <a:ext uri="{FF2B5EF4-FFF2-40B4-BE49-F238E27FC236}">
                <a16:creationId xmlns:a16="http://schemas.microsoft.com/office/drawing/2014/main" id="{539DE0D6-40BB-4241-BD06-3D6C3F9CCCE5}"/>
              </a:ext>
            </a:extLst>
          </p:cNvPr>
          <p:cNvSpPr txBox="1"/>
          <p:nvPr/>
        </p:nvSpPr>
        <p:spPr>
          <a:xfrm>
            <a:off x="10960244" y="6141557"/>
            <a:ext cx="671710" cy="461665"/>
          </a:xfrm>
          <a:prstGeom prst="rect">
            <a:avLst/>
          </a:prstGeom>
          <a:noFill/>
        </p:spPr>
        <p:txBody>
          <a:bodyPr wrap="square">
            <a:spAutoFit/>
          </a:bodyPr>
          <a:lstStyle/>
          <a:p>
            <a:r>
              <a:rPr lang="en-US" sz="2400" b="1" dirty="0">
                <a:solidFill>
                  <a:srgbClr val="0070C0"/>
                </a:solidFill>
                <a:effectLst/>
                <a:latin typeface="#9Slide03 SVN-PF Din Text Pro C" panose="02000506020000020004" pitchFamily="2" charset="0"/>
                <a:ea typeface="Cambria" panose="02040503050406030204" pitchFamily="18" charset="0"/>
              </a:rPr>
              <a:t>7</a:t>
            </a:r>
            <a:endParaRPr lang="en-US" sz="2400" b="1" dirty="0">
              <a:solidFill>
                <a:srgbClr val="0070C0"/>
              </a:solidFill>
            </a:endParaRPr>
          </a:p>
        </p:txBody>
      </p:sp>
      <p:cxnSp>
        <p:nvCxnSpPr>
          <p:cNvPr id="49" name="Straight Arrow Connector 48">
            <a:extLst>
              <a:ext uri="{FF2B5EF4-FFF2-40B4-BE49-F238E27FC236}">
                <a16:creationId xmlns:a16="http://schemas.microsoft.com/office/drawing/2014/main" id="{914151D3-D897-4E19-9FBF-7CD10A3A0307}"/>
              </a:ext>
            </a:extLst>
          </p:cNvPr>
          <p:cNvCxnSpPr>
            <a:cxnSpLocks/>
          </p:cNvCxnSpPr>
          <p:nvPr/>
        </p:nvCxnSpPr>
        <p:spPr>
          <a:xfrm>
            <a:off x="6292724" y="4648961"/>
            <a:ext cx="1600179"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43FFFE-0802-431A-98E9-693C4A0B442A}"/>
              </a:ext>
            </a:extLst>
          </p:cNvPr>
          <p:cNvCxnSpPr>
            <a:cxnSpLocks/>
          </p:cNvCxnSpPr>
          <p:nvPr/>
        </p:nvCxnSpPr>
        <p:spPr>
          <a:xfrm>
            <a:off x="6555896" y="5478252"/>
            <a:ext cx="1337007"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3150878-E975-4B12-8054-4AD7FC3ECF1F}"/>
              </a:ext>
            </a:extLst>
          </p:cNvPr>
          <p:cNvCxnSpPr>
            <a:cxnSpLocks/>
          </p:cNvCxnSpPr>
          <p:nvPr/>
        </p:nvCxnSpPr>
        <p:spPr>
          <a:xfrm>
            <a:off x="6555895" y="6416657"/>
            <a:ext cx="1337007"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4" name="Picture 4" descr="Hình ảnh Quả Cầu Tràn Dầu, Clipart Toàn Cầu, Tốt, 溢流 miễn phí tải tập tin  PNG PSDComment và Vector">
            <a:extLst>
              <a:ext uri="{FF2B5EF4-FFF2-40B4-BE49-F238E27FC236}">
                <a16:creationId xmlns:a16="http://schemas.microsoft.com/office/drawing/2014/main" id="{F24D49EF-3F3A-4A9E-BFA9-859DF1A61A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414772" y="-59467"/>
            <a:ext cx="1622665" cy="218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76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barn(inVertical)">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arn(inVertical)">
                                      <p:cBhvr>
                                        <p:cTn id="8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5" grpId="0"/>
      <p:bldP spid="26" grpId="0"/>
      <p:bldP spid="28" grpId="0"/>
      <p:bldP spid="29" grpId="0"/>
      <p:bldP spid="30" grpId="0"/>
      <p:bldP spid="38" grpId="0"/>
      <p:bldP spid="39" grpId="0"/>
      <p:bldP spid="42" grpId="0"/>
      <p:bldP spid="43"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529725" y="63198"/>
            <a:ext cx="6704773" cy="707886"/>
          </a:xfrm>
          <a:prstGeom prst="rect">
            <a:avLst/>
          </a:prstGeom>
          <a:noFill/>
        </p:spPr>
        <p:txBody>
          <a:bodyPr wrap="square" lIns="91440" tIns="45720" rIns="91440" bIns="45720">
            <a:spAutoFit/>
          </a:bodyPr>
          <a:lstStyle/>
          <a:p>
            <a:pPr algn="ctr"/>
            <a:r>
              <a:rPr lang="en-US" sz="4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617474" cy="1183966"/>
          </a:xfrm>
          <a:prstGeom prst="roundRect">
            <a:avLst/>
          </a:prstGeom>
          <a:solidFill>
            <a:srgbClr val="FFC000"/>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9Slide03 SVN-PF Din Text Pro C" panose="02000506020000020004" pitchFamily="2" charset="0"/>
                <a:cs typeface="Arial" panose="020B0604020202020204" pitchFamily="34" charset="0"/>
              </a:rPr>
              <a:t>2. </a:t>
            </a:r>
            <a:r>
              <a:rPr lang="vi-VN" sz="3600" dirty="0">
                <a:solidFill>
                  <a:schemeClr val="tx1"/>
                </a:solidFill>
                <a:latin typeface="#9Slide03 SVN-PF Din Text Pro C" panose="02000506020000020004" pitchFamily="2" charset="0"/>
                <a:cs typeface="Arial" panose="020B0604020202020204" pitchFamily="34" charset="0"/>
              </a:rPr>
              <a:t>Quan sát hình 4 SGK/109, xác định tọa độ địa lí của</a:t>
            </a:r>
            <a:r>
              <a:rPr lang="en-US" sz="3600" dirty="0">
                <a:solidFill>
                  <a:schemeClr val="tx1"/>
                </a:solidFill>
                <a:latin typeface="#9Slide03 SVN-PF Din Text Pro C" panose="02000506020000020004" pitchFamily="2" charset="0"/>
                <a:cs typeface="Arial" panose="020B0604020202020204" pitchFamily="34" charset="0"/>
              </a:rPr>
              <a:t>:</a:t>
            </a:r>
          </a:p>
        </p:txBody>
      </p:sp>
      <p:pic>
        <p:nvPicPr>
          <p:cNvPr id="14338" name="Picture 1">
            <a:extLst>
              <a:ext uri="{FF2B5EF4-FFF2-40B4-BE49-F238E27FC236}">
                <a16:creationId xmlns:a16="http://schemas.microsoft.com/office/drawing/2014/main" id="{8304282E-CCE8-45C5-838F-A59B25BBE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767" y="1442056"/>
            <a:ext cx="5505156" cy="52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AACE110-FE18-48A6-A7EA-89DE5FBA4196}"/>
              </a:ext>
            </a:extLst>
          </p:cNvPr>
          <p:cNvSpPr txBox="1"/>
          <p:nvPr/>
        </p:nvSpPr>
        <p:spPr>
          <a:xfrm>
            <a:off x="374927" y="3170984"/>
            <a:ext cx="1371693" cy="461665"/>
          </a:xfrm>
          <a:prstGeom prst="rect">
            <a:avLst/>
          </a:prstGeom>
          <a:solidFill>
            <a:srgbClr val="FFC000"/>
          </a:solidFill>
        </p:spPr>
        <p:txBody>
          <a:bodyPr wrap="square">
            <a:spAutoFit/>
          </a:bodyPr>
          <a:lstStyle/>
          <a:p>
            <a:r>
              <a:rPr lang="vi-VN" sz="2400" dirty="0">
                <a:solidFill>
                  <a:schemeClr val="tx1"/>
                </a:solidFill>
                <a:latin typeface="#9Slide03 SVN-PF Din Text Pro C" panose="02000506020000020004" pitchFamily="2" charset="0"/>
                <a:cs typeface="Arial" panose="020B0604020202020204" pitchFamily="34" charset="0"/>
              </a:rPr>
              <a:t>điểm A</a:t>
            </a:r>
            <a:r>
              <a:rPr lang="en-US" sz="2400" dirty="0">
                <a:latin typeface="#9Slide03 SVN-PF Din Text Pro C" panose="02000506020000020004" pitchFamily="2" charset="0"/>
                <a:cs typeface="Arial" panose="020B0604020202020204" pitchFamily="34" charset="0"/>
              </a:rPr>
              <a:t> ?</a:t>
            </a:r>
            <a:r>
              <a:rPr lang="vi-VN" sz="2400" dirty="0">
                <a:solidFill>
                  <a:schemeClr val="tx1"/>
                </a:solidFill>
                <a:latin typeface="#9Slide03 SVN-PF Din Text Pro C" panose="02000506020000020004" pitchFamily="2" charset="0"/>
                <a:cs typeface="Arial" panose="020B0604020202020204" pitchFamily="34" charset="0"/>
              </a:rPr>
              <a:t>.</a:t>
            </a:r>
            <a:endParaRPr lang="en-US" sz="2400" dirty="0"/>
          </a:p>
        </p:txBody>
      </p:sp>
      <p:sp>
        <p:nvSpPr>
          <p:cNvPr id="11" name="TextBox 10">
            <a:extLst>
              <a:ext uri="{FF2B5EF4-FFF2-40B4-BE49-F238E27FC236}">
                <a16:creationId xmlns:a16="http://schemas.microsoft.com/office/drawing/2014/main" id="{7872B065-3119-4361-B884-8B5F4DDFAAF9}"/>
              </a:ext>
            </a:extLst>
          </p:cNvPr>
          <p:cNvSpPr txBox="1"/>
          <p:nvPr/>
        </p:nvSpPr>
        <p:spPr>
          <a:xfrm>
            <a:off x="374927" y="4216508"/>
            <a:ext cx="1371693" cy="461665"/>
          </a:xfrm>
          <a:prstGeom prst="rect">
            <a:avLst/>
          </a:prstGeom>
          <a:solidFill>
            <a:srgbClr val="FFC000"/>
          </a:solidFill>
        </p:spPr>
        <p:txBody>
          <a:bodyPr wrap="square">
            <a:spAutoFit/>
          </a:bodyPr>
          <a:lstStyle/>
          <a:p>
            <a:r>
              <a:rPr lang="vi-VN" sz="2400" dirty="0">
                <a:solidFill>
                  <a:schemeClr val="tx1"/>
                </a:solidFill>
                <a:latin typeface="#9Slide03 SVN-PF Din Text Pro C" panose="02000506020000020004" pitchFamily="2" charset="0"/>
                <a:cs typeface="Arial" panose="020B0604020202020204" pitchFamily="34" charset="0"/>
              </a:rPr>
              <a:t>điểm </a:t>
            </a:r>
            <a:r>
              <a:rPr lang="en-US" sz="2400" dirty="0">
                <a:solidFill>
                  <a:schemeClr val="tx1"/>
                </a:solidFill>
                <a:latin typeface="#9Slide03 SVN-PF Din Text Pro C" panose="02000506020000020004" pitchFamily="2" charset="0"/>
                <a:cs typeface="Arial" panose="020B0604020202020204" pitchFamily="34" charset="0"/>
              </a:rPr>
              <a:t>B</a:t>
            </a:r>
            <a:r>
              <a:rPr lang="en-US" sz="2400" dirty="0">
                <a:latin typeface="#9Slide03 SVN-PF Din Text Pro C" panose="02000506020000020004" pitchFamily="2" charset="0"/>
                <a:cs typeface="Arial" panose="020B0604020202020204" pitchFamily="34" charset="0"/>
              </a:rPr>
              <a:t> ?</a:t>
            </a:r>
            <a:r>
              <a:rPr lang="vi-VN" sz="2400" dirty="0">
                <a:solidFill>
                  <a:schemeClr val="tx1"/>
                </a:solidFill>
                <a:latin typeface="#9Slide03 SVN-PF Din Text Pro C" panose="02000506020000020004" pitchFamily="2" charset="0"/>
                <a:cs typeface="Arial" panose="020B0604020202020204" pitchFamily="34" charset="0"/>
              </a:rPr>
              <a:t>.</a:t>
            </a:r>
            <a:endParaRPr lang="en-US" sz="2400" dirty="0"/>
          </a:p>
        </p:txBody>
      </p:sp>
      <p:sp>
        <p:nvSpPr>
          <p:cNvPr id="12" name="TextBox 11">
            <a:extLst>
              <a:ext uri="{FF2B5EF4-FFF2-40B4-BE49-F238E27FC236}">
                <a16:creationId xmlns:a16="http://schemas.microsoft.com/office/drawing/2014/main" id="{1846CC19-C89B-4461-AA98-B7FECD9CA59C}"/>
              </a:ext>
            </a:extLst>
          </p:cNvPr>
          <p:cNvSpPr txBox="1"/>
          <p:nvPr/>
        </p:nvSpPr>
        <p:spPr>
          <a:xfrm>
            <a:off x="374927" y="5262032"/>
            <a:ext cx="1371693" cy="461665"/>
          </a:xfrm>
          <a:prstGeom prst="rect">
            <a:avLst/>
          </a:prstGeom>
          <a:solidFill>
            <a:srgbClr val="FFC000"/>
          </a:solidFill>
        </p:spPr>
        <p:txBody>
          <a:bodyPr wrap="square">
            <a:spAutoFit/>
          </a:bodyPr>
          <a:lstStyle/>
          <a:p>
            <a:r>
              <a:rPr lang="vi-VN" sz="2400" dirty="0">
                <a:solidFill>
                  <a:schemeClr val="tx1"/>
                </a:solidFill>
                <a:latin typeface="#9Slide03 SVN-PF Din Text Pro C" panose="02000506020000020004" pitchFamily="2" charset="0"/>
                <a:cs typeface="Arial" panose="020B0604020202020204" pitchFamily="34" charset="0"/>
              </a:rPr>
              <a:t>điểm </a:t>
            </a:r>
            <a:r>
              <a:rPr lang="en-US" sz="2400" dirty="0">
                <a:solidFill>
                  <a:schemeClr val="tx1"/>
                </a:solidFill>
                <a:latin typeface="#9Slide03 SVN-PF Din Text Pro C" panose="02000506020000020004" pitchFamily="2" charset="0"/>
                <a:cs typeface="Arial" panose="020B0604020202020204" pitchFamily="34" charset="0"/>
              </a:rPr>
              <a:t>C</a:t>
            </a:r>
            <a:r>
              <a:rPr lang="en-US" sz="2400" dirty="0">
                <a:latin typeface="#9Slide03 SVN-PF Din Text Pro C" panose="02000506020000020004" pitchFamily="2" charset="0"/>
                <a:cs typeface="Arial" panose="020B0604020202020204" pitchFamily="34" charset="0"/>
              </a:rPr>
              <a:t> ?</a:t>
            </a:r>
            <a:r>
              <a:rPr lang="vi-VN" sz="2400" dirty="0">
                <a:solidFill>
                  <a:schemeClr val="tx1"/>
                </a:solidFill>
                <a:latin typeface="#9Slide03 SVN-PF Din Text Pro C" panose="02000506020000020004" pitchFamily="2" charset="0"/>
                <a:cs typeface="Arial" panose="020B0604020202020204" pitchFamily="34" charset="0"/>
              </a:rPr>
              <a:t>.</a:t>
            </a:r>
            <a:endParaRPr lang="en-US" sz="2400" dirty="0"/>
          </a:p>
        </p:txBody>
      </p:sp>
      <p:sp>
        <p:nvSpPr>
          <p:cNvPr id="14" name="TextBox 13">
            <a:extLst>
              <a:ext uri="{FF2B5EF4-FFF2-40B4-BE49-F238E27FC236}">
                <a16:creationId xmlns:a16="http://schemas.microsoft.com/office/drawing/2014/main" id="{678E97D7-5671-4CDA-A965-7EB1B14CB91F}"/>
              </a:ext>
            </a:extLst>
          </p:cNvPr>
          <p:cNvSpPr txBox="1"/>
          <p:nvPr/>
        </p:nvSpPr>
        <p:spPr>
          <a:xfrm>
            <a:off x="2824860" y="3166103"/>
            <a:ext cx="2408322" cy="517065"/>
          </a:xfrm>
          <a:prstGeom prst="rect">
            <a:avLst/>
          </a:prstGeom>
          <a:noFill/>
          <a:ln>
            <a:solidFill>
              <a:schemeClr val="tx1"/>
            </a:solidFill>
            <a:prstDash val="sysDot"/>
          </a:ln>
        </p:spPr>
        <p:txBody>
          <a:bodyPr wrap="square">
            <a:spAutoFit/>
          </a:bodyPr>
          <a:lstStyle/>
          <a:p>
            <a:pPr algn="just">
              <a:lnSpc>
                <a:spcPct val="115000"/>
              </a:lnSpc>
            </a:pPr>
            <a:r>
              <a:rPr lang="nl-NL" sz="2400" b="1" dirty="0">
                <a:solidFill>
                  <a:srgbClr val="0070C0"/>
                </a:solidFill>
                <a:effectLst/>
                <a:latin typeface="#9Slide03 SVN-PF Din Text Pro C" panose="02000506020000020004" pitchFamily="2" charset="0"/>
                <a:ea typeface="Tahoma" panose="020B0604030504040204" pitchFamily="34" charset="0"/>
              </a:rPr>
              <a:t>A (60</a:t>
            </a:r>
            <a:r>
              <a:rPr lang="nl-NL" sz="2400" b="1" baseline="30000" dirty="0">
                <a:solidFill>
                  <a:srgbClr val="0070C0"/>
                </a:solidFill>
                <a:effectLst/>
                <a:latin typeface="#9Slide03 SVN-PF Din Text Pro C" panose="02000506020000020004" pitchFamily="2" charset="0"/>
                <a:ea typeface="Tahoma" panose="020B0604030504040204" pitchFamily="34" charset="0"/>
              </a:rPr>
              <a:t>0 </a:t>
            </a:r>
            <a:r>
              <a:rPr lang="nl-NL" sz="2400" b="1" dirty="0">
                <a:solidFill>
                  <a:srgbClr val="0070C0"/>
                </a:solidFill>
                <a:latin typeface="#9Slide03 SVN-PF Din Text Pro C" panose="02000506020000020004" pitchFamily="2" charset="0"/>
                <a:ea typeface="Tahoma" panose="020B0604030504040204" pitchFamily="34" charset="0"/>
              </a:rPr>
              <a:t>B, 120</a:t>
            </a:r>
            <a:r>
              <a:rPr lang="nl-NL" sz="2400" b="1" baseline="30000" dirty="0">
                <a:solidFill>
                  <a:srgbClr val="0070C0"/>
                </a:solidFill>
                <a:latin typeface="#9Slide03 SVN-PF Din Text Pro C" panose="02000506020000020004" pitchFamily="2" charset="0"/>
                <a:ea typeface="Tahoma" panose="020B0604030504040204" pitchFamily="34" charset="0"/>
              </a:rPr>
              <a:t>0 </a:t>
            </a:r>
            <a:r>
              <a:rPr lang="nl-NL" sz="2400" b="1" dirty="0">
                <a:solidFill>
                  <a:srgbClr val="0070C0"/>
                </a:solidFill>
                <a:latin typeface="#9Slide03 SVN-PF Din Text Pro C" panose="02000506020000020004" pitchFamily="2" charset="0"/>
                <a:ea typeface="Tahoma" panose="020B0604030504040204" pitchFamily="34" charset="0"/>
              </a:rPr>
              <a:t>Đ)</a:t>
            </a:r>
            <a:endParaRPr lang="en-US" sz="2400" b="1" dirty="0">
              <a:solidFill>
                <a:srgbClr val="0070C0"/>
              </a:solidFill>
              <a:effectLst/>
              <a:latin typeface="#9Slide03 SVN-PF Din Text Pro C" panose="02000506020000020004" pitchFamily="2" charset="0"/>
              <a:ea typeface="Tahoma" panose="020B0604030504040204" pitchFamily="34" charset="0"/>
            </a:endParaRPr>
          </a:p>
        </p:txBody>
      </p:sp>
      <p:sp>
        <p:nvSpPr>
          <p:cNvPr id="16" name="TextBox 15">
            <a:extLst>
              <a:ext uri="{FF2B5EF4-FFF2-40B4-BE49-F238E27FC236}">
                <a16:creationId xmlns:a16="http://schemas.microsoft.com/office/drawing/2014/main" id="{EF34A98D-5E2B-4150-870F-F8C729D35967}"/>
              </a:ext>
            </a:extLst>
          </p:cNvPr>
          <p:cNvSpPr txBox="1"/>
          <p:nvPr/>
        </p:nvSpPr>
        <p:spPr>
          <a:xfrm>
            <a:off x="2824860" y="4219478"/>
            <a:ext cx="2408322" cy="517065"/>
          </a:xfrm>
          <a:prstGeom prst="rect">
            <a:avLst/>
          </a:prstGeom>
          <a:noFill/>
          <a:ln>
            <a:solidFill>
              <a:schemeClr val="tx1"/>
            </a:solidFill>
            <a:prstDash val="sysDot"/>
          </a:ln>
        </p:spPr>
        <p:txBody>
          <a:bodyPr wrap="square">
            <a:spAutoFit/>
          </a:bodyPr>
          <a:lstStyle/>
          <a:p>
            <a:pPr algn="just">
              <a:lnSpc>
                <a:spcPct val="115000"/>
              </a:lnSpc>
            </a:pPr>
            <a:r>
              <a:rPr lang="nl-NL" sz="2400" b="1" dirty="0">
                <a:solidFill>
                  <a:srgbClr val="0070C0"/>
                </a:solidFill>
                <a:effectLst/>
                <a:latin typeface="#9Slide03 SVN-PF Din Text Pro C" panose="02000506020000020004" pitchFamily="2" charset="0"/>
                <a:ea typeface="Tahoma" panose="020B0604030504040204" pitchFamily="34" charset="0"/>
              </a:rPr>
              <a:t>B </a:t>
            </a:r>
            <a:r>
              <a:rPr lang="nl-NL" sz="2400" b="1" dirty="0">
                <a:solidFill>
                  <a:srgbClr val="0070C0"/>
                </a:solidFill>
                <a:latin typeface="#9Slide03 SVN-PF Din Text Pro C" panose="02000506020000020004" pitchFamily="2" charset="0"/>
                <a:ea typeface="Tahoma" panose="020B0604030504040204" pitchFamily="34" charset="0"/>
              </a:rPr>
              <a:t>(30</a:t>
            </a:r>
            <a:r>
              <a:rPr lang="nl-NL" sz="2400" b="1" baseline="30000" dirty="0">
                <a:solidFill>
                  <a:srgbClr val="0070C0"/>
                </a:solidFill>
                <a:latin typeface="#9Slide03 SVN-PF Din Text Pro C" panose="02000506020000020004" pitchFamily="2" charset="0"/>
                <a:ea typeface="Tahoma" panose="020B0604030504040204" pitchFamily="34" charset="0"/>
              </a:rPr>
              <a:t>0 </a:t>
            </a:r>
            <a:r>
              <a:rPr lang="nl-NL" sz="2400" b="1" dirty="0">
                <a:solidFill>
                  <a:srgbClr val="0070C0"/>
                </a:solidFill>
                <a:latin typeface="#9Slide03 SVN-PF Din Text Pro C" panose="02000506020000020004" pitchFamily="2" charset="0"/>
                <a:ea typeface="Tahoma" panose="020B0604030504040204" pitchFamily="34" charset="0"/>
              </a:rPr>
              <a:t>B, 60</a:t>
            </a:r>
            <a:r>
              <a:rPr lang="nl-NL" sz="2400" b="1" baseline="30000" dirty="0">
                <a:solidFill>
                  <a:srgbClr val="0070C0"/>
                </a:solidFill>
                <a:effectLst/>
                <a:latin typeface="#9Slide03 SVN-PF Din Text Pro C" panose="02000506020000020004" pitchFamily="2" charset="0"/>
                <a:ea typeface="Tahoma" panose="020B0604030504040204" pitchFamily="34" charset="0"/>
              </a:rPr>
              <a:t>0</a:t>
            </a:r>
            <a:r>
              <a:rPr lang="nl-NL" sz="2400" b="1" dirty="0">
                <a:solidFill>
                  <a:srgbClr val="0070C0"/>
                </a:solidFill>
                <a:effectLst/>
                <a:latin typeface="#9Slide03 SVN-PF Din Text Pro C" panose="02000506020000020004" pitchFamily="2" charset="0"/>
                <a:ea typeface="Tahoma" panose="020B0604030504040204" pitchFamily="34" charset="0"/>
              </a:rPr>
              <a:t> Đ)</a:t>
            </a:r>
            <a:endParaRPr lang="en-US" sz="2400" b="1" dirty="0">
              <a:solidFill>
                <a:srgbClr val="0070C0"/>
              </a:solidFill>
              <a:effectLst/>
              <a:latin typeface="#9Slide03 SVN-PF Din Text Pro C" panose="02000506020000020004" pitchFamily="2" charset="0"/>
              <a:ea typeface="Tahoma" panose="020B0604030504040204" pitchFamily="34" charset="0"/>
            </a:endParaRPr>
          </a:p>
        </p:txBody>
      </p:sp>
      <p:sp>
        <p:nvSpPr>
          <p:cNvPr id="18" name="TextBox 17">
            <a:extLst>
              <a:ext uri="{FF2B5EF4-FFF2-40B4-BE49-F238E27FC236}">
                <a16:creationId xmlns:a16="http://schemas.microsoft.com/office/drawing/2014/main" id="{3F2B52B2-99BC-4D87-B8EC-8B89C14D0CF3}"/>
              </a:ext>
            </a:extLst>
          </p:cNvPr>
          <p:cNvSpPr txBox="1"/>
          <p:nvPr/>
        </p:nvSpPr>
        <p:spPr>
          <a:xfrm>
            <a:off x="2824860" y="5277018"/>
            <a:ext cx="2408322" cy="461665"/>
          </a:xfrm>
          <a:prstGeom prst="rect">
            <a:avLst/>
          </a:prstGeom>
          <a:noFill/>
          <a:ln>
            <a:solidFill>
              <a:schemeClr val="tx1"/>
            </a:solidFill>
            <a:prstDash val="sysDot"/>
          </a:ln>
        </p:spPr>
        <p:txBody>
          <a:bodyPr wrap="square">
            <a:spAutoFit/>
          </a:bodyPr>
          <a:lstStyle/>
          <a:p>
            <a:r>
              <a:rPr lang="nl-NL" sz="2400" b="1" dirty="0">
                <a:solidFill>
                  <a:srgbClr val="0070C0"/>
                </a:solidFill>
                <a:effectLst/>
                <a:latin typeface="#9Slide03 SVN-PF Din Text Pro C" panose="02000506020000020004" pitchFamily="2" charset="0"/>
                <a:ea typeface="Tahoma" panose="020B0604030504040204" pitchFamily="34" charset="0"/>
              </a:rPr>
              <a:t>C </a:t>
            </a:r>
            <a:r>
              <a:rPr lang="nl-NL" sz="2400" b="1" dirty="0">
                <a:solidFill>
                  <a:srgbClr val="0070C0"/>
                </a:solidFill>
                <a:latin typeface="#9Slide03 SVN-PF Din Text Pro C" panose="02000506020000020004" pitchFamily="2" charset="0"/>
                <a:ea typeface="Tahoma" panose="020B0604030504040204" pitchFamily="34" charset="0"/>
              </a:rPr>
              <a:t>(30</a:t>
            </a:r>
            <a:r>
              <a:rPr lang="nl-NL" sz="2400" b="1" baseline="30000" dirty="0">
                <a:solidFill>
                  <a:srgbClr val="0070C0"/>
                </a:solidFill>
                <a:latin typeface="#9Slide03 SVN-PF Din Text Pro C" panose="02000506020000020004" pitchFamily="2" charset="0"/>
                <a:ea typeface="Tahoma" panose="020B0604030504040204" pitchFamily="34" charset="0"/>
              </a:rPr>
              <a:t>0 </a:t>
            </a:r>
            <a:r>
              <a:rPr lang="nl-NL" sz="2400" b="1" dirty="0">
                <a:solidFill>
                  <a:srgbClr val="0070C0"/>
                </a:solidFill>
                <a:latin typeface="#9Slide03 SVN-PF Din Text Pro C" panose="02000506020000020004" pitchFamily="2" charset="0"/>
                <a:ea typeface="Tahoma" panose="020B0604030504040204" pitchFamily="34" charset="0"/>
              </a:rPr>
              <a:t>N, 90</a:t>
            </a:r>
            <a:r>
              <a:rPr lang="nl-NL" sz="2400" b="1" baseline="30000" dirty="0">
                <a:solidFill>
                  <a:srgbClr val="0070C0"/>
                </a:solidFill>
                <a:effectLst/>
                <a:latin typeface="#9Slide03 SVN-PF Din Text Pro C" panose="02000506020000020004" pitchFamily="2" charset="0"/>
                <a:ea typeface="Tahoma" panose="020B0604030504040204" pitchFamily="34" charset="0"/>
              </a:rPr>
              <a:t>0</a:t>
            </a:r>
            <a:r>
              <a:rPr lang="nl-NL" sz="2400" b="1" dirty="0">
                <a:solidFill>
                  <a:srgbClr val="0070C0"/>
                </a:solidFill>
                <a:effectLst/>
                <a:latin typeface="#9Slide03 SVN-PF Din Text Pro C" panose="02000506020000020004" pitchFamily="2" charset="0"/>
                <a:ea typeface="Tahoma" panose="020B0604030504040204" pitchFamily="34" charset="0"/>
              </a:rPr>
              <a:t> Đ)</a:t>
            </a:r>
            <a:endParaRPr lang="en-US" sz="2400" b="1" dirty="0">
              <a:solidFill>
                <a:srgbClr val="0070C0"/>
              </a:solidFill>
              <a:latin typeface="#9Slide03 SVN-PF Din Text Pro C" panose="02000506020000020004" pitchFamily="2"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746620" y="3401817"/>
            <a:ext cx="1078240" cy="22819"/>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a:endCxn id="16" idx="1"/>
          </p:cNvCxnSpPr>
          <p:nvPr/>
        </p:nvCxnSpPr>
        <p:spPr>
          <a:xfrm>
            <a:off x="1746620" y="4447341"/>
            <a:ext cx="1078240" cy="3067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a:endCxn id="18" idx="1"/>
          </p:cNvCxnSpPr>
          <p:nvPr/>
        </p:nvCxnSpPr>
        <p:spPr>
          <a:xfrm>
            <a:off x="1746620" y="5492865"/>
            <a:ext cx="1078240"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4"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529725" y="63198"/>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040698" cy="1183966"/>
          </a:xfrm>
          <a:prstGeom prst="roundRect">
            <a:avLst/>
          </a:prstGeom>
          <a:solidFill>
            <a:srgbClr val="FFC000"/>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9Slide03 SVN-PF Din Text Pro C" panose="02000506020000020004" pitchFamily="2" charset="0"/>
                <a:cs typeface="Arial" panose="020B0604020202020204" pitchFamily="34" charset="0"/>
              </a:rPr>
              <a:t>3. </a:t>
            </a:r>
            <a:r>
              <a:rPr lang="en-US" sz="2200" dirty="0" err="1">
                <a:solidFill>
                  <a:schemeClr val="tx1"/>
                </a:solidFill>
                <a:latin typeface="#9Slide03 SVN-PF Din Text Pro C" panose="02000506020000020004" pitchFamily="2" charset="0"/>
                <a:cs typeface="Arial" panose="020B0604020202020204" pitchFamily="34" charset="0"/>
              </a:rPr>
              <a:t>Ghép</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các</a:t>
            </a:r>
            <a:r>
              <a:rPr lang="en-US" sz="2200" dirty="0">
                <a:solidFill>
                  <a:schemeClr val="tx1"/>
                </a:solidFill>
                <a:latin typeface="#9Slide03 SVN-PF Din Text Pro C" panose="02000506020000020004" pitchFamily="2" charset="0"/>
                <a:cs typeface="Arial" panose="020B0604020202020204" pitchFamily="34" charset="0"/>
              </a:rPr>
              <a:t> ô </a:t>
            </a:r>
            <a:r>
              <a:rPr lang="en-US" sz="2200" dirty="0" err="1">
                <a:solidFill>
                  <a:schemeClr val="tx1"/>
                </a:solidFill>
                <a:latin typeface="#9Slide03 SVN-PF Din Text Pro C" panose="02000506020000020004" pitchFamily="2" charset="0"/>
                <a:cs typeface="Arial" panose="020B0604020202020204" pitchFamily="34" charset="0"/>
              </a:rPr>
              <a:t>bên</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trái</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với</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các</a:t>
            </a:r>
            <a:r>
              <a:rPr lang="en-US" sz="2200" dirty="0">
                <a:solidFill>
                  <a:schemeClr val="tx1"/>
                </a:solidFill>
                <a:latin typeface="#9Slide03 SVN-PF Din Text Pro C" panose="02000506020000020004" pitchFamily="2" charset="0"/>
                <a:cs typeface="Arial" panose="020B0604020202020204" pitchFamily="34" charset="0"/>
              </a:rPr>
              <a:t> ô </a:t>
            </a:r>
            <a:r>
              <a:rPr lang="en-US" sz="2200" dirty="0" err="1">
                <a:solidFill>
                  <a:schemeClr val="tx1"/>
                </a:solidFill>
                <a:latin typeface="#9Slide03 SVN-PF Din Text Pro C" panose="02000506020000020004" pitchFamily="2" charset="0"/>
                <a:cs typeface="Arial" panose="020B0604020202020204" pitchFamily="34" charset="0"/>
              </a:rPr>
              <a:t>bên</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phải</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sao</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cho</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phù</a:t>
            </a:r>
            <a:r>
              <a:rPr lang="en-US" sz="2200" dirty="0">
                <a:solidFill>
                  <a:schemeClr val="tx1"/>
                </a:solidFill>
                <a:latin typeface="#9Slide03 SVN-PF Din Text Pro C" panose="02000506020000020004" pitchFamily="2" charset="0"/>
                <a:cs typeface="Arial" panose="020B0604020202020204" pitchFamily="34" charset="0"/>
              </a:rPr>
              <a:t> </a:t>
            </a:r>
            <a:r>
              <a:rPr lang="en-US" sz="2200" dirty="0" err="1">
                <a:solidFill>
                  <a:schemeClr val="tx1"/>
                </a:solidFill>
                <a:latin typeface="#9Slide03 SVN-PF Din Text Pro C" panose="02000506020000020004" pitchFamily="2" charset="0"/>
                <a:cs typeface="Arial" panose="020B0604020202020204" pitchFamily="34" charset="0"/>
              </a:rPr>
              <a:t>hợp</a:t>
            </a:r>
            <a:r>
              <a:rPr lang="en-US" sz="2200" dirty="0">
                <a:solidFill>
                  <a:schemeClr val="tx1"/>
                </a:solidFill>
                <a:latin typeface="#9Slide03 SVN-PF Din Text Pro C" panose="02000506020000020004" pitchFamily="2" charset="0"/>
                <a:cs typeface="Arial" panose="020B0604020202020204" pitchFamily="34" charset="0"/>
              </a:rPr>
              <a:t>:</a:t>
            </a:r>
          </a:p>
        </p:txBody>
      </p:sp>
      <p:sp>
        <p:nvSpPr>
          <p:cNvPr id="10" name="TextBox 9">
            <a:extLst>
              <a:ext uri="{FF2B5EF4-FFF2-40B4-BE49-F238E27FC236}">
                <a16:creationId xmlns:a16="http://schemas.microsoft.com/office/drawing/2014/main" id="{1AACE110-FE18-48A6-A7EA-89DE5FBA4196}"/>
              </a:ext>
            </a:extLst>
          </p:cNvPr>
          <p:cNvSpPr txBox="1"/>
          <p:nvPr/>
        </p:nvSpPr>
        <p:spPr>
          <a:xfrm>
            <a:off x="1218988" y="3170984"/>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1</a:t>
            </a:r>
            <a:endParaRPr lang="en-US" sz="3600" b="1" dirty="0"/>
          </a:p>
        </p:txBody>
      </p:sp>
      <p:sp>
        <p:nvSpPr>
          <p:cNvPr id="17" name="TextBox 16">
            <a:extLst>
              <a:ext uri="{FF2B5EF4-FFF2-40B4-BE49-F238E27FC236}">
                <a16:creationId xmlns:a16="http://schemas.microsoft.com/office/drawing/2014/main" id="{EB5C37AF-1C28-43D0-9D28-7144A08FB24E}"/>
              </a:ext>
            </a:extLst>
          </p:cNvPr>
          <p:cNvSpPr txBox="1"/>
          <p:nvPr/>
        </p:nvSpPr>
        <p:spPr>
          <a:xfrm>
            <a:off x="5632460" y="1547137"/>
            <a:ext cx="1499167" cy="904863"/>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200" b="1" dirty="0">
                <a:effectLst/>
                <a:latin typeface="Times New Roman" panose="02020603050405020304" pitchFamily="18" charset="0"/>
                <a:cs typeface="Times New Roman" panose="02020603050405020304" pitchFamily="18" charset="0"/>
              </a:rPr>
              <a:t>1. </a:t>
            </a:r>
            <a:r>
              <a:rPr lang="en-US" sz="2200" b="1" dirty="0" err="1">
                <a:effectLst/>
                <a:latin typeface="Times New Roman" panose="02020603050405020304" pitchFamily="18" charset="0"/>
                <a:cs typeface="Times New Roman" panose="02020603050405020304" pitchFamily="18" charset="0"/>
              </a:rPr>
              <a:t>Kinh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tuyến</a:t>
            </a:r>
            <a:endParaRPr lang="en-US" sz="2200" b="1" dirty="0">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5D2FCE6-18CC-43CE-8963-E9DC26C4B3B4}"/>
              </a:ext>
            </a:extLst>
          </p:cNvPr>
          <p:cNvSpPr txBox="1"/>
          <p:nvPr/>
        </p:nvSpPr>
        <p:spPr>
          <a:xfrm>
            <a:off x="5632461" y="2838561"/>
            <a:ext cx="1499166" cy="90486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200" b="1" dirty="0">
                <a:effectLst/>
                <a:latin typeface="Times New Roman" panose="02020603050405020304" pitchFamily="18" charset="0"/>
                <a:cs typeface="Times New Roman" panose="02020603050405020304" pitchFamily="18" charset="0"/>
              </a:rPr>
              <a:t>2.Vĩ </a:t>
            </a:r>
            <a:r>
              <a:rPr lang="en-US" sz="2200" b="1" dirty="0" err="1">
                <a:effectLst/>
                <a:latin typeface="Times New Roman" panose="02020603050405020304" pitchFamily="18" charset="0"/>
                <a:cs typeface="Times New Roman" panose="02020603050405020304" pitchFamily="18" charset="0"/>
              </a:rPr>
              <a:t>tuyến</a:t>
            </a:r>
            <a:endParaRPr lang="en-US" sz="2200" b="1" dirty="0">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98EBD58-0BDE-45AF-AF91-CC5AA7CF3F33}"/>
              </a:ext>
            </a:extLst>
          </p:cNvPr>
          <p:cNvSpPr txBox="1"/>
          <p:nvPr/>
        </p:nvSpPr>
        <p:spPr>
          <a:xfrm>
            <a:off x="5632460" y="4184829"/>
            <a:ext cx="1499166" cy="1311128"/>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200" b="1" dirty="0">
                <a:effectLst/>
                <a:latin typeface="Times New Roman" panose="02020603050405020304" pitchFamily="18" charset="0"/>
                <a:cs typeface="Times New Roman" panose="02020603050405020304" pitchFamily="18" charset="0"/>
              </a:rPr>
              <a:t>3</a:t>
            </a:r>
            <a:r>
              <a:rPr lang="en-US" sz="2200" b="1" dirty="0">
                <a:latin typeface="Times New Roman" panose="02020603050405020304" pitchFamily="18" charset="0"/>
                <a:cs typeface="Times New Roman" panose="02020603050405020304" pitchFamily="18" charset="0"/>
              </a:rPr>
              <a:t>.</a:t>
            </a:r>
            <a:r>
              <a:rPr lang="en-US" sz="2200" b="1" dirty="0">
                <a:effectLst/>
                <a:latin typeface="Times New Roman" panose="02020603050405020304" pitchFamily="18" charset="0"/>
                <a:cs typeface="Times New Roman" panose="02020603050405020304" pitchFamily="18" charset="0"/>
              </a:rPr>
              <a:t>Kinh </a:t>
            </a:r>
            <a:r>
              <a:rPr lang="en-US" sz="2200" b="1" dirty="0" err="1">
                <a:effectLst/>
                <a:latin typeface="Times New Roman" panose="02020603050405020304" pitchFamily="18" charset="0"/>
                <a:cs typeface="Times New Roman" panose="02020603050405020304" pitchFamily="18" charset="0"/>
              </a:rPr>
              <a:t>độ</a:t>
            </a:r>
            <a:endParaRPr lang="en-US" sz="2200" b="1" dirty="0">
              <a:effectLst/>
              <a:latin typeface="Times New Roman" panose="02020603050405020304" pitchFamily="18" charset="0"/>
              <a:cs typeface="Times New Roman" panose="02020603050405020304" pitchFamily="18" charset="0"/>
            </a:endParaRPr>
          </a:p>
          <a:p>
            <a:pPr marL="57150" marR="0" indent="114300" algn="ctr">
              <a:lnSpc>
                <a:spcPct val="120000"/>
              </a:lnSpc>
              <a:spcBef>
                <a:spcPts val="0"/>
              </a:spcBef>
              <a:spcAft>
                <a:spcPts val="0"/>
              </a:spcAft>
              <a:tabLst>
                <a:tab pos="857250" algn="l"/>
              </a:tabLst>
            </a:pP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08EC617-6711-4B7A-AE4C-088D0AB92186}"/>
              </a:ext>
            </a:extLst>
          </p:cNvPr>
          <p:cNvSpPr txBox="1"/>
          <p:nvPr/>
        </p:nvSpPr>
        <p:spPr>
          <a:xfrm>
            <a:off x="5626890" y="5539260"/>
            <a:ext cx="1499167" cy="90486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200" b="1" dirty="0">
                <a:effectLst/>
                <a:latin typeface="Times New Roman" panose="02020603050405020304" pitchFamily="18" charset="0"/>
                <a:cs typeface="Times New Roman" panose="02020603050405020304" pitchFamily="18" charset="0"/>
              </a:rPr>
              <a:t>4.Vĩ </a:t>
            </a:r>
            <a:r>
              <a:rPr lang="en-US" sz="2200" b="1" dirty="0" err="1">
                <a:effectLst/>
                <a:latin typeface="Times New Roman" panose="02020603050405020304" pitchFamily="18" charset="0"/>
                <a:cs typeface="Times New Roman" panose="02020603050405020304" pitchFamily="18" charset="0"/>
              </a:rPr>
              <a:t>độ</a:t>
            </a:r>
            <a:endParaRPr lang="en-US" sz="2200" b="1" dirty="0">
              <a:effectLst/>
              <a:latin typeface="Times New Roman" panose="02020603050405020304" pitchFamily="18" charset="0"/>
              <a:cs typeface="Times New Roman" panose="02020603050405020304" pitchFamily="18" charset="0"/>
            </a:endParaRPr>
          </a:p>
          <a:p>
            <a:pPr marL="57150" marR="0" indent="114300" algn="ctr">
              <a:lnSpc>
                <a:spcPct val="120000"/>
              </a:lnSpc>
              <a:spcBef>
                <a:spcPts val="0"/>
              </a:spcBef>
              <a:spcAft>
                <a:spcPts val="0"/>
              </a:spcAft>
              <a:tabLst>
                <a:tab pos="857250" algn="l"/>
              </a:tabLst>
            </a:pP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C2BEE3F-ED06-440B-A375-BDC47708E253}"/>
              </a:ext>
            </a:extLst>
          </p:cNvPr>
          <p:cNvSpPr txBox="1"/>
          <p:nvPr/>
        </p:nvSpPr>
        <p:spPr>
          <a:xfrm>
            <a:off x="7338422" y="1571890"/>
            <a:ext cx="4661095" cy="9048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200" dirty="0">
                <a:latin typeface="Times New Roman" panose="02020603050405020304" pitchFamily="18" charset="0"/>
                <a:cs typeface="Times New Roman" panose="02020603050405020304" pitchFamily="18" charset="0"/>
              </a:rPr>
              <a:t>a) </a:t>
            </a:r>
            <a:r>
              <a:rPr lang="vi-VN" sz="2200" dirty="0">
                <a:latin typeface="Times New Roman" panose="02020603050405020304" pitchFamily="18" charset="0"/>
                <a:cs typeface="Times New Roman" panose="02020603050405020304" pitchFamily="18" charset="0"/>
              </a:rPr>
              <a:t>khoảng cách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tuyến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vĩ</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tuyến đi qua 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D5B16D2-884F-48C1-A31C-D8DCA98F532B}"/>
              </a:ext>
            </a:extLst>
          </p:cNvPr>
          <p:cNvSpPr txBox="1"/>
          <p:nvPr/>
        </p:nvSpPr>
        <p:spPr>
          <a:xfrm>
            <a:off x="7338421" y="2838561"/>
            <a:ext cx="4661095" cy="1311128"/>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200" dirty="0">
                <a:latin typeface="Times New Roman" panose="02020603050405020304" pitchFamily="18" charset="0"/>
                <a:cs typeface="Times New Roman" panose="02020603050405020304" pitchFamily="18" charset="0"/>
              </a:rPr>
              <a:t>b) </a:t>
            </a:r>
            <a:r>
              <a:rPr lang="vi-VN" sz="2200" dirty="0">
                <a:latin typeface="Times New Roman" panose="02020603050405020304" pitchFamily="18" charset="0"/>
                <a:cs typeface="Times New Roman" panose="02020603050405020304" pitchFamily="18" charset="0"/>
              </a:rPr>
              <a:t>khoảng cách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tuyến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kinh</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tuyến đi qua 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D7DE796-66E0-4078-9EBD-A75A14A6BC16}"/>
              </a:ext>
            </a:extLst>
          </p:cNvPr>
          <p:cNvSpPr txBox="1"/>
          <p:nvPr/>
        </p:nvSpPr>
        <p:spPr>
          <a:xfrm>
            <a:off x="7338420" y="4184829"/>
            <a:ext cx="4661095" cy="9048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200" dirty="0">
                <a:latin typeface="Times New Roman" panose="02020603050405020304" pitchFamily="18" charset="0"/>
                <a:cs typeface="Times New Roman" panose="02020603050405020304" pitchFamily="18" charset="0"/>
              </a:rPr>
              <a:t>c) </a:t>
            </a:r>
            <a:r>
              <a:rPr lang="en-US" sz="2200" dirty="0" err="1">
                <a:latin typeface="Times New Roman" panose="02020603050405020304" pitchFamily="18" charset="0"/>
                <a:cs typeface="Times New Roman" panose="02020603050405020304" pitchFamily="18" charset="0"/>
              </a:rPr>
              <a:t>nửa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15BA607-F99A-42D3-BD5E-7813CEE7BDC1}"/>
              </a:ext>
            </a:extLst>
          </p:cNvPr>
          <p:cNvSpPr txBox="1"/>
          <p:nvPr/>
        </p:nvSpPr>
        <p:spPr>
          <a:xfrm>
            <a:off x="7338421" y="5539259"/>
            <a:ext cx="4661095" cy="9048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200" dirty="0">
                <a:latin typeface="Times New Roman" panose="02020603050405020304" pitchFamily="18" charset="0"/>
                <a:cs typeface="Times New Roman" panose="02020603050405020304" pitchFamily="18" charset="0"/>
              </a:rPr>
              <a:t>d) </a:t>
            </a:r>
            <a:r>
              <a:rPr lang="en-US" sz="2200" dirty="0" err="1">
                <a:latin typeface="Times New Roman" panose="02020603050405020304" pitchFamily="18" charset="0"/>
                <a:cs typeface="Times New Roman" panose="02020603050405020304" pitchFamily="18" charset="0"/>
              </a:rPr>
              <a:t>vòng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tròn</a:t>
            </a:r>
            <a:r>
              <a:rPr lang="en-US" sz="2200" dirty="0">
                <a:latin typeface="Times New Roman" panose="02020603050405020304" pitchFamily="18" charset="0"/>
                <a:cs typeface="Times New Roman" panose="02020603050405020304" pitchFamily="18" charset="0"/>
              </a:rPr>
              <a:t> bao </a:t>
            </a:r>
            <a:r>
              <a:rPr lang="en-US" sz="2200" dirty="0" err="1">
                <a:latin typeface="Times New Roman" panose="02020603050405020304" pitchFamily="18" charset="0"/>
                <a:cs typeface="Times New Roman" panose="02020603050405020304" pitchFamily="18" charset="0"/>
              </a:rPr>
              <a:t>quanh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vuông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tuyến</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80BD9D1-F16A-4071-BFEE-21A64EEBBFC5}"/>
              </a:ext>
            </a:extLst>
          </p:cNvPr>
          <p:cNvSpPr txBox="1"/>
          <p:nvPr/>
        </p:nvSpPr>
        <p:spPr>
          <a:xfrm>
            <a:off x="1218988" y="400718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2</a:t>
            </a:r>
            <a:endParaRPr lang="en-US" sz="3600" b="1" dirty="0"/>
          </a:p>
        </p:txBody>
      </p:sp>
      <p:sp>
        <p:nvSpPr>
          <p:cNvPr id="30" name="TextBox 29">
            <a:extLst>
              <a:ext uri="{FF2B5EF4-FFF2-40B4-BE49-F238E27FC236}">
                <a16:creationId xmlns:a16="http://schemas.microsoft.com/office/drawing/2014/main" id="{A17AF950-58A9-429A-9E95-79DDF71D3660}"/>
              </a:ext>
            </a:extLst>
          </p:cNvPr>
          <p:cNvSpPr txBox="1"/>
          <p:nvPr/>
        </p:nvSpPr>
        <p:spPr>
          <a:xfrm>
            <a:off x="1218988" y="4794240"/>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3</a:t>
            </a:r>
            <a:endParaRPr lang="en-US" sz="3600" b="1" dirty="0"/>
          </a:p>
        </p:txBody>
      </p:sp>
      <p:sp>
        <p:nvSpPr>
          <p:cNvPr id="31" name="TextBox 30">
            <a:extLst>
              <a:ext uri="{FF2B5EF4-FFF2-40B4-BE49-F238E27FC236}">
                <a16:creationId xmlns:a16="http://schemas.microsoft.com/office/drawing/2014/main" id="{7D11C65E-0432-4432-9651-1D4E499EE05E}"/>
              </a:ext>
            </a:extLst>
          </p:cNvPr>
          <p:cNvSpPr txBox="1"/>
          <p:nvPr/>
        </p:nvSpPr>
        <p:spPr>
          <a:xfrm>
            <a:off x="1218988" y="560255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4</a:t>
            </a:r>
            <a:endParaRPr lang="en-US" sz="3600" b="1" dirty="0"/>
          </a:p>
        </p:txBody>
      </p:sp>
      <p:sp>
        <p:nvSpPr>
          <p:cNvPr id="32" name="TextBox 31">
            <a:extLst>
              <a:ext uri="{FF2B5EF4-FFF2-40B4-BE49-F238E27FC236}">
                <a16:creationId xmlns:a16="http://schemas.microsoft.com/office/drawing/2014/main" id="{904D2522-7002-4DDB-A458-5E504A562630}"/>
              </a:ext>
            </a:extLst>
          </p:cNvPr>
          <p:cNvSpPr txBox="1"/>
          <p:nvPr/>
        </p:nvSpPr>
        <p:spPr>
          <a:xfrm>
            <a:off x="3101714" y="3170984"/>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c</a:t>
            </a:r>
            <a:endParaRPr lang="en-US" sz="3600" b="1" dirty="0"/>
          </a:p>
        </p:txBody>
      </p:sp>
      <p:sp>
        <p:nvSpPr>
          <p:cNvPr id="33" name="TextBox 32">
            <a:extLst>
              <a:ext uri="{FF2B5EF4-FFF2-40B4-BE49-F238E27FC236}">
                <a16:creationId xmlns:a16="http://schemas.microsoft.com/office/drawing/2014/main" id="{868D989E-7AAB-4BAF-AB3A-87C6D2D71E52}"/>
              </a:ext>
            </a:extLst>
          </p:cNvPr>
          <p:cNvSpPr txBox="1"/>
          <p:nvPr/>
        </p:nvSpPr>
        <p:spPr>
          <a:xfrm>
            <a:off x="3101714" y="4007187"/>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d</a:t>
            </a:r>
            <a:endParaRPr lang="en-US" sz="3600" b="1" dirty="0"/>
          </a:p>
        </p:txBody>
      </p:sp>
      <p:sp>
        <p:nvSpPr>
          <p:cNvPr id="34" name="TextBox 33">
            <a:extLst>
              <a:ext uri="{FF2B5EF4-FFF2-40B4-BE49-F238E27FC236}">
                <a16:creationId xmlns:a16="http://schemas.microsoft.com/office/drawing/2014/main" id="{F6198E2A-4574-4A6B-82C1-50821A447F65}"/>
              </a:ext>
            </a:extLst>
          </p:cNvPr>
          <p:cNvSpPr txBox="1"/>
          <p:nvPr/>
        </p:nvSpPr>
        <p:spPr>
          <a:xfrm>
            <a:off x="3099369" y="4821926"/>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b</a:t>
            </a:r>
            <a:endParaRPr lang="en-US" sz="3600" b="1" dirty="0"/>
          </a:p>
        </p:txBody>
      </p:sp>
      <p:sp>
        <p:nvSpPr>
          <p:cNvPr id="35" name="TextBox 34">
            <a:extLst>
              <a:ext uri="{FF2B5EF4-FFF2-40B4-BE49-F238E27FC236}">
                <a16:creationId xmlns:a16="http://schemas.microsoft.com/office/drawing/2014/main" id="{32B3BEED-B654-4C85-8101-97DE88725E79}"/>
              </a:ext>
            </a:extLst>
          </p:cNvPr>
          <p:cNvSpPr txBox="1"/>
          <p:nvPr/>
        </p:nvSpPr>
        <p:spPr>
          <a:xfrm>
            <a:off x="3099369" y="5594250"/>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a</a:t>
            </a:r>
            <a:endParaRPr lang="en-US" sz="3600" b="1" dirty="0"/>
          </a:p>
        </p:txBody>
      </p:sp>
      <p:cxnSp>
        <p:nvCxnSpPr>
          <p:cNvPr id="36" name="Straight Arrow Connector 35">
            <a:extLst>
              <a:ext uri="{FF2B5EF4-FFF2-40B4-BE49-F238E27FC236}">
                <a16:creationId xmlns:a16="http://schemas.microsoft.com/office/drawing/2014/main" id="{D97FDDC9-16A1-4C4C-B163-E67133FF0F16}"/>
              </a:ext>
            </a:extLst>
          </p:cNvPr>
          <p:cNvCxnSpPr>
            <a:cxnSpLocks/>
            <a:stCxn id="10" idx="3"/>
            <a:endCxn id="32" idx="1"/>
          </p:cNvCxnSpPr>
          <p:nvPr/>
        </p:nvCxnSpPr>
        <p:spPr>
          <a:xfrm>
            <a:off x="1814732" y="3494150"/>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E4E714-0E54-455A-9E82-194E1626D303}"/>
              </a:ext>
            </a:extLst>
          </p:cNvPr>
          <p:cNvCxnSpPr>
            <a:cxnSpLocks/>
            <a:stCxn id="28" idx="3"/>
            <a:endCxn id="33" idx="1"/>
          </p:cNvCxnSpPr>
          <p:nvPr/>
        </p:nvCxnSpPr>
        <p:spPr>
          <a:xfrm>
            <a:off x="1814732" y="4330353"/>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3424CB-D6D5-470F-B9DA-F9C6B0006119}"/>
              </a:ext>
            </a:extLst>
          </p:cNvPr>
          <p:cNvCxnSpPr>
            <a:cxnSpLocks/>
          </p:cNvCxnSpPr>
          <p:nvPr/>
        </p:nvCxnSpPr>
        <p:spPr>
          <a:xfrm>
            <a:off x="1812387" y="5089519"/>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F7CBD8-5866-4D7A-8AF1-5C2190883B1A}"/>
              </a:ext>
            </a:extLst>
          </p:cNvPr>
          <p:cNvCxnSpPr>
            <a:cxnSpLocks/>
          </p:cNvCxnSpPr>
          <p:nvPr/>
        </p:nvCxnSpPr>
        <p:spPr>
          <a:xfrm>
            <a:off x="1812387" y="5925722"/>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par>
                                <p:cTn id="77" presetID="16" presetClass="entr" presetSubtype="2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barn(inVertical)">
                                      <p:cBhvr>
                                        <p:cTn id="79" dur="500"/>
                                        <p:tgtEl>
                                          <p:spTgt spid="4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animBg="1"/>
      <p:bldP spid="21" grpId="0" animBg="1"/>
      <p:bldP spid="22"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613313" y="75999"/>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a:cxnSpLocks/>
          </p:cNvCxnSpPr>
          <p:nvPr/>
        </p:nvCxnSpPr>
        <p:spPr>
          <a:xfrm>
            <a:off x="0" y="1260458"/>
            <a:ext cx="6958821"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71707" y="116332"/>
            <a:ext cx="1083212" cy="1144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6"/>
            <a:ext cx="6574076" cy="1414635"/>
          </a:xfrm>
          <a:prstGeom prst="roundRect">
            <a:avLst/>
          </a:prstGeom>
          <a:solidFill>
            <a:srgbClr val="FFC000"/>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SVN-PF Din Text Pro C" panose="02000506020000020004" pitchFamily="2" charset="0"/>
                <a:cs typeface="Arial" panose="020B0604020202020204" pitchFamily="34" charset="0"/>
              </a:rPr>
              <a:t>4. T</a:t>
            </a:r>
            <a:r>
              <a:rPr lang="vi-VN" sz="3600" dirty="0">
                <a:solidFill>
                  <a:schemeClr val="tx1"/>
                </a:solidFill>
                <a:latin typeface="#9Slide03 SVN-PF Din Text Pro C" panose="02000506020000020004" pitchFamily="2" charset="0"/>
                <a:cs typeface="Arial" panose="020B0604020202020204" pitchFamily="34" charset="0"/>
              </a:rPr>
              <a:t>ra cứu internet và xác định toạ độ địa lí của các điểm cực phần đất liền của nước ta</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10" name="TextBox 9">
            <a:extLst>
              <a:ext uri="{FF2B5EF4-FFF2-40B4-BE49-F238E27FC236}">
                <a16:creationId xmlns:a16="http://schemas.microsoft.com/office/drawing/2014/main" id="{1AACE110-FE18-48A6-A7EA-89DE5FBA4196}"/>
              </a:ext>
            </a:extLst>
          </p:cNvPr>
          <p:cNvSpPr txBox="1"/>
          <p:nvPr/>
        </p:nvSpPr>
        <p:spPr>
          <a:xfrm>
            <a:off x="374926" y="3136026"/>
            <a:ext cx="1594551" cy="523220"/>
          </a:xfrm>
          <a:prstGeom prst="rect">
            <a:avLst/>
          </a:prstGeom>
          <a:solidFill>
            <a:srgbClr val="FFC000"/>
          </a:solidFill>
        </p:spPr>
        <p:txBody>
          <a:bodyPr wrap="square">
            <a:spAutoFit/>
          </a:bodyPr>
          <a:lstStyle/>
          <a:p>
            <a:r>
              <a:rPr lang="en-US" sz="2800" dirty="0" err="1">
                <a:solidFill>
                  <a:schemeClr val="tx1"/>
                </a:solidFill>
                <a:latin typeface="#9Slide03 SVN-PF Din Text Pro C" panose="02000506020000020004" pitchFamily="2" charset="0"/>
                <a:cs typeface="Arial" panose="020B0604020202020204" pitchFamily="34" charset="0"/>
              </a:rPr>
              <a:t>Cực</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Bắc</a:t>
            </a:r>
            <a:r>
              <a:rPr lang="en-US" sz="2800" dirty="0">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a:t>
            </a:r>
            <a:endParaRPr lang="en-US" sz="2800" dirty="0"/>
          </a:p>
        </p:txBody>
      </p:sp>
      <p:sp>
        <p:nvSpPr>
          <p:cNvPr id="11" name="TextBox 10">
            <a:extLst>
              <a:ext uri="{FF2B5EF4-FFF2-40B4-BE49-F238E27FC236}">
                <a16:creationId xmlns:a16="http://schemas.microsoft.com/office/drawing/2014/main" id="{7872B065-3119-4361-B884-8B5F4DDFAAF9}"/>
              </a:ext>
            </a:extLst>
          </p:cNvPr>
          <p:cNvSpPr txBox="1"/>
          <p:nvPr/>
        </p:nvSpPr>
        <p:spPr>
          <a:xfrm>
            <a:off x="374926" y="4181550"/>
            <a:ext cx="1594551" cy="954107"/>
          </a:xfrm>
          <a:prstGeom prst="rect">
            <a:avLst/>
          </a:prstGeom>
          <a:solidFill>
            <a:srgbClr val="FFC000"/>
          </a:solidFill>
        </p:spPr>
        <p:txBody>
          <a:bodyPr wrap="square">
            <a:spAutoFit/>
          </a:bodyPr>
          <a:lstStyle/>
          <a:p>
            <a:r>
              <a:rPr lang="en-US" sz="2800" dirty="0" err="1">
                <a:solidFill>
                  <a:schemeClr val="tx1"/>
                </a:solidFill>
                <a:latin typeface="#9Slide03 SVN-PF Din Text Pro C" panose="02000506020000020004" pitchFamily="2" charset="0"/>
                <a:cs typeface="Arial" panose="020B0604020202020204" pitchFamily="34" charset="0"/>
              </a:rPr>
              <a:t>Cực</a:t>
            </a:r>
            <a:r>
              <a:rPr lang="en-US" sz="2800" dirty="0">
                <a:solidFill>
                  <a:schemeClr val="tx1"/>
                </a:solidFill>
                <a:latin typeface="#9Slide03 SVN-PF Din Text Pro C" panose="02000506020000020004" pitchFamily="2" charset="0"/>
                <a:cs typeface="Arial" panose="020B0604020202020204" pitchFamily="34" charset="0"/>
              </a:rPr>
              <a:t> Nam</a:t>
            </a:r>
            <a:r>
              <a:rPr lang="en-US" sz="2800" dirty="0">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a:t>
            </a:r>
            <a:endParaRPr lang="en-US" sz="2800" dirty="0"/>
          </a:p>
        </p:txBody>
      </p:sp>
      <p:sp>
        <p:nvSpPr>
          <p:cNvPr id="12" name="TextBox 11">
            <a:extLst>
              <a:ext uri="{FF2B5EF4-FFF2-40B4-BE49-F238E27FC236}">
                <a16:creationId xmlns:a16="http://schemas.microsoft.com/office/drawing/2014/main" id="{1846CC19-C89B-4461-AA98-B7FECD9CA59C}"/>
              </a:ext>
            </a:extLst>
          </p:cNvPr>
          <p:cNvSpPr txBox="1"/>
          <p:nvPr/>
        </p:nvSpPr>
        <p:spPr>
          <a:xfrm>
            <a:off x="374926" y="5227074"/>
            <a:ext cx="1594551" cy="954107"/>
          </a:xfrm>
          <a:prstGeom prst="rect">
            <a:avLst/>
          </a:prstGeom>
          <a:solidFill>
            <a:srgbClr val="FFC000"/>
          </a:solidFill>
        </p:spPr>
        <p:txBody>
          <a:bodyPr wrap="square">
            <a:spAutoFit/>
          </a:bodyPr>
          <a:lstStyle/>
          <a:p>
            <a:r>
              <a:rPr lang="en-US" sz="2800" dirty="0" err="1">
                <a:solidFill>
                  <a:schemeClr val="tx1"/>
                </a:solidFill>
                <a:latin typeface="#9Slide03 SVN-PF Din Text Pro C" panose="02000506020000020004" pitchFamily="2" charset="0"/>
                <a:cs typeface="Arial" panose="020B0604020202020204" pitchFamily="34" charset="0"/>
              </a:rPr>
              <a:t>Cực</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Đông</a:t>
            </a:r>
            <a:r>
              <a:rPr lang="en-US" sz="2800" dirty="0">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a:t>
            </a:r>
            <a:endParaRPr lang="en-US" sz="2800" dirty="0"/>
          </a:p>
        </p:txBody>
      </p:sp>
      <p:sp>
        <p:nvSpPr>
          <p:cNvPr id="14" name="TextBox 13">
            <a:extLst>
              <a:ext uri="{FF2B5EF4-FFF2-40B4-BE49-F238E27FC236}">
                <a16:creationId xmlns:a16="http://schemas.microsoft.com/office/drawing/2014/main" id="{678E97D7-5671-4CDA-A965-7EB1B14CB91F}"/>
              </a:ext>
            </a:extLst>
          </p:cNvPr>
          <p:cNvSpPr txBox="1"/>
          <p:nvPr/>
        </p:nvSpPr>
        <p:spPr>
          <a:xfrm>
            <a:off x="2824859" y="3131145"/>
            <a:ext cx="1594551"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solidFill>
                  <a:srgbClr val="0070C0"/>
                </a:solidFill>
                <a:effectLst/>
                <a:latin typeface="#9Slide03 SVN-PF Din Text Pro C" panose="02000506020000020004" pitchFamily="2" charset="0"/>
                <a:ea typeface="Tahoma" panose="020B0604030504040204" pitchFamily="34" charset="0"/>
              </a:rPr>
              <a:t>23</a:t>
            </a:r>
            <a:r>
              <a:rPr lang="nl-NL" sz="2800" b="1" baseline="30000" dirty="0">
                <a:solidFill>
                  <a:srgbClr val="0070C0"/>
                </a:solidFill>
                <a:effectLst/>
                <a:latin typeface="#9Slide03 SVN-PF Din Text Pro C" panose="02000506020000020004" pitchFamily="2" charset="0"/>
                <a:ea typeface="Tahoma" panose="020B0604030504040204" pitchFamily="34" charset="0"/>
              </a:rPr>
              <a:t>0 </a:t>
            </a:r>
            <a:r>
              <a:rPr lang="nl-NL" sz="2800" b="1" dirty="0">
                <a:solidFill>
                  <a:srgbClr val="0070C0"/>
                </a:solidFill>
                <a:effectLst/>
                <a:latin typeface="#9Slide03 SVN-PF Din Text Pro C" panose="02000506020000020004" pitchFamily="2" charset="0"/>
                <a:ea typeface="Tahoma" panose="020B0604030504040204" pitchFamily="34" charset="0"/>
              </a:rPr>
              <a:t> 23’B</a:t>
            </a:r>
            <a:endParaRPr lang="en-US" sz="2800" b="1" dirty="0">
              <a:solidFill>
                <a:srgbClr val="0070C0"/>
              </a:solidFill>
              <a:effectLst/>
              <a:latin typeface="#9Slide03 SVN-PF Din Text Pro C" panose="02000506020000020004" pitchFamily="2" charset="0"/>
              <a:ea typeface="Tahoma" panose="020B0604030504040204" pitchFamily="34"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969477" y="3397636"/>
            <a:ext cx="855382" cy="39042"/>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p:cNvCxnSpPr>
          <p:nvPr/>
        </p:nvCxnSpPr>
        <p:spPr>
          <a:xfrm flipV="1">
            <a:off x="1969477" y="4490053"/>
            <a:ext cx="855383" cy="168551"/>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p:cNvCxnSpPr>
          <p:nvPr/>
        </p:nvCxnSpPr>
        <p:spPr>
          <a:xfrm flipV="1">
            <a:off x="1969477" y="5534448"/>
            <a:ext cx="855383" cy="16968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7410" name="Picture 2" descr="Bản Đồ Việt Nam 63 tỉnh thành và nơi bán bản đồ Việt Nam uy tín">
            <a:extLst>
              <a:ext uri="{FF2B5EF4-FFF2-40B4-BE49-F238E27FC236}">
                <a16:creationId xmlns:a16="http://schemas.microsoft.com/office/drawing/2014/main" id="{07018109-A627-4172-BC66-453037572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02" b="3214"/>
          <a:stretch/>
        </p:blipFill>
        <p:spPr bwMode="auto">
          <a:xfrm>
            <a:off x="6958821" y="-778"/>
            <a:ext cx="5233180" cy="68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DBF206E6-692B-44EB-BE35-6ED08E9E8352}"/>
              </a:ext>
            </a:extLst>
          </p:cNvPr>
          <p:cNvSpPr txBox="1"/>
          <p:nvPr/>
        </p:nvSpPr>
        <p:spPr>
          <a:xfrm>
            <a:off x="336902" y="6272445"/>
            <a:ext cx="1594551" cy="523220"/>
          </a:xfrm>
          <a:prstGeom prst="rect">
            <a:avLst/>
          </a:prstGeom>
          <a:solidFill>
            <a:srgbClr val="FFC000"/>
          </a:solidFill>
        </p:spPr>
        <p:txBody>
          <a:bodyPr wrap="square">
            <a:spAutoFit/>
          </a:bodyPr>
          <a:lstStyle/>
          <a:p>
            <a:r>
              <a:rPr lang="en-US" sz="2800" dirty="0" err="1">
                <a:solidFill>
                  <a:schemeClr val="tx1"/>
                </a:solidFill>
                <a:latin typeface="#9Slide03 SVN-PF Din Text Pro C" panose="02000506020000020004" pitchFamily="2" charset="0"/>
                <a:cs typeface="Arial" panose="020B0604020202020204" pitchFamily="34" charset="0"/>
              </a:rPr>
              <a:t>Cực</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Tây</a:t>
            </a:r>
            <a:r>
              <a:rPr lang="en-US" sz="2800" dirty="0">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a:t>
            </a:r>
            <a:endParaRPr lang="en-US" sz="2800" dirty="0"/>
          </a:p>
        </p:txBody>
      </p:sp>
      <p:cxnSp>
        <p:nvCxnSpPr>
          <p:cNvPr id="32" name="Straight Arrow Connector 31">
            <a:extLst>
              <a:ext uri="{FF2B5EF4-FFF2-40B4-BE49-F238E27FC236}">
                <a16:creationId xmlns:a16="http://schemas.microsoft.com/office/drawing/2014/main" id="{A154F516-4DAB-4B79-975F-4A16369ACCC4}"/>
              </a:ext>
            </a:extLst>
          </p:cNvPr>
          <p:cNvCxnSpPr>
            <a:cxnSpLocks/>
          </p:cNvCxnSpPr>
          <p:nvPr/>
        </p:nvCxnSpPr>
        <p:spPr>
          <a:xfrm>
            <a:off x="1969476" y="6448645"/>
            <a:ext cx="855383"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8047C7-4CD7-462F-8271-99474D7C836C}"/>
              </a:ext>
            </a:extLst>
          </p:cNvPr>
          <p:cNvSpPr txBox="1"/>
          <p:nvPr/>
        </p:nvSpPr>
        <p:spPr>
          <a:xfrm>
            <a:off x="2824858" y="4109620"/>
            <a:ext cx="1594551"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solidFill>
                  <a:srgbClr val="0070C0"/>
                </a:solidFill>
                <a:effectLst/>
                <a:latin typeface="#9Slide03 SVN-PF Din Text Pro C" panose="02000506020000020004" pitchFamily="2" charset="0"/>
                <a:ea typeface="Tahoma" panose="020B0604030504040204" pitchFamily="34" charset="0"/>
              </a:rPr>
              <a:t>8</a:t>
            </a:r>
            <a:r>
              <a:rPr lang="nl-NL" sz="2800" b="1" baseline="30000" dirty="0">
                <a:solidFill>
                  <a:srgbClr val="0070C0"/>
                </a:solidFill>
                <a:effectLst/>
                <a:latin typeface="#9Slide03 SVN-PF Din Text Pro C" panose="02000506020000020004" pitchFamily="2" charset="0"/>
                <a:ea typeface="Tahoma" panose="020B0604030504040204" pitchFamily="34" charset="0"/>
              </a:rPr>
              <a:t>0 </a:t>
            </a:r>
            <a:r>
              <a:rPr lang="nl-NL" sz="2800" b="1" dirty="0">
                <a:solidFill>
                  <a:srgbClr val="0070C0"/>
                </a:solidFill>
                <a:effectLst/>
                <a:latin typeface="#9Slide03 SVN-PF Din Text Pro C" panose="02000506020000020004" pitchFamily="2" charset="0"/>
                <a:ea typeface="Tahoma" panose="020B0604030504040204" pitchFamily="34" charset="0"/>
              </a:rPr>
              <a:t> 34’B</a:t>
            </a:r>
            <a:endParaRPr lang="en-US" sz="2800" b="1" dirty="0">
              <a:solidFill>
                <a:srgbClr val="0070C0"/>
              </a:solidFill>
              <a:effectLst/>
              <a:latin typeface="#9Slide03 SVN-PF Din Text Pro C" panose="02000506020000020004" pitchFamily="2" charset="0"/>
              <a:ea typeface="Tahoma" panose="020B0604030504040204" pitchFamily="34" charset="0"/>
            </a:endParaRPr>
          </a:p>
        </p:txBody>
      </p:sp>
      <p:sp>
        <p:nvSpPr>
          <p:cNvPr id="37" name="TextBox 36">
            <a:extLst>
              <a:ext uri="{FF2B5EF4-FFF2-40B4-BE49-F238E27FC236}">
                <a16:creationId xmlns:a16="http://schemas.microsoft.com/office/drawing/2014/main" id="{AEDE985B-E256-421B-8E1F-5230A78A6D49}"/>
              </a:ext>
            </a:extLst>
          </p:cNvPr>
          <p:cNvSpPr txBox="1"/>
          <p:nvPr/>
        </p:nvSpPr>
        <p:spPr>
          <a:xfrm>
            <a:off x="2802788" y="5196370"/>
            <a:ext cx="159455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solidFill>
                  <a:srgbClr val="0070C0"/>
                </a:solidFill>
                <a:effectLst/>
                <a:latin typeface="#9Slide03 SVN-PF Din Text Pro C" panose="02000506020000020004" pitchFamily="2" charset="0"/>
                <a:ea typeface="Tahoma" panose="020B0604030504040204" pitchFamily="34" charset="0"/>
              </a:rPr>
              <a:t>109</a:t>
            </a:r>
            <a:r>
              <a:rPr lang="nl-NL" sz="2800" b="1" baseline="30000" dirty="0">
                <a:solidFill>
                  <a:srgbClr val="0070C0"/>
                </a:solidFill>
                <a:effectLst/>
                <a:latin typeface="#9Slide03 SVN-PF Din Text Pro C" panose="02000506020000020004" pitchFamily="2" charset="0"/>
                <a:ea typeface="Tahoma" panose="020B0604030504040204" pitchFamily="34" charset="0"/>
              </a:rPr>
              <a:t>0 </a:t>
            </a:r>
            <a:r>
              <a:rPr lang="nl-NL" sz="2800" b="1" dirty="0">
                <a:solidFill>
                  <a:srgbClr val="0070C0"/>
                </a:solidFill>
                <a:effectLst/>
                <a:latin typeface="#9Slide03 SVN-PF Din Text Pro C" panose="02000506020000020004" pitchFamily="2" charset="0"/>
                <a:ea typeface="Tahoma" panose="020B0604030504040204" pitchFamily="34" charset="0"/>
              </a:rPr>
              <a:t> 24’Đ</a:t>
            </a:r>
            <a:endParaRPr lang="en-US" sz="2800" b="1" dirty="0">
              <a:solidFill>
                <a:srgbClr val="0070C0"/>
              </a:solidFill>
              <a:effectLst/>
              <a:latin typeface="#9Slide03 SVN-PF Din Text Pro C" panose="02000506020000020004" pitchFamily="2" charset="0"/>
              <a:ea typeface="Tahoma" panose="020B0604030504040204" pitchFamily="34" charset="0"/>
            </a:endParaRPr>
          </a:p>
        </p:txBody>
      </p:sp>
      <p:sp>
        <p:nvSpPr>
          <p:cNvPr id="38" name="TextBox 37">
            <a:extLst>
              <a:ext uri="{FF2B5EF4-FFF2-40B4-BE49-F238E27FC236}">
                <a16:creationId xmlns:a16="http://schemas.microsoft.com/office/drawing/2014/main" id="{9C6CB464-79BE-4C6F-8092-77472926EBD9}"/>
              </a:ext>
            </a:extLst>
          </p:cNvPr>
          <p:cNvSpPr txBox="1"/>
          <p:nvPr/>
        </p:nvSpPr>
        <p:spPr>
          <a:xfrm>
            <a:off x="2824859" y="6066419"/>
            <a:ext cx="1594552" cy="1083374"/>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solidFill>
                  <a:srgbClr val="0070C0"/>
                </a:solidFill>
                <a:effectLst/>
                <a:latin typeface="#9Slide03 SVN-PF Din Text Pro C" panose="02000506020000020004" pitchFamily="2" charset="0"/>
                <a:ea typeface="Tahoma" panose="020B0604030504040204" pitchFamily="34" charset="0"/>
              </a:rPr>
              <a:t>102</a:t>
            </a:r>
            <a:r>
              <a:rPr lang="nl-NL" sz="2800" b="1" baseline="30000" dirty="0">
                <a:solidFill>
                  <a:srgbClr val="0070C0"/>
                </a:solidFill>
                <a:effectLst/>
                <a:latin typeface="#9Slide03 SVN-PF Din Text Pro C" panose="02000506020000020004" pitchFamily="2" charset="0"/>
                <a:ea typeface="Tahoma" panose="020B0604030504040204" pitchFamily="34" charset="0"/>
              </a:rPr>
              <a:t>0 </a:t>
            </a:r>
            <a:r>
              <a:rPr lang="nl-NL" sz="2800" b="1" dirty="0">
                <a:solidFill>
                  <a:srgbClr val="0070C0"/>
                </a:solidFill>
                <a:effectLst/>
                <a:latin typeface="#9Slide03 SVN-PF Din Text Pro C" panose="02000506020000020004" pitchFamily="2" charset="0"/>
                <a:ea typeface="Tahoma" panose="020B0604030504040204" pitchFamily="34" charset="0"/>
              </a:rPr>
              <a:t> 09’Đ</a:t>
            </a:r>
            <a:endParaRPr lang="en-US" sz="2800" b="1" dirty="0">
              <a:solidFill>
                <a:srgbClr val="0070C0"/>
              </a:solidFill>
              <a:effectLst/>
              <a:latin typeface="#9Slide03 SVN-PF Din Text Pro C" panose="02000506020000020004" pitchFamily="2" charset="0"/>
              <a:ea typeface="Tahoma" panose="020B0604030504040204" pitchFamily="34" charset="0"/>
            </a:endParaRPr>
          </a:p>
        </p:txBody>
      </p:sp>
      <p:sp>
        <p:nvSpPr>
          <p:cNvPr id="40" name="TextBox 39">
            <a:extLst>
              <a:ext uri="{FF2B5EF4-FFF2-40B4-BE49-F238E27FC236}">
                <a16:creationId xmlns:a16="http://schemas.microsoft.com/office/drawing/2014/main" id="{353F151B-3C39-4423-9292-7DA09C08D34F}"/>
              </a:ext>
            </a:extLst>
          </p:cNvPr>
          <p:cNvSpPr txBox="1"/>
          <p:nvPr/>
        </p:nvSpPr>
        <p:spPr>
          <a:xfrm>
            <a:off x="4704297" y="3139243"/>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effectLst/>
                <a:latin typeface="#9Slide03 SVN-PF Din Text Pro C" panose="02000506020000020004" pitchFamily="2" charset="0"/>
                <a:ea typeface="Tahoma" panose="020B0604030504040204" pitchFamily="34" charset="0"/>
              </a:rPr>
              <a:t>Tỉnh Hà Giang</a:t>
            </a:r>
            <a:endParaRPr lang="en-US" sz="2800" b="1" dirty="0">
              <a:effectLst/>
              <a:latin typeface="#9Slide03 SVN-PF Din Text Pro C" panose="02000506020000020004" pitchFamily="2" charset="0"/>
              <a:ea typeface="Tahoma" panose="020B0604030504040204" pitchFamily="34" charset="0"/>
            </a:endParaRPr>
          </a:p>
        </p:txBody>
      </p:sp>
      <p:sp>
        <p:nvSpPr>
          <p:cNvPr id="41" name="TextBox 40">
            <a:extLst>
              <a:ext uri="{FF2B5EF4-FFF2-40B4-BE49-F238E27FC236}">
                <a16:creationId xmlns:a16="http://schemas.microsoft.com/office/drawing/2014/main" id="{A2980629-3184-42F2-985E-90DDFF7F839C}"/>
              </a:ext>
            </a:extLst>
          </p:cNvPr>
          <p:cNvSpPr txBox="1"/>
          <p:nvPr/>
        </p:nvSpPr>
        <p:spPr>
          <a:xfrm>
            <a:off x="4704297" y="4109619"/>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effectLst/>
                <a:latin typeface="#9Slide03 SVN-PF Din Text Pro C" panose="02000506020000020004" pitchFamily="2" charset="0"/>
                <a:ea typeface="Tahoma" panose="020B0604030504040204" pitchFamily="34" charset="0"/>
              </a:rPr>
              <a:t>Tỉnh Cà Mau</a:t>
            </a:r>
            <a:endParaRPr lang="en-US" sz="2800" b="1" dirty="0">
              <a:effectLst/>
              <a:latin typeface="#9Slide03 SVN-PF Din Text Pro C" panose="02000506020000020004" pitchFamily="2" charset="0"/>
              <a:ea typeface="Tahoma" panose="020B0604030504040204" pitchFamily="34" charset="0"/>
            </a:endParaRPr>
          </a:p>
        </p:txBody>
      </p:sp>
      <p:sp>
        <p:nvSpPr>
          <p:cNvPr id="42" name="TextBox 41">
            <a:extLst>
              <a:ext uri="{FF2B5EF4-FFF2-40B4-BE49-F238E27FC236}">
                <a16:creationId xmlns:a16="http://schemas.microsoft.com/office/drawing/2014/main" id="{77E1EB1A-78EC-45D1-962B-FAC92815EE2C}"/>
              </a:ext>
            </a:extLst>
          </p:cNvPr>
          <p:cNvSpPr txBox="1"/>
          <p:nvPr/>
        </p:nvSpPr>
        <p:spPr>
          <a:xfrm>
            <a:off x="4704297" y="5196370"/>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effectLst/>
                <a:latin typeface="#9Slide03 SVN-PF Din Text Pro C" panose="02000506020000020004" pitchFamily="2" charset="0"/>
                <a:ea typeface="Tahoma" panose="020B0604030504040204" pitchFamily="34" charset="0"/>
              </a:rPr>
              <a:t>Tỉnh Điện Biên</a:t>
            </a:r>
            <a:endParaRPr lang="en-US" sz="2800" b="1" dirty="0">
              <a:effectLst/>
              <a:latin typeface="#9Slide03 SVN-PF Din Text Pro C" panose="02000506020000020004" pitchFamily="2" charset="0"/>
              <a:ea typeface="Tahoma" panose="020B0604030504040204" pitchFamily="34" charset="0"/>
            </a:endParaRPr>
          </a:p>
        </p:txBody>
      </p:sp>
      <p:sp>
        <p:nvSpPr>
          <p:cNvPr id="43" name="TextBox 42">
            <a:extLst>
              <a:ext uri="{FF2B5EF4-FFF2-40B4-BE49-F238E27FC236}">
                <a16:creationId xmlns:a16="http://schemas.microsoft.com/office/drawing/2014/main" id="{250D245C-0E87-40E8-B25B-13D640E9F837}"/>
              </a:ext>
            </a:extLst>
          </p:cNvPr>
          <p:cNvSpPr txBox="1"/>
          <p:nvPr/>
        </p:nvSpPr>
        <p:spPr>
          <a:xfrm>
            <a:off x="4704296" y="6066419"/>
            <a:ext cx="225452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effectLst/>
                <a:latin typeface="#9Slide03 SVN-PF Din Text Pro C" panose="02000506020000020004" pitchFamily="2" charset="0"/>
                <a:ea typeface="Tahoma" panose="020B0604030504040204" pitchFamily="34" charset="0"/>
              </a:rPr>
              <a:t>Tỉnh Khánh Hòa</a:t>
            </a:r>
            <a:endParaRPr lang="en-US" sz="2800" b="1" dirty="0">
              <a:effectLst/>
              <a:latin typeface="#9Slide03 SVN-PF Din Text Pro C" panose="02000506020000020004" pitchFamily="2" charset="0"/>
              <a:ea typeface="Tahoma" panose="020B0604030504040204" pitchFamily="34" charset="0"/>
            </a:endParaRPr>
          </a:p>
        </p:txBody>
      </p:sp>
    </p:spTree>
    <p:extLst>
      <p:ext uri="{BB962C8B-B14F-4D97-AF65-F5344CB8AC3E}">
        <p14:creationId xmlns:p14="http://schemas.microsoft.com/office/powerpoint/2010/main" val="10795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arn(inVertical)">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barn(inVertical)">
                                      <p:cBhvr>
                                        <p:cTn id="93" dur="500"/>
                                        <p:tgtEl>
                                          <p:spTgt spid="32"/>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arn(inVertical)">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barn(inVertical)">
                                      <p:cBhvr>
                                        <p:cTn id="10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31" grpId="0" animBg="1"/>
      <p:bldP spid="36" grpId="0" animBg="1"/>
      <p:bldP spid="37" grpId="0" animBg="1"/>
      <p:bldP spid="38"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362" name="Picture 2" descr="Thông báo | Trung tâm Nghiên cứu Sáng kiến Phát triển Cộng đồng">
            <a:extLst>
              <a:ext uri="{FF2B5EF4-FFF2-40B4-BE49-F238E27FC236}">
                <a16:creationId xmlns:a16="http://schemas.microsoft.com/office/drawing/2014/main" id="{3BA46C1F-0545-44BD-B71E-2787DF16A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6"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44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83FA766D-3260-4E0A-9E7F-A2C93DFF19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Nước Mĩ thuộc châu lục nào ?">
            <a:extLst>
              <a:ext uri="{FF2B5EF4-FFF2-40B4-BE49-F238E27FC236}">
                <a16:creationId xmlns:a16="http://schemas.microsoft.com/office/drawing/2014/main" id="{C939E8E4-D89E-4883-9CE9-470E5ACF93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20" r="22921" b="-2"/>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CB435A06-5FFD-4CF8-BE06-3796EC4200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on Tàu Hình ảnh | Định dạng hình ảnh PNG 400242596| vn.lovepik.com">
            <a:extLst>
              <a:ext uri="{FF2B5EF4-FFF2-40B4-BE49-F238E27FC236}">
                <a16:creationId xmlns:a16="http://schemas.microsoft.com/office/drawing/2014/main" id="{E5AF1342-5123-4CD8-84B3-D648326F55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85" b="89824" l="6163" r="96279">
                        <a14:foregroundMark x1="6163" y1="80235" x2="6163" y2="79256"/>
                        <a14:foregroundMark x1="37326" y1="70841" x2="37326" y2="70841"/>
                        <a14:foregroundMark x1="93140" y1="54207" x2="93140" y2="54207"/>
                        <a14:foregroundMark x1="96279" y1="53620" x2="96279" y2="53620"/>
                      </a14:backgroundRemoval>
                    </a14:imgEffect>
                  </a14:imgLayer>
                </a14:imgProps>
              </a:ext>
              <a:ext uri="{28A0092B-C50C-407E-A947-70E740481C1C}">
                <a14:useLocalDpi xmlns:a14="http://schemas.microsoft.com/office/drawing/2010/main" val="0"/>
              </a:ext>
            </a:extLst>
          </a:blip>
          <a:srcRect l="13195" r="22503" b="3"/>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5E10DA6E-C3FF-4539-BF84-4775BB7EC4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Hình ảnh Quả địa Cầu PNG, Vector, PSD, và biểu tượng để tải về miễn phí |  pngtree">
            <a:extLst>
              <a:ext uri="{FF2B5EF4-FFF2-40B4-BE49-F238E27FC236}">
                <a16:creationId xmlns:a16="http://schemas.microsoft.com/office/drawing/2014/main" id="{30366B24-3D7B-47A9-8ABA-9EF301521C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8056" y1="32222" x2="30278" y2="31111"/>
                      </a14:backgroundRemoval>
                    </a14:imgEffect>
                  </a14:imgLayer>
                </a14:imgProps>
              </a:ext>
              <a:ext uri="{28A0092B-C50C-407E-A947-70E740481C1C}">
                <a14:useLocalDpi xmlns:a14="http://schemas.microsoft.com/office/drawing/2010/main" val="0"/>
              </a:ext>
            </a:extLst>
          </a:blip>
          <a:srcRect l="12781" r="7026" b="4"/>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CF2BFF-CFE7-408C-9C05-9B930B019C93}"/>
              </a:ext>
            </a:extLst>
          </p:cNvPr>
          <p:cNvSpPr txBox="1"/>
          <p:nvPr/>
        </p:nvSpPr>
        <p:spPr>
          <a:xfrm>
            <a:off x="4096636" y="3868644"/>
            <a:ext cx="8095364" cy="2123658"/>
          </a:xfrm>
          <a:prstGeom prst="rect">
            <a:avLst/>
          </a:prstGeom>
          <a:noFill/>
          <a:ln w="12700">
            <a:solidFill>
              <a:schemeClr val="tx1"/>
            </a:solidFill>
          </a:ln>
        </p:spPr>
        <p:txBody>
          <a:bodyPr wrap="square" rtlCol="0">
            <a:spAutoFit/>
          </a:bodyPr>
          <a:lstStyle/>
          <a:p>
            <a:pPr algn="ctr"/>
            <a:r>
              <a:rPr lang="en-US" sz="4400" u="sng" dirty="0" err="1">
                <a:latin typeface="iCiel Baliho Script" pitchFamily="50" charset="0"/>
              </a:rPr>
              <a:t>Bài</a:t>
            </a:r>
            <a:r>
              <a:rPr lang="en-US" sz="4400" u="sng" dirty="0">
                <a:latin typeface="iCiel Baliho Script" pitchFamily="50" charset="0"/>
              </a:rPr>
              <a:t> 1:</a:t>
            </a:r>
          </a:p>
          <a:p>
            <a:pPr algn="ctr"/>
            <a:r>
              <a:rPr lang="en-US" sz="4400" dirty="0">
                <a:solidFill>
                  <a:srgbClr val="FFFF00"/>
                </a:solidFill>
                <a:latin typeface="iCiel Baliho Script" pitchFamily="50" charset="0"/>
              </a:rPr>
              <a:t>HỆ THỐNG KINH, VĨ TUYẾN.</a:t>
            </a:r>
          </a:p>
          <a:p>
            <a:pPr algn="ctr"/>
            <a:r>
              <a:rPr lang="en-US" sz="4400" dirty="0">
                <a:solidFill>
                  <a:srgbClr val="FFFF00"/>
                </a:solidFill>
                <a:latin typeface="iCiel Baliho Script" pitchFamily="50" charset="0"/>
              </a:rPr>
              <a:t>TỌA ĐỘ ĐỊA LÍ</a:t>
            </a:r>
          </a:p>
        </p:txBody>
      </p:sp>
    </p:spTree>
    <p:extLst>
      <p:ext uri="{BB962C8B-B14F-4D97-AF65-F5344CB8AC3E}">
        <p14:creationId xmlns:p14="http://schemas.microsoft.com/office/powerpoint/2010/main" val="22376239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1090569" y="253656"/>
            <a:ext cx="8855473" cy="1392367"/>
            <a:chOff x="1211234" y="93454"/>
            <a:chExt cx="9432657"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37B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1211234" y="93454"/>
              <a:ext cx="2207134"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9Slide03 SVN-PF Din Text Pro C" panose="02000506020000020004" pitchFamily="2" charset="0"/>
                  <a:cs typeface="Arial" panose="020B0604020202020204" pitchFamily="34" charset="0"/>
                </a:rPr>
                <a:t>Bài</a:t>
              </a:r>
              <a:r>
                <a:rPr lang="en-US" sz="4800" b="1" dirty="0">
                  <a:solidFill>
                    <a:schemeClr val="tx1"/>
                  </a:solidFill>
                  <a:latin typeface="#9Slide03 SVN-PF Din Text Pro C" panose="02000506020000020004" pitchFamily="2" charset="0"/>
                  <a:cs typeface="Arial" panose="020B0604020202020204" pitchFamily="34" charset="0"/>
                </a:rPr>
                <a:t> 1</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thống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tuyến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60928"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Kinh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tọa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địa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lí</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8172671" y="2154446"/>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Luyện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Vận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dụng</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631C2FDD-0D1E-4F65-9968-EDA7BD16D0A4}"/>
              </a:ext>
            </a:extLst>
          </p:cNvPr>
          <p:cNvSpPr/>
          <p:nvPr/>
        </p:nvSpPr>
        <p:spPr>
          <a:xfrm>
            <a:off x="1703673" y="167250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778646"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sp>
        <p:nvSpPr>
          <p:cNvPr id="29" name="Oval 28">
            <a:extLst>
              <a:ext uri="{FF2B5EF4-FFF2-40B4-BE49-F238E27FC236}">
                <a16:creationId xmlns:a16="http://schemas.microsoft.com/office/drawing/2014/main" id="{596CBE3F-331B-48A3-9265-30F141D4301C}"/>
              </a:ext>
            </a:extLst>
          </p:cNvPr>
          <p:cNvSpPr/>
          <p:nvPr/>
        </p:nvSpPr>
        <p:spPr>
          <a:xfrm>
            <a:off x="9841201"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3</a:t>
            </a:r>
          </a:p>
        </p:txBody>
      </p:sp>
      <p:pic>
        <p:nvPicPr>
          <p:cNvPr id="1030" name="Picture 6" descr="Địa lý 6) Bài 1: Vị trí, hình dạng và kích thước của trái đất | THCS Nguyễn  Huệ">
            <a:extLst>
              <a:ext uri="{FF2B5EF4-FFF2-40B4-BE49-F238E27FC236}">
                <a16:creationId xmlns:a16="http://schemas.microsoft.com/office/drawing/2014/main" id="{C09E5EF8-35D2-448A-859A-1F896E7979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5" y="4207599"/>
            <a:ext cx="3642573" cy="18977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Quả Cầu Tràn Dầu, Clipart Toàn Cầu, Tốt, 溢流 miễn phí tải tập tin  PNG PSDComment và Vector">
            <a:extLst>
              <a:ext uri="{FF2B5EF4-FFF2-40B4-BE49-F238E27FC236}">
                <a16:creationId xmlns:a16="http://schemas.microsoft.com/office/drawing/2014/main" id="{609FADD2-52CD-438B-B6B5-CF408FE97E0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5223706" y="4171915"/>
            <a:ext cx="1861375" cy="25093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Ì SAO NÊN CHO TRẺ HỌC TIẾNG NHẬT NGAY TỪ NHỎ">
            <a:extLst>
              <a:ext uri="{FF2B5EF4-FFF2-40B4-BE49-F238E27FC236}">
                <a16:creationId xmlns:a16="http://schemas.microsoft.com/office/drawing/2014/main" id="{BBA2460C-C63B-4FA5-ADA3-E37A19B57A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8647887" y="4449012"/>
            <a:ext cx="3053341" cy="195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1387165" y="-75825"/>
            <a:ext cx="8877713" cy="1063967"/>
            <a:chOff x="1387165" y="-75825"/>
            <a:chExt cx="8877713" cy="1063967"/>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HỆ THỐNG KINH VĨ TUYẾN</a:t>
              </a:r>
              <a:endParaRPr lang="en-US" sz="4000" b="1" dirty="0">
                <a:solidFill>
                  <a:srgbClr val="FFFF00"/>
                </a:solidFill>
                <a:latin typeface="#9Slide03 SVN-PF Din Text Pro C" panose="02000506020000020004" pitchFamily="2" charset="0"/>
              </a:endParaRPr>
            </a:p>
          </p:txBody>
        </p:sp>
        <p:sp>
          <p:nvSpPr>
            <p:cNvPr id="5" name="Oval 4">
              <a:extLst>
                <a:ext uri="{FF2B5EF4-FFF2-40B4-BE49-F238E27FC236}">
                  <a16:creationId xmlns:a16="http://schemas.microsoft.com/office/drawing/2014/main" id="{B935A062-47B7-42BB-BB7B-714029B5C449}"/>
                </a:ext>
              </a:extLst>
            </p:cNvPr>
            <p:cNvSpPr/>
            <p:nvPr/>
          </p:nvSpPr>
          <p:spPr>
            <a:xfrm>
              <a:off x="1387165" y="-75825"/>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16" name="Rectangle 15">
            <a:extLst>
              <a:ext uri="{FF2B5EF4-FFF2-40B4-BE49-F238E27FC236}">
                <a16:creationId xmlns:a16="http://schemas.microsoft.com/office/drawing/2014/main" id="{D56ACAF3-F494-41BD-83A9-88ACEBA875B3}"/>
              </a:ext>
            </a:extLst>
          </p:cNvPr>
          <p:cNvSpPr/>
          <p:nvPr/>
        </p:nvSpPr>
        <p:spPr>
          <a:xfrm>
            <a:off x="762210" y="1038561"/>
            <a:ext cx="9606519"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TRÍ NHỚ SIÊU PHÀM</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10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5785441" y="2238890"/>
            <a:ext cx="5641986" cy="44007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694AC81-A13B-4AC2-9F98-1C1424E94975}"/>
              </a:ext>
            </a:extLst>
          </p:cNvPr>
          <p:cNvSpPr txBox="1"/>
          <p:nvPr/>
        </p:nvSpPr>
        <p:spPr>
          <a:xfrm>
            <a:off x="159392" y="3218774"/>
            <a:ext cx="4567351" cy="1920526"/>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err="1">
                <a:latin typeface="#9Slide03 SVN-PF Din Text Pro C" panose="02000506020000020004" pitchFamily="2" charset="0"/>
              </a:rPr>
              <a:t>Ghi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nhớ</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chú</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thích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của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hình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ảnh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hiện</a:t>
            </a:r>
            <a:r>
              <a:rPr lang="en-US" altLang="en-US" sz="3600" dirty="0">
                <a:latin typeface="#9Slide03 SVN-PF Din Text Pro C" panose="02000506020000020004" pitchFamily="2" charset="0"/>
              </a:rPr>
              <a:t> ra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slide </a:t>
            </a:r>
            <a:r>
              <a:rPr lang="en-US" altLang="en-US" sz="3600" dirty="0" err="1">
                <a:latin typeface="#9Slide03 SVN-PF Din Text Pro C" panose="02000506020000020004" pitchFamily="2" charset="0"/>
              </a:rPr>
              <a:t>trong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thời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gian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cố</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định</a:t>
            </a:r>
            <a:r>
              <a:rPr lang="en-US" altLang="en-US" sz="3600" dirty="0">
                <a:latin typeface="#9Slide03 SVN-PF Din Text Pro C" panose="02000506020000020004" pitchFamily="2" charset="0"/>
              </a:rPr>
              <a:t>.</a:t>
            </a:r>
          </a:p>
        </p:txBody>
      </p:sp>
      <p:sp>
        <p:nvSpPr>
          <p:cNvPr id="24" name="TextBox 23">
            <a:extLst>
              <a:ext uri="{FF2B5EF4-FFF2-40B4-BE49-F238E27FC236}">
                <a16:creationId xmlns:a16="http://schemas.microsoft.com/office/drawing/2014/main" id="{E648D752-BF5C-4466-86C9-578981A27C92}"/>
              </a:ext>
            </a:extLst>
          </p:cNvPr>
          <p:cNvSpPr txBox="1"/>
          <p:nvPr/>
        </p:nvSpPr>
        <p:spPr>
          <a:xfrm>
            <a:off x="159392" y="5241377"/>
            <a:ext cx="4567352" cy="1311128"/>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a:latin typeface="#9Slide03 SVN-PF Din Text Pro C" panose="02000506020000020004" pitchFamily="2" charset="0"/>
              </a:rPr>
              <a:t>HS </a:t>
            </a:r>
            <a:r>
              <a:rPr lang="en-US" altLang="en-US" sz="3600" dirty="0" err="1">
                <a:latin typeface="#9Slide03 SVN-PF Din Text Pro C" panose="02000506020000020004" pitchFamily="2" charset="0"/>
              </a:rPr>
              <a:t>nào</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nhớ</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được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nhiều</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hơn</a:t>
            </a:r>
            <a:r>
              <a:rPr lang="en-US" altLang="en-US" sz="3600" dirty="0">
                <a:latin typeface="#9Slide03 SVN-PF Din Text Pro C" panose="02000506020000020004" pitchFamily="2" charset="0"/>
              </a:rPr>
              <a:t> </a:t>
            </a:r>
            <a:r>
              <a:rPr lang="en-US" altLang="en-US" sz="3600" dirty="0">
                <a:latin typeface="#9Slide03 SVN-PF Din Text Pro C" panose="02000506020000020004" pitchFamily="2" charset="0"/>
                <a:sym typeface="Wingdings" panose="05000000000000000000" pitchFamily="2" charset="2"/>
              </a:rPr>
              <a:t> </a:t>
            </a:r>
            <a:r>
              <a:rPr lang="en-US" altLang="en-US" sz="3600" dirty="0" err="1">
                <a:latin typeface="#9Slide03 SVN-PF Din Text Pro C" panose="02000506020000020004" pitchFamily="2" charset="0"/>
                <a:sym typeface="Wingdings" panose="05000000000000000000" pitchFamily="2" charset="2"/>
              </a:rPr>
              <a:t>chiến</a:t>
            </a:r>
            <a:r>
              <a:rPr lang="en-US" altLang="en-US" sz="3600" dirty="0">
                <a:latin typeface="#9Slide03 SVN-PF Din Text Pro C" panose="02000506020000020004" pitchFamily="2" charset="0"/>
                <a:sym typeface="Wingdings" panose="05000000000000000000" pitchFamily="2" charset="2"/>
              </a:rPr>
              <a:t> </a:t>
            </a:r>
            <a:r>
              <a:rPr lang="en-US" altLang="en-US" sz="3600" dirty="0" err="1">
                <a:latin typeface="#9Slide03 SVN-PF Din Text Pro C" panose="02000506020000020004" pitchFamily="2" charset="0"/>
                <a:sym typeface="Wingdings" panose="05000000000000000000" pitchFamily="2" charset="2"/>
              </a:rPr>
              <a:t>thắng</a:t>
            </a:r>
            <a:r>
              <a:rPr lang="en-US" altLang="en-US" sz="3600" dirty="0">
                <a:latin typeface="#9Slide03 SVN-PF Din Text Pro C" panose="02000506020000020004" pitchFamily="2" charset="0"/>
                <a:sym typeface="Wingdings" panose="05000000000000000000" pitchFamily="2" charset="2"/>
              </a:rPr>
              <a:t>.</a:t>
            </a:r>
            <a:endParaRPr lang="en-US" altLang="en-US" sz="3600" dirty="0">
              <a:latin typeface="#9Slide03 SVN-PF Din Text Pro C" panose="02000506020000020004" pitchFamily="2" charset="0"/>
            </a:endParaRP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1451573" y="2314715"/>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Luật</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chơi</a:t>
            </a:r>
            <a:r>
              <a:rPr lang="en-US" sz="4000" b="1" dirty="0">
                <a:latin typeface="#9Slide03 SVN-PF Din Text Pro C" panose="02000506020000020004" pitchFamily="2" charset="0"/>
              </a:rPr>
              <a:t>:</a:t>
            </a:r>
          </a:p>
        </p:txBody>
      </p:sp>
      <p:pic>
        <p:nvPicPr>
          <p:cNvPr id="4102" name="Picture 6" descr="Giới thiệu - CTN Law Firm [VN]">
            <a:extLst>
              <a:ext uri="{FF2B5EF4-FFF2-40B4-BE49-F238E27FC236}">
                <a16:creationId xmlns:a16="http://schemas.microsoft.com/office/drawing/2014/main" id="{58769AAE-1F14-4358-8961-2D259173A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934" y="2057822"/>
            <a:ext cx="1109913" cy="110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barn(inVertical)">
                                      <p:cBhvr>
                                        <p:cTn id="22" dur="500"/>
                                        <p:tgtEl>
                                          <p:spTgt spid="4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29794" y="912376"/>
            <a:ext cx="3578488" cy="2837925"/>
            <a:chOff x="2942119" y="3911398"/>
            <a:chExt cx="3578488" cy="2837925"/>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246769"/>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800" dirty="0">
                <a:latin typeface="iCiel Baliho Script" pitchFamily="50" charset="0"/>
                <a:cs typeface="Times New Roman" pitchFamily="18" charset="0"/>
              </a:endParaRPr>
            </a:p>
            <a:p>
              <a:pPr algn="just">
                <a:defRPr/>
              </a:pPr>
              <a:r>
                <a:rPr lang="en-US" sz="2800" dirty="0">
                  <a:latin typeface="#9Slide03 SVN-PF Din Text Pro C" panose="02000506020000020004" pitchFamily="2" charset="0"/>
                  <a:cs typeface="#9Slide05 Cimochi" panose="02000504060000020004" pitchFamily="2" charset="-34"/>
                </a:rPr>
                <a:t>Quan </a:t>
              </a:r>
              <a:r>
                <a:rPr lang="en-US" sz="2800" dirty="0" err="1">
                  <a:latin typeface="#9Slide03 SVN-PF Din Text Pro C" panose="02000506020000020004" pitchFamily="2" charset="0"/>
                  <a:cs typeface="#9Slide05 Cimochi" panose="02000504060000020004" pitchFamily="2" charset="-34"/>
                </a:rPr>
                <a:t>sát</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kĩ</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hình</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cố</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gắng</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nhớ</a:t>
              </a:r>
              <a:r>
                <a:rPr lang="en-US" sz="2800" dirty="0">
                  <a:latin typeface="#9Slide03 SVN-PF Din Text Pro C" panose="02000506020000020004" pitchFamily="2" charset="0"/>
                  <a:cs typeface="#9Slide05 Cimochi" panose="02000504060000020004" pitchFamily="2" charset="-34"/>
                </a:rPr>
                <a:t> chi </a:t>
              </a:r>
              <a:r>
                <a:rPr lang="en-US" sz="2800" dirty="0" err="1">
                  <a:latin typeface="#9Slide03 SVN-PF Din Text Pro C" panose="02000506020000020004" pitchFamily="2" charset="0"/>
                  <a:cs typeface="#9Slide05 Cimochi" panose="02000504060000020004" pitchFamily="2" charset="-34"/>
                </a:rPr>
                <a:t>tiết</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các</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chú</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giải</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vị</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trí</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các</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đường</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kinh</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tuyến</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vĩ</a:t>
              </a:r>
              <a:r>
                <a:rPr lang="en-US" sz="2800" dirty="0">
                  <a:latin typeface="#9Slide03 SVN-PF Din Text Pro C" panose="02000506020000020004" pitchFamily="2" charset="0"/>
                  <a:cs typeface="#9Slide05 Cimochi" panose="02000504060000020004" pitchFamily="2" charset="-34"/>
                </a:rPr>
                <a:t> </a:t>
              </a:r>
              <a:r>
                <a:rPr lang="en-US" sz="2800" dirty="0" err="1">
                  <a:latin typeface="#9Slide03 SVN-PF Din Text Pro C" panose="02000506020000020004" pitchFamily="2" charset="0"/>
                  <a:cs typeface="#9Slide05 Cimochi" panose="02000504060000020004" pitchFamily="2" charset="-34"/>
                </a:rPr>
                <a:t>tuyến</a:t>
              </a:r>
              <a:r>
                <a:rPr lang="en-US" sz="2800" dirty="0">
                  <a:latin typeface="#9Slide03 SVN-PF Din Text Pro C" panose="02000506020000020004" pitchFamily="2" charset="0"/>
                  <a:cs typeface="#9Slide05 Cimochi" panose="02000504060000020004" pitchFamily="2" charset="-34"/>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vi-VN" sz="4000" b="1" dirty="0">
                  <a:latin typeface="#9Slide03 SVN-PF Din Text Pro C" panose="02000506020000020004" pitchFamily="2" charset="0"/>
                </a:rPr>
                <a:t> </a:t>
              </a:r>
              <a:endParaRPr lang="en-US" sz="4000" b="1"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sp>
        <p:nvSpPr>
          <p:cNvPr id="10" name="Rectangle 9">
            <a:extLst>
              <a:ext uri="{FF2B5EF4-FFF2-40B4-BE49-F238E27FC236}">
                <a16:creationId xmlns:a16="http://schemas.microsoft.com/office/drawing/2014/main" id="{5012428E-DB91-402A-9A50-19405DFC048B}"/>
              </a:ext>
            </a:extLst>
          </p:cNvPr>
          <p:cNvSpPr/>
          <p:nvPr/>
        </p:nvSpPr>
        <p:spPr>
          <a:xfrm>
            <a:off x="3220062" y="-35495"/>
            <a:ext cx="5966141"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TRÍ NHỚ SIÊU PHÀM</a:t>
            </a:r>
            <a:endParaRPr lang="en-US"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889FD9-AAD6-40F9-BE34-15EA4365869C}"/>
              </a:ext>
            </a:extLst>
          </p:cNvPr>
          <p:cNvSpPr txBox="1"/>
          <p:nvPr/>
        </p:nvSpPr>
        <p:spPr>
          <a:xfrm>
            <a:off x="1110347" y="4388095"/>
            <a:ext cx="2543102" cy="655116"/>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err="1">
                <a:latin typeface="#9Slide03 SVN-PF Din Text Pro C" panose="02000506020000020004" pitchFamily="2" charset="0"/>
              </a:rPr>
              <a:t>Thời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gian</a:t>
            </a:r>
            <a:r>
              <a:rPr lang="en-US" altLang="en-US" sz="3600" dirty="0">
                <a:latin typeface="#9Slide03 SVN-PF Din Text Pro C" panose="02000506020000020004" pitchFamily="2" charset="0"/>
              </a:rPr>
              <a:t>: </a:t>
            </a:r>
            <a:r>
              <a:rPr lang="en-US" altLang="en-US" sz="3600" dirty="0">
                <a:solidFill>
                  <a:srgbClr val="0070C0"/>
                </a:solidFill>
                <a:latin typeface="#9Slide03 SVN-PF Din Text Pro C" panose="02000506020000020004" pitchFamily="2" charset="0"/>
              </a:rPr>
              <a:t>1</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phút</a:t>
            </a:r>
            <a:endParaRPr lang="en-US" altLang="en-US" sz="3600" dirty="0">
              <a:latin typeface="#9Slide03 SVN-PF Din Text Pro C" panose="02000506020000020004" pitchFamily="2" charset="0"/>
            </a:endParaRPr>
          </a:p>
        </p:txBody>
      </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61534" y="5778128"/>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76BCCD53-0016-4B48-95B0-06BC6D2576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386" y="949726"/>
            <a:ext cx="8208454" cy="581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Đồng hồ đếm ngược 5 phút - 5 Minutes">
            <a:hlinkClick r:id="" action="ppaction://media"/>
            <a:extLst>
              <a:ext uri="{FF2B5EF4-FFF2-40B4-BE49-F238E27FC236}">
                <a16:creationId xmlns:a16="http://schemas.microsoft.com/office/drawing/2014/main" id="{D1B804F4-D9D2-464B-AD90-F9F87F52A79D}"/>
              </a:ext>
            </a:extLst>
          </p:cNvPr>
          <p:cNvPicPr>
            <a:picLocks noChangeAspect="1"/>
          </p:cNvPicPr>
          <p:nvPr>
            <a:videoFile r:link="rId1"/>
            <p:extLst>
              <p:ext uri="{DAA4B4D4-6D71-4841-9C94-3DE7FCFB9230}">
                <p14:media xmlns:p14="http://schemas.microsoft.com/office/powerpoint/2010/main" r:embed="rId2">
                  <p14:trim st="240202"/>
                </p14:media>
              </p:ext>
            </p:extLst>
          </p:nvPr>
        </p:nvPicPr>
        <p:blipFill>
          <a:blip r:embed="rId9"/>
          <a:stretch>
            <a:fillRect/>
          </a:stretch>
        </p:blipFill>
        <p:spPr>
          <a:xfrm>
            <a:off x="751930" y="5185318"/>
            <a:ext cx="2244078" cy="1520611"/>
          </a:xfrm>
          <a:prstGeom prst="rect">
            <a:avLst/>
          </a:prstGeom>
        </p:spPr>
      </p:pic>
    </p:spTree>
    <p:extLst>
      <p:ext uri="{BB962C8B-B14F-4D97-AF65-F5344CB8AC3E}">
        <p14:creationId xmlns:p14="http://schemas.microsoft.com/office/powerpoint/2010/main" val="9972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1"/>
                                        </p:tgtEl>
                                        <p:attrNameLst>
                                          <p:attrName>style.visibility</p:attrName>
                                        </p:attrNameLst>
                                      </p:cBhvr>
                                      <p:to>
                                        <p:strVal val="visible"/>
                                      </p:to>
                                    </p:set>
                                    <p:animEffect transition="in" filter="fade">
                                      <p:cBhvr>
                                        <p:cTn id="24" dur="1000"/>
                                        <p:tgtEl>
                                          <p:spTgt spid="5121"/>
                                        </p:tgtEl>
                                      </p:cBhvr>
                                    </p:animEffect>
                                    <p:anim calcmode="lin" valueType="num">
                                      <p:cBhvr>
                                        <p:cTn id="25" dur="1000" fill="hold"/>
                                        <p:tgtEl>
                                          <p:spTgt spid="5121"/>
                                        </p:tgtEl>
                                        <p:attrNameLst>
                                          <p:attrName>ppt_x</p:attrName>
                                        </p:attrNameLst>
                                      </p:cBhvr>
                                      <p:tavLst>
                                        <p:tav tm="0">
                                          <p:val>
                                            <p:strVal val="#ppt_x"/>
                                          </p:val>
                                        </p:tav>
                                        <p:tav tm="100000">
                                          <p:val>
                                            <p:strVal val="#ppt_x"/>
                                          </p:val>
                                        </p:tav>
                                      </p:tavLst>
                                    </p:anim>
                                    <p:anim calcmode="lin" valueType="num">
                                      <p:cBhvr>
                                        <p:cTn id="26" dur="1000" fill="hold"/>
                                        <p:tgtEl>
                                          <p:spTgt spid="5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7"/>
                </p:tgtEl>
              </p:cMediaNode>
            </p:video>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48190" y="675898"/>
            <a:ext cx="3578488" cy="3145701"/>
            <a:chOff x="2942119" y="3911398"/>
            <a:chExt cx="3578488" cy="3145701"/>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554545"/>
            </a:xfrm>
            <a:prstGeom prst="rect">
              <a:avLst/>
            </a:prstGeom>
            <a:solidFill>
              <a:schemeClr val="accent4">
                <a:lumMod val="20000"/>
                <a:lumOff val="80000"/>
              </a:schemeClr>
            </a:solidFill>
            <a:ln>
              <a:solidFill>
                <a:schemeClr val="tx1"/>
              </a:solidFill>
              <a:prstDash val="sysDot"/>
            </a:ln>
          </p:spPr>
          <p:txBody>
            <a:bodyPr wrap="square">
              <a:spAutoFit/>
            </a:bodyPr>
            <a:lstStyle/>
            <a:p>
              <a:pPr algn="just">
                <a:defRPr/>
              </a:pPr>
              <a:endParaRPr lang="en-US" sz="3200" dirty="0">
                <a:latin typeface="iCiel Baliho Script" pitchFamily="50" charset="0"/>
                <a:cs typeface="Times New Roman" pitchFamily="18" charset="0"/>
              </a:endParaRPr>
            </a:p>
            <a:p>
              <a:pPr algn="just">
                <a:defRPr/>
              </a:pPr>
              <a:r>
                <a:rPr lang="en-US" sz="3200" dirty="0" err="1" smtClean="0">
                  <a:latin typeface="#9Slide03 SVN-PF Din Text Pro C" panose="02000506020000020004" pitchFamily="2" charset="0"/>
                  <a:cs typeface="#9Slide05 Cimochi" panose="02000504060000020004" pitchFamily="2" charset="-34"/>
                </a:rPr>
                <a:t>Trả</a:t>
              </a:r>
              <a:r>
                <a:rPr lang="en-US" sz="3200" dirty="0" smtClean="0">
                  <a:latin typeface="#9Slide03 SVN-PF Din Text Pro C" panose="02000506020000020004" pitchFamily="2" charset="0"/>
                  <a:cs typeface="#9Slide05 Cimochi" panose="02000504060000020004" pitchFamily="2" charset="-34"/>
                </a:rPr>
                <a:t> </a:t>
              </a:r>
              <a:r>
                <a:rPr lang="en-US" sz="3200" dirty="0" err="1" smtClean="0">
                  <a:latin typeface="#9Slide03 SVN-PF Din Text Pro C" panose="02000506020000020004" pitchFamily="2" charset="0"/>
                  <a:cs typeface="#9Slide05 Cimochi" panose="02000504060000020004" pitchFamily="2" charset="-34"/>
                </a:rPr>
                <a:t>lời</a:t>
              </a:r>
              <a:r>
                <a:rPr lang="en-US" sz="3200" dirty="0" smtClean="0">
                  <a:latin typeface="#9Slide03 SVN-PF Din Text Pro C" panose="02000506020000020004" pitchFamily="2" charset="0"/>
                  <a:cs typeface="#9Slide05 Cimochi" panose="02000504060000020004" pitchFamily="2" charset="-34"/>
                </a:rPr>
                <a:t> </a:t>
              </a:r>
              <a:r>
                <a:rPr lang="en-US" sz="3200" dirty="0" err="1" smtClean="0">
                  <a:latin typeface="#9Slide03 SVN-PF Din Text Pro C" panose="02000506020000020004" pitchFamily="2" charset="0"/>
                  <a:cs typeface="#9Slide05 Cimochi" panose="02000504060000020004" pitchFamily="2" charset="-34"/>
                </a:rPr>
                <a:t>tên</a:t>
              </a:r>
              <a:r>
                <a:rPr lang="en-US" sz="3200" dirty="0" smtClean="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các</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đường</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kinh</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vĩ</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tuyến</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tương</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ứng</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với</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các</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số</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trên</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hình</a:t>
              </a:r>
              <a:r>
                <a:rPr lang="en-US" sz="3200" dirty="0">
                  <a:latin typeface="#9Slide03 SVN-PF Din Text Pro C" panose="02000506020000020004" pitchFamily="2" charset="0"/>
                  <a:cs typeface="#9Slide05 Cimochi" panose="02000504060000020004" pitchFamily="2" charset="-34"/>
                </a:rPr>
                <a:t> </a:t>
              </a:r>
              <a:r>
                <a:rPr lang="en-US" sz="3200" dirty="0" err="1">
                  <a:latin typeface="#9Slide03 SVN-PF Din Text Pro C" panose="02000506020000020004" pitchFamily="2" charset="0"/>
                  <a:cs typeface="#9Slide05 Cimochi" panose="02000504060000020004" pitchFamily="2" charset="-34"/>
                </a:rPr>
                <a:t>trong</a:t>
              </a:r>
              <a:r>
                <a:rPr lang="en-US" sz="3200" dirty="0">
                  <a:latin typeface="#9Slide03 SVN-PF Din Text Pro C" panose="02000506020000020004" pitchFamily="2" charset="0"/>
                  <a:cs typeface="#9Slide05 Cimochi" panose="02000504060000020004" pitchFamily="2" charset="-34"/>
                </a:rPr>
                <a:t> 1 </a:t>
              </a:r>
              <a:r>
                <a:rPr lang="en-US" sz="3200" dirty="0" err="1">
                  <a:latin typeface="#9Slide03 SVN-PF Din Text Pro C" panose="02000506020000020004" pitchFamily="2" charset="0"/>
                  <a:cs typeface="#9Slide05 Cimochi" panose="02000504060000020004" pitchFamily="2" charset="-34"/>
                </a:rPr>
                <a:t>phút</a:t>
              </a:r>
              <a:r>
                <a:rPr lang="en-US" sz="3200" dirty="0">
                  <a:latin typeface="#9Slide03 SVN-PF Din Text Pro C" panose="02000506020000020004" pitchFamily="2" charset="0"/>
                  <a:cs typeface="#9Slide05 Cimochi" panose="02000504060000020004" pitchFamily="2" charset="-34"/>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VN-PF Din Text Pro C" panose="02000506020000020004" pitchFamily="2" charset="0"/>
                </a:rPr>
                <a:t>Nhiệm</a:t>
              </a:r>
              <a:r>
                <a:rPr lang="en-US" sz="3200" b="1" dirty="0">
                  <a:latin typeface="#9Slide03 SVN-PF Din Text Pro C" panose="02000506020000020004" pitchFamily="2" charset="0"/>
                </a:rPr>
                <a:t> </a:t>
              </a:r>
              <a:r>
                <a:rPr lang="en-US" sz="3200" b="1" dirty="0" err="1">
                  <a:latin typeface="#9Slide03 SVN-PF Din Text Pro C" panose="02000506020000020004" pitchFamily="2" charset="0"/>
                </a:rPr>
                <a:t>vụ</a:t>
              </a:r>
              <a:r>
                <a:rPr lang="vi-VN" sz="3200" b="1" dirty="0">
                  <a:latin typeface="#9Slide03 SVN-PF Din Text Pro C" panose="02000506020000020004" pitchFamily="2" charset="0"/>
                </a:rPr>
                <a:t> </a:t>
              </a:r>
              <a:endParaRPr lang="en-US" sz="3200" b="1"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66267" y="5590946"/>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6146" name="Graphic 1">
            <a:extLst>
              <a:ext uri="{FF2B5EF4-FFF2-40B4-BE49-F238E27FC236}">
                <a16:creationId xmlns:a16="http://schemas.microsoft.com/office/drawing/2014/main" id="{51EEB5CD-97F5-4E8F-B42E-AE73778400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66" r="12194" b="-18"/>
          <a:stretch/>
        </p:blipFill>
        <p:spPr bwMode="auto">
          <a:xfrm>
            <a:off x="3962342" y="1028515"/>
            <a:ext cx="8191355" cy="57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78A25FE-2A2E-4773-A68B-701EB2FF4B29}"/>
              </a:ext>
            </a:extLst>
          </p:cNvPr>
          <p:cNvSpPr txBox="1"/>
          <p:nvPr/>
        </p:nvSpPr>
        <p:spPr>
          <a:xfrm>
            <a:off x="1060809" y="3991350"/>
            <a:ext cx="2644726" cy="1175706"/>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200" dirty="0" err="1" smtClean="0">
                <a:solidFill>
                  <a:srgbClr val="0070C0"/>
                </a:solidFill>
                <a:latin typeface="#9Slide03 SVN-PF Din Text Pro C" panose="02000506020000020004" pitchFamily="2" charset="0"/>
              </a:rPr>
              <a:t>nhanh</a:t>
            </a:r>
            <a:r>
              <a:rPr lang="en-US" altLang="en-US" sz="3200" dirty="0" smtClean="0">
                <a:latin typeface="#9Slide03 SVN-PF Din Text Pro C" panose="02000506020000020004" pitchFamily="2" charset="0"/>
              </a:rPr>
              <a:t> </a:t>
            </a:r>
            <a:r>
              <a:rPr lang="en-US" altLang="en-US" sz="3200" dirty="0" err="1">
                <a:latin typeface="#9Slide03 SVN-PF Din Text Pro C" panose="02000506020000020004" pitchFamily="2" charset="0"/>
              </a:rPr>
              <a:t>và</a:t>
            </a:r>
            <a:r>
              <a:rPr lang="en-US" altLang="en-US" sz="3200" dirty="0">
                <a:latin typeface="#9Slide03 SVN-PF Din Text Pro C" panose="02000506020000020004" pitchFamily="2" charset="0"/>
              </a:rPr>
              <a:t> </a:t>
            </a:r>
            <a:r>
              <a:rPr lang="en-US" altLang="en-US" sz="3200" dirty="0" err="1">
                <a:solidFill>
                  <a:srgbClr val="0070C0"/>
                </a:solidFill>
                <a:latin typeface="#9Slide03 SVN-PF Din Text Pro C" panose="02000506020000020004" pitchFamily="2" charset="0"/>
              </a:rPr>
              <a:t>đúng</a:t>
            </a:r>
            <a:r>
              <a:rPr lang="en-US" altLang="en-US" sz="3200" dirty="0">
                <a:solidFill>
                  <a:srgbClr val="0070C0"/>
                </a:solidFill>
                <a:latin typeface="#9Slide03 SVN-PF Din Text Pro C" panose="02000506020000020004" pitchFamily="2" charset="0"/>
              </a:rPr>
              <a:t> </a:t>
            </a:r>
            <a:r>
              <a:rPr lang="en-US" altLang="en-US" sz="3200" dirty="0" err="1">
                <a:solidFill>
                  <a:srgbClr val="0070C0"/>
                </a:solidFill>
                <a:latin typeface="#9Slide03 SVN-PF Din Text Pro C" panose="02000506020000020004" pitchFamily="2" charset="0"/>
              </a:rPr>
              <a:t>nhất</a:t>
            </a:r>
            <a:r>
              <a:rPr lang="en-US" altLang="en-US" sz="3200" dirty="0" err="1">
                <a:latin typeface="#9Slide03 SVN-PF Din Text Pro C" panose="02000506020000020004" pitchFamily="2" charset="0"/>
                <a:sym typeface="Wingdings" panose="05000000000000000000" pitchFamily="2" charset="2"/>
              </a:rPr>
              <a:t></a:t>
            </a:r>
            <a:r>
              <a:rPr lang="en-US" altLang="en-US" sz="3200" dirty="0" err="1" smtClean="0">
                <a:latin typeface="#9Slide03 SVN-PF Din Text Pro C" panose="02000506020000020004" pitchFamily="2" charset="0"/>
                <a:sym typeface="Wingdings" panose="05000000000000000000" pitchFamily="2" charset="2"/>
              </a:rPr>
              <a:t>điểm</a:t>
            </a:r>
            <a:endParaRPr lang="en-US" altLang="en-US" sz="3200" dirty="0">
              <a:latin typeface="#9Slide03 SVN-PF Din Text Pro C" panose="02000506020000020004" pitchFamily="2" charset="0"/>
            </a:endParaRPr>
          </a:p>
        </p:txBody>
      </p:sp>
      <p:pic>
        <p:nvPicPr>
          <p:cNvPr id="6148" name="Picture 4" descr="Like - icon like in flat style like icon thumb up Vector Image">
            <a:extLst>
              <a:ext uri="{FF2B5EF4-FFF2-40B4-BE49-F238E27FC236}">
                <a16:creationId xmlns:a16="http://schemas.microsoft.com/office/drawing/2014/main" id="{EE4BEA82-239D-4870-873D-486A56EA828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6500" y1="53357" x2="36500" y2="53357"/>
                      </a14:backgroundRemoval>
                    </a14:imgEffect>
                  </a14:imgLayer>
                </a14:imgProps>
              </a:ext>
              <a:ext uri="{28A0092B-C50C-407E-A947-70E740481C1C}">
                <a14:useLocalDpi xmlns:a14="http://schemas.microsoft.com/office/drawing/2010/main" val="0"/>
              </a:ext>
            </a:extLst>
          </a:blip>
          <a:srcRect l="20666" t="7429" r="22238" b="31692"/>
          <a:stretch/>
        </p:blipFill>
        <p:spPr bwMode="auto">
          <a:xfrm>
            <a:off x="0" y="4071391"/>
            <a:ext cx="1076012" cy="9741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D853EB-76D6-4847-93EE-A9110E231BED}"/>
              </a:ext>
            </a:extLst>
          </p:cNvPr>
          <p:cNvSpPr/>
          <p:nvPr/>
        </p:nvSpPr>
        <p:spPr>
          <a:xfrm>
            <a:off x="3220062" y="-35495"/>
            <a:ext cx="5966141"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TRÍ NHỚ SIÊU PHÀM</a:t>
            </a:r>
            <a:endParaRPr lang="en-US"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8" name="Straight Connector 17">
            <a:extLst>
              <a:ext uri="{FF2B5EF4-FFF2-40B4-BE49-F238E27FC236}">
                <a16:creationId xmlns:a16="http://schemas.microsoft.com/office/drawing/2014/main" id="{E9F40716-9DFE-4832-90C3-FDB6A7D23D5E}"/>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9C4405-437D-4DE0-BF87-69186348AFDB}"/>
              </a:ext>
            </a:extLst>
          </p:cNvPr>
          <p:cNvSpPr txBox="1"/>
          <p:nvPr/>
        </p:nvSpPr>
        <p:spPr>
          <a:xfrm>
            <a:off x="5263091" y="1079163"/>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1.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180</a:t>
            </a:r>
            <a:r>
              <a:rPr lang="en-US" altLang="en-US" sz="2800" baseline="30000" dirty="0">
                <a:solidFill>
                  <a:srgbClr val="FF0000"/>
                </a:solidFill>
                <a:latin typeface="#9Slide03 SVN-PF Din Text Pro C" panose="02000506020000020004" pitchFamily="2" charset="0"/>
              </a:rPr>
              <a:t>0</a:t>
            </a:r>
          </a:p>
        </p:txBody>
      </p:sp>
      <p:sp>
        <p:nvSpPr>
          <p:cNvPr id="21" name="TextBox 20">
            <a:extLst>
              <a:ext uri="{FF2B5EF4-FFF2-40B4-BE49-F238E27FC236}">
                <a16:creationId xmlns:a16="http://schemas.microsoft.com/office/drawing/2014/main" id="{A19A923C-6D3D-4F20-8258-74AFCED65FA4}"/>
              </a:ext>
            </a:extLst>
          </p:cNvPr>
          <p:cNvSpPr txBox="1"/>
          <p:nvPr/>
        </p:nvSpPr>
        <p:spPr>
          <a:xfrm>
            <a:off x="4168031" y="1610205"/>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2.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tây</a:t>
            </a:r>
            <a:endParaRPr lang="en-US" altLang="en-US" sz="2800" baseline="30000" dirty="0">
              <a:solidFill>
                <a:srgbClr val="FF0000"/>
              </a:solidFill>
              <a:latin typeface="#9Slide03 SVN-PF Din Text Pro C" panose="02000506020000020004" pitchFamily="2" charset="0"/>
            </a:endParaRPr>
          </a:p>
        </p:txBody>
      </p:sp>
      <p:sp>
        <p:nvSpPr>
          <p:cNvPr id="22" name="TextBox 21">
            <a:extLst>
              <a:ext uri="{FF2B5EF4-FFF2-40B4-BE49-F238E27FC236}">
                <a16:creationId xmlns:a16="http://schemas.microsoft.com/office/drawing/2014/main" id="{5D6BCCFB-806A-4389-ACC2-057E526B9C46}"/>
              </a:ext>
            </a:extLst>
          </p:cNvPr>
          <p:cNvSpPr txBox="1"/>
          <p:nvPr/>
        </p:nvSpPr>
        <p:spPr>
          <a:xfrm>
            <a:off x="3791137" y="4717778"/>
            <a:ext cx="1934531"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5. </a:t>
            </a:r>
            <a:r>
              <a:rPr lang="en-US" altLang="en-US" sz="2800" dirty="0" err="1">
                <a:solidFill>
                  <a:srgbClr val="FF0000"/>
                </a:solidFill>
                <a:latin typeface="#9Slide03 SVN-PF Din Text Pro C" panose="02000506020000020004" pitchFamily="2" charset="0"/>
              </a:rPr>
              <a:t>Vĩ</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nam</a:t>
            </a:r>
            <a:endParaRPr lang="en-US" altLang="en-US" sz="2800" baseline="30000" dirty="0">
              <a:solidFill>
                <a:srgbClr val="FF0000"/>
              </a:solidFill>
              <a:latin typeface="#9Slide03 SVN-PF Din Text Pro C" panose="02000506020000020004" pitchFamily="2" charset="0"/>
            </a:endParaRPr>
          </a:p>
        </p:txBody>
      </p:sp>
      <p:sp>
        <p:nvSpPr>
          <p:cNvPr id="23" name="TextBox 22">
            <a:extLst>
              <a:ext uri="{FF2B5EF4-FFF2-40B4-BE49-F238E27FC236}">
                <a16:creationId xmlns:a16="http://schemas.microsoft.com/office/drawing/2014/main" id="{D104B5D7-D631-4BDD-A7B2-84496985D0FD}"/>
              </a:ext>
            </a:extLst>
          </p:cNvPr>
          <p:cNvSpPr txBox="1"/>
          <p:nvPr/>
        </p:nvSpPr>
        <p:spPr>
          <a:xfrm>
            <a:off x="9439292" y="1403485"/>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3.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đông</a:t>
            </a:r>
            <a:endParaRPr lang="en-US" altLang="en-US" sz="2800" baseline="30000" dirty="0">
              <a:solidFill>
                <a:srgbClr val="FF0000"/>
              </a:solidFill>
              <a:latin typeface="#9Slide03 SVN-PF Din Text Pro C" panose="02000506020000020004" pitchFamily="2" charset="0"/>
            </a:endParaRPr>
          </a:p>
        </p:txBody>
      </p:sp>
      <p:sp>
        <p:nvSpPr>
          <p:cNvPr id="24" name="TextBox 23">
            <a:extLst>
              <a:ext uri="{FF2B5EF4-FFF2-40B4-BE49-F238E27FC236}">
                <a16:creationId xmlns:a16="http://schemas.microsoft.com/office/drawing/2014/main" id="{ED1B017F-D503-49D3-8A30-314100FB930F}"/>
              </a:ext>
            </a:extLst>
          </p:cNvPr>
          <p:cNvSpPr txBox="1"/>
          <p:nvPr/>
        </p:nvSpPr>
        <p:spPr>
          <a:xfrm>
            <a:off x="9876190" y="2043463"/>
            <a:ext cx="1934531"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4. </a:t>
            </a:r>
            <a:r>
              <a:rPr lang="en-US" altLang="en-US" sz="2800" dirty="0" err="1">
                <a:solidFill>
                  <a:srgbClr val="FF0000"/>
                </a:solidFill>
                <a:latin typeface="#9Slide03 SVN-PF Din Text Pro C" panose="02000506020000020004" pitchFamily="2" charset="0"/>
              </a:rPr>
              <a:t>Vĩ</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bắc</a:t>
            </a:r>
            <a:endParaRPr lang="en-US" altLang="en-US" sz="2800" baseline="30000" dirty="0">
              <a:solidFill>
                <a:srgbClr val="FF0000"/>
              </a:solidFill>
              <a:latin typeface="#9Slide03 SVN-PF Din Text Pro C" panose="02000506020000020004" pitchFamily="2" charset="0"/>
            </a:endParaRPr>
          </a:p>
        </p:txBody>
      </p:sp>
      <p:sp>
        <p:nvSpPr>
          <p:cNvPr id="25" name="TextBox 24">
            <a:extLst>
              <a:ext uri="{FF2B5EF4-FFF2-40B4-BE49-F238E27FC236}">
                <a16:creationId xmlns:a16="http://schemas.microsoft.com/office/drawing/2014/main" id="{907179B9-72D6-4F9C-AE91-05606AEFA085}"/>
              </a:ext>
            </a:extLst>
          </p:cNvPr>
          <p:cNvSpPr txBox="1"/>
          <p:nvPr/>
        </p:nvSpPr>
        <p:spPr>
          <a:xfrm>
            <a:off x="9688614" y="5693837"/>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7.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gốc</a:t>
            </a:r>
            <a:endParaRPr lang="en-US" altLang="en-US" sz="2800" baseline="30000" dirty="0">
              <a:solidFill>
                <a:srgbClr val="FF0000"/>
              </a:solidFill>
              <a:latin typeface="#9Slide03 SVN-PF Din Text Pro C" panose="02000506020000020004" pitchFamily="2" charset="0"/>
            </a:endParaRPr>
          </a:p>
        </p:txBody>
      </p:sp>
      <p:sp>
        <p:nvSpPr>
          <p:cNvPr id="26" name="TextBox 25">
            <a:extLst>
              <a:ext uri="{FF2B5EF4-FFF2-40B4-BE49-F238E27FC236}">
                <a16:creationId xmlns:a16="http://schemas.microsoft.com/office/drawing/2014/main" id="{3BC5C847-496D-446B-AE18-B858520ADA7D}"/>
              </a:ext>
            </a:extLst>
          </p:cNvPr>
          <p:cNvSpPr txBox="1"/>
          <p:nvPr/>
        </p:nvSpPr>
        <p:spPr>
          <a:xfrm>
            <a:off x="9716750" y="5189506"/>
            <a:ext cx="2475250" cy="467500"/>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400" dirty="0">
                <a:solidFill>
                  <a:srgbClr val="FF0000"/>
                </a:solidFill>
                <a:latin typeface="#9Slide03 SVN-PF Din Text Pro C" panose="02000506020000020004" pitchFamily="2" charset="0"/>
              </a:rPr>
              <a:t>6. </a:t>
            </a:r>
            <a:r>
              <a:rPr lang="en-US" altLang="en-US" sz="2400" dirty="0" err="1">
                <a:solidFill>
                  <a:srgbClr val="FF0000"/>
                </a:solidFill>
                <a:latin typeface="#9Slide03 SVN-PF Din Text Pro C" panose="02000506020000020004" pitchFamily="2" charset="0"/>
              </a:rPr>
              <a:t>Xích</a:t>
            </a:r>
            <a:r>
              <a:rPr lang="en-US" altLang="en-US" sz="2400" dirty="0">
                <a:solidFill>
                  <a:srgbClr val="FF0000"/>
                </a:solidFill>
                <a:latin typeface="#9Slide03 SVN-PF Din Text Pro C" panose="02000506020000020004" pitchFamily="2" charset="0"/>
              </a:rPr>
              <a:t> </a:t>
            </a:r>
            <a:r>
              <a:rPr lang="en-US" altLang="en-US" sz="2400" dirty="0" err="1">
                <a:solidFill>
                  <a:srgbClr val="FF0000"/>
                </a:solidFill>
                <a:latin typeface="#9Slide03 SVN-PF Din Text Pro C" panose="02000506020000020004" pitchFamily="2" charset="0"/>
              </a:rPr>
              <a:t>đạo-Vĩ</a:t>
            </a:r>
            <a:r>
              <a:rPr lang="en-US" altLang="en-US" sz="2400" dirty="0">
                <a:solidFill>
                  <a:srgbClr val="FF0000"/>
                </a:solidFill>
                <a:latin typeface="#9Slide03 SVN-PF Din Text Pro C" panose="02000506020000020004" pitchFamily="2" charset="0"/>
              </a:rPr>
              <a:t> </a:t>
            </a:r>
            <a:r>
              <a:rPr lang="en-US" altLang="en-US" sz="2400" dirty="0" err="1">
                <a:solidFill>
                  <a:srgbClr val="FF0000"/>
                </a:solidFill>
                <a:latin typeface="#9Slide03 SVN-PF Din Text Pro C" panose="02000506020000020004" pitchFamily="2" charset="0"/>
              </a:rPr>
              <a:t>tuyến</a:t>
            </a:r>
            <a:r>
              <a:rPr lang="en-US" altLang="en-US" sz="2400" dirty="0">
                <a:solidFill>
                  <a:srgbClr val="FF0000"/>
                </a:solidFill>
                <a:latin typeface="#9Slide03 SVN-PF Din Text Pro C" panose="02000506020000020004" pitchFamily="2" charset="0"/>
              </a:rPr>
              <a:t> </a:t>
            </a:r>
            <a:r>
              <a:rPr lang="en-US" altLang="en-US" sz="2400" dirty="0" err="1">
                <a:solidFill>
                  <a:srgbClr val="FF0000"/>
                </a:solidFill>
                <a:latin typeface="#9Slide03 SVN-PF Din Text Pro C" panose="02000506020000020004" pitchFamily="2" charset="0"/>
              </a:rPr>
              <a:t>gốc</a:t>
            </a:r>
            <a:endParaRPr lang="en-US" altLang="en-US" sz="2400" baseline="30000" dirty="0">
              <a:solidFill>
                <a:srgbClr val="FF0000"/>
              </a:solidFill>
              <a:latin typeface="#9Slide03 SVN-PF Din Text Pro C" panose="02000506020000020004" pitchFamily="2" charset="0"/>
            </a:endParaRPr>
          </a:p>
        </p:txBody>
      </p:sp>
    </p:spTree>
    <p:extLst>
      <p:ext uri="{BB962C8B-B14F-4D97-AF65-F5344CB8AC3E}">
        <p14:creationId xmlns:p14="http://schemas.microsoft.com/office/powerpoint/2010/main" val="6549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barn(inVertical)">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71B630-285D-4D84-8F2D-DE1A7CEEAC45}"/>
              </a:ext>
            </a:extLst>
          </p:cNvPr>
          <p:cNvGrpSpPr/>
          <p:nvPr/>
        </p:nvGrpSpPr>
        <p:grpSpPr>
          <a:xfrm>
            <a:off x="2385455" y="0"/>
            <a:ext cx="7879423" cy="988142"/>
            <a:chOff x="2385455" y="0"/>
            <a:chExt cx="7879423" cy="988142"/>
          </a:xfrm>
        </p:grpSpPr>
        <p:sp>
          <p:nvSpPr>
            <p:cNvPr id="17" name="Lưu đồ: Điểm Kết Thúc 147">
              <a:extLst>
                <a:ext uri="{FF2B5EF4-FFF2-40B4-BE49-F238E27FC236}">
                  <a16:creationId xmlns:a16="http://schemas.microsoft.com/office/drawing/2014/main" id="{32A74CDA-51C2-40BE-BB17-978A8F7558AB}"/>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HỆ THỐNG KINH VĨ TUYẾN</a:t>
              </a:r>
              <a:endParaRPr lang="en-US" sz="4000" b="1" dirty="0">
                <a:solidFill>
                  <a:srgbClr val="FFFF00"/>
                </a:solidFill>
                <a:latin typeface="#9Slide03 SVN-PF Din Text Pro C" panose="02000506020000020004" pitchFamily="2" charset="0"/>
              </a:endParaRPr>
            </a:p>
          </p:txBody>
        </p:sp>
        <p:sp>
          <p:nvSpPr>
            <p:cNvPr id="19" name="Oval 18">
              <a:extLst>
                <a:ext uri="{FF2B5EF4-FFF2-40B4-BE49-F238E27FC236}">
                  <a16:creationId xmlns:a16="http://schemas.microsoft.com/office/drawing/2014/main" id="{6166A11A-A041-4269-9570-D9FF7D5D5E6D}"/>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26" name="TextBox 25">
            <a:extLst>
              <a:ext uri="{FF2B5EF4-FFF2-40B4-BE49-F238E27FC236}">
                <a16:creationId xmlns:a16="http://schemas.microsoft.com/office/drawing/2014/main" id="{4E63D593-DE15-4B45-AF7D-C9E071CAC853}"/>
              </a:ext>
            </a:extLst>
          </p:cNvPr>
          <p:cNvSpPr txBox="1"/>
          <p:nvPr/>
        </p:nvSpPr>
        <p:spPr>
          <a:xfrm>
            <a:off x="94165" y="1229083"/>
            <a:ext cx="6001835" cy="584775"/>
          </a:xfrm>
          <a:prstGeom prst="rect">
            <a:avLst/>
          </a:prstGeom>
          <a:solidFill>
            <a:schemeClr val="accent4">
              <a:lumMod val="40000"/>
              <a:lumOff val="60000"/>
            </a:schemeClr>
          </a:solidFill>
        </p:spPr>
        <p:txBody>
          <a:bodyPr wrap="square">
            <a:spAutoFit/>
          </a:bodyPr>
          <a:lstStyle/>
          <a:p>
            <a:pPr algn="just" eaLnBrk="1" hangingPunct="1">
              <a:buClrTx/>
            </a:pPr>
            <a:r>
              <a:rPr lang="en-US" altLang="en-US" sz="3200" b="1" dirty="0">
                <a:solidFill>
                  <a:srgbClr val="002060"/>
                </a:solidFill>
                <a:latin typeface="#9Slide03 SVN-PF Din Text Pro C" panose="02000506020000020004" pitchFamily="2" charset="0"/>
              </a:rPr>
              <a:t>So </a:t>
            </a:r>
            <a:r>
              <a:rPr lang="en-US" altLang="en-US" sz="3200" b="1" dirty="0" err="1">
                <a:solidFill>
                  <a:srgbClr val="002060"/>
                </a:solidFill>
                <a:latin typeface="#9Slide03 SVN-PF Din Text Pro C" panose="02000506020000020004" pitchFamily="2" charset="0"/>
              </a:rPr>
              <a:t>sánh</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độ</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dài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giữa</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các</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kinh</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tuyến</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với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nhau</a:t>
            </a:r>
            <a:r>
              <a:rPr lang="en-US" altLang="en-US" sz="3200" b="1" dirty="0">
                <a:solidFill>
                  <a:srgbClr val="002060"/>
                </a:solidFill>
                <a:latin typeface="#9Slide03 SVN-PF Din Text Pro C" panose="02000506020000020004" pitchFamily="2" charset="0"/>
              </a:rPr>
              <a:t>? </a:t>
            </a:r>
          </a:p>
        </p:txBody>
      </p:sp>
      <p:sp>
        <p:nvSpPr>
          <p:cNvPr id="20" name="TextBox 19">
            <a:extLst>
              <a:ext uri="{FF2B5EF4-FFF2-40B4-BE49-F238E27FC236}">
                <a16:creationId xmlns:a16="http://schemas.microsoft.com/office/drawing/2014/main" id="{C9DEB08C-EBD0-4FFC-BC76-35B95E4020A8}"/>
              </a:ext>
            </a:extLst>
          </p:cNvPr>
          <p:cNvSpPr txBox="1"/>
          <p:nvPr/>
        </p:nvSpPr>
        <p:spPr>
          <a:xfrm>
            <a:off x="6413130" y="1229084"/>
            <a:ext cx="5455539" cy="584775"/>
          </a:xfrm>
          <a:prstGeom prst="rect">
            <a:avLst/>
          </a:prstGeom>
          <a:solidFill>
            <a:schemeClr val="accent4">
              <a:lumMod val="40000"/>
              <a:lumOff val="60000"/>
            </a:schemeClr>
          </a:solidFill>
        </p:spPr>
        <p:txBody>
          <a:bodyPr wrap="square">
            <a:spAutoFit/>
          </a:bodyPr>
          <a:lstStyle/>
          <a:p>
            <a:pPr algn="just" eaLnBrk="1" hangingPunct="1">
              <a:buClrTx/>
            </a:pPr>
            <a:r>
              <a:rPr lang="en-US" altLang="en-US" sz="3200" b="1" dirty="0">
                <a:solidFill>
                  <a:srgbClr val="002060"/>
                </a:solidFill>
                <a:latin typeface="#9Slide03 SVN-PF Din Text Pro C" panose="02000506020000020004" pitchFamily="2" charset="0"/>
              </a:rPr>
              <a:t>So </a:t>
            </a:r>
            <a:r>
              <a:rPr lang="en-US" altLang="en-US" sz="3200" b="1" dirty="0" err="1">
                <a:solidFill>
                  <a:srgbClr val="002060"/>
                </a:solidFill>
                <a:latin typeface="#9Slide03 SVN-PF Din Text Pro C" panose="02000506020000020004" pitchFamily="2" charset="0"/>
              </a:rPr>
              <a:t>sánh</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độ</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dài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giữa</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các</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vĩ</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tuyến</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với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nhau</a:t>
            </a:r>
            <a:r>
              <a:rPr lang="en-US" altLang="en-US" sz="3200" b="1" dirty="0">
                <a:solidFill>
                  <a:srgbClr val="002060"/>
                </a:solidFill>
                <a:latin typeface="#9Slide03 SVN-PF Din Text Pro C" panose="02000506020000020004" pitchFamily="2" charset="0"/>
              </a:rPr>
              <a:t>? </a:t>
            </a:r>
          </a:p>
        </p:txBody>
      </p:sp>
      <p:sp>
        <p:nvSpPr>
          <p:cNvPr id="33" name="TextBox 32">
            <a:extLst>
              <a:ext uri="{FF2B5EF4-FFF2-40B4-BE49-F238E27FC236}">
                <a16:creationId xmlns:a16="http://schemas.microsoft.com/office/drawing/2014/main" id="{3D9ED9D9-7BBA-4114-A17D-745515340AF9}"/>
              </a:ext>
            </a:extLst>
          </p:cNvPr>
          <p:cNvSpPr txBox="1"/>
          <p:nvPr/>
        </p:nvSpPr>
        <p:spPr>
          <a:xfrm>
            <a:off x="469433" y="5682233"/>
            <a:ext cx="5153650" cy="553998"/>
          </a:xfrm>
          <a:prstGeom prst="rect">
            <a:avLst/>
          </a:prstGeom>
          <a:noFill/>
        </p:spPr>
        <p:txBody>
          <a:bodyPr wrap="square">
            <a:spAutoFit/>
          </a:bodyPr>
          <a:lstStyle/>
          <a:p>
            <a:pPr algn="just" eaLnBrk="1" hangingPunct="1">
              <a:buClrTx/>
            </a:pPr>
            <a:r>
              <a:rPr lang="en-US" altLang="en-US" sz="3000" b="1" dirty="0">
                <a:solidFill>
                  <a:srgbClr val="0070C0"/>
                </a:solidFill>
                <a:latin typeface="#9Slide03 SVN-PF Din Text Pro C" panose="02000506020000020004" pitchFamily="2" charset="0"/>
                <a:sym typeface="Wingdings" panose="05000000000000000000" pitchFamily="2" charset="2"/>
              </a:rPr>
              <a:t> </a:t>
            </a:r>
            <a:r>
              <a:rPr lang="en-US" altLang="en-US" sz="3000" b="1" dirty="0" err="1">
                <a:solidFill>
                  <a:srgbClr val="0070C0"/>
                </a:solidFill>
                <a:latin typeface="#9Slide03 SVN-PF Din Text Pro C" panose="02000506020000020004" pitchFamily="2" charset="0"/>
              </a:rPr>
              <a:t>Các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kinh</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tuyến</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có</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độ</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dài</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bằng</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nhau</a:t>
            </a:r>
            <a:r>
              <a:rPr lang="en-US" altLang="en-US" sz="3000" b="1" dirty="0">
                <a:solidFill>
                  <a:srgbClr val="0070C0"/>
                </a:solidFill>
                <a:latin typeface="#9Slide03 SVN-PF Din Text Pro C" panose="02000506020000020004" pitchFamily="2" charset="0"/>
              </a:rPr>
              <a:t>.</a:t>
            </a:r>
          </a:p>
        </p:txBody>
      </p:sp>
      <p:sp>
        <p:nvSpPr>
          <p:cNvPr id="34" name="TextBox 33">
            <a:extLst>
              <a:ext uri="{FF2B5EF4-FFF2-40B4-BE49-F238E27FC236}">
                <a16:creationId xmlns:a16="http://schemas.microsoft.com/office/drawing/2014/main" id="{B5B8E211-DF3A-466F-A620-F85F01E8C7A7}"/>
              </a:ext>
            </a:extLst>
          </p:cNvPr>
          <p:cNvSpPr txBox="1"/>
          <p:nvPr/>
        </p:nvSpPr>
        <p:spPr>
          <a:xfrm>
            <a:off x="6568918" y="5710560"/>
            <a:ext cx="4728326" cy="1015663"/>
          </a:xfrm>
          <a:prstGeom prst="rect">
            <a:avLst/>
          </a:prstGeom>
          <a:noFill/>
        </p:spPr>
        <p:txBody>
          <a:bodyPr wrap="square">
            <a:spAutoFit/>
          </a:bodyPr>
          <a:lstStyle/>
          <a:p>
            <a:pPr algn="ctr" eaLnBrk="1" hangingPunct="1">
              <a:buClrTx/>
            </a:pPr>
            <a:r>
              <a:rPr lang="en-US" altLang="en-US" sz="2000" b="1" dirty="0">
                <a:solidFill>
                  <a:srgbClr val="0070C0"/>
                </a:solidFill>
                <a:latin typeface="#9Slide03 SVN-PF Din Text Pro C" panose="02000506020000020004" pitchFamily="2" charset="0"/>
                <a:sym typeface="Wingdings" panose="05000000000000000000" pitchFamily="2" charset="2"/>
              </a:rPr>
              <a:t> </a:t>
            </a:r>
            <a:r>
              <a:rPr lang="en-US" altLang="en-US" sz="2000" b="1" dirty="0" err="1">
                <a:solidFill>
                  <a:srgbClr val="0070C0"/>
                </a:solidFill>
                <a:latin typeface="#9Slide03 SVN-PF Din Text Pro C" panose="02000506020000020004" pitchFamily="2" charset="0"/>
              </a:rPr>
              <a:t>Các</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vĩ</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tuyến</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có</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độ</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dài</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khác</a:t>
            </a:r>
            <a:r>
              <a:rPr lang="en-US" altLang="en-US" sz="2000" b="1" dirty="0">
                <a:solidFill>
                  <a:srgbClr val="0070C0"/>
                </a:solidFill>
                <a:latin typeface="#9Slide03 SVN-PF Din Text Pro C" panose="02000506020000020004" pitchFamily="2" charset="0"/>
              </a:rPr>
              <a:t> </a:t>
            </a:r>
            <a:r>
              <a:rPr lang="en-US" altLang="en-US" sz="2000" b="1" dirty="0" err="1">
                <a:solidFill>
                  <a:srgbClr val="0070C0"/>
                </a:solidFill>
                <a:latin typeface="#9Slide03 SVN-PF Din Text Pro C" panose="02000506020000020004" pitchFamily="2" charset="0"/>
              </a:rPr>
              <a:t>nhau</a:t>
            </a:r>
            <a:r>
              <a:rPr lang="en-US" altLang="en-US" sz="2000" b="1" dirty="0">
                <a:solidFill>
                  <a:srgbClr val="0070C0"/>
                </a:solidFill>
                <a:latin typeface="#9Slide03 SVN-PF Din Text Pro C" panose="02000506020000020004" pitchFamily="2" charset="0"/>
              </a:rPr>
              <a:t>. </a:t>
            </a:r>
            <a:r>
              <a:rPr lang="en-US" altLang="en-US" sz="2000" b="1" dirty="0">
                <a:latin typeface="#9Slide03 SVN-PF Din Text Pro C" panose="02000506020000020004" pitchFamily="2" charset="0"/>
              </a:rPr>
              <a:t>(</a:t>
            </a:r>
            <a:r>
              <a:rPr lang="en-US" altLang="en-US" sz="2000" b="1" dirty="0" err="1">
                <a:latin typeface="#9Slide03 SVN-PF Din Text Pro C" panose="02000506020000020004" pitchFamily="2" charset="0"/>
              </a:rPr>
              <a:t>Vĩ</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tuyến</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lớn</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nhất</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là</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đường</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xích</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đạo</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càng</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về</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cực</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các</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vòng</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vĩ</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tuyến</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càng</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ngắn</a:t>
            </a:r>
            <a:r>
              <a:rPr lang="en-US" altLang="en-US" sz="2000" b="1" dirty="0">
                <a:latin typeface="#9Slide03 SVN-PF Din Text Pro C" panose="02000506020000020004" pitchFamily="2" charset="0"/>
              </a:rPr>
              <a:t> </a:t>
            </a:r>
            <a:r>
              <a:rPr lang="en-US" altLang="en-US" sz="2000" b="1" dirty="0" err="1">
                <a:latin typeface="#9Slide03 SVN-PF Din Text Pro C" panose="02000506020000020004" pitchFamily="2" charset="0"/>
              </a:rPr>
              <a:t>dần</a:t>
            </a:r>
            <a:r>
              <a:rPr lang="en-US" altLang="en-US" sz="2000" b="1" dirty="0">
                <a:latin typeface="#9Slide03 SVN-PF Din Text Pro C" panose="02000506020000020004" pitchFamily="2" charset="0"/>
              </a:rPr>
              <a:t>)</a:t>
            </a:r>
          </a:p>
        </p:txBody>
      </p:sp>
      <p:cxnSp>
        <p:nvCxnSpPr>
          <p:cNvPr id="36" name="Straight Connector 35">
            <a:extLst>
              <a:ext uri="{FF2B5EF4-FFF2-40B4-BE49-F238E27FC236}">
                <a16:creationId xmlns:a16="http://schemas.microsoft.com/office/drawing/2014/main" id="{8FCB1AC1-8883-4104-BC7C-A2F14514FB74}"/>
              </a:ext>
            </a:extLst>
          </p:cNvPr>
          <p:cNvCxnSpPr>
            <a:cxnSpLocks/>
          </p:cNvCxnSpPr>
          <p:nvPr/>
        </p:nvCxnSpPr>
        <p:spPr>
          <a:xfrm>
            <a:off x="6096000" y="988142"/>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194" name="Picture 2" descr="Kinh độ, vĩ độ là gì? Kinh độ và vĩ độ của Việt Nam">
            <a:extLst>
              <a:ext uri="{FF2B5EF4-FFF2-40B4-BE49-F238E27FC236}">
                <a16:creationId xmlns:a16="http://schemas.microsoft.com/office/drawing/2014/main" id="{9E9282D9-3B09-4D78-A513-77924EA8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918" y="2350018"/>
            <a:ext cx="4586274" cy="3332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Ghi kinh độ và vĩ độ – wikiHow">
            <a:extLst>
              <a:ext uri="{FF2B5EF4-FFF2-40B4-BE49-F238E27FC236}">
                <a16:creationId xmlns:a16="http://schemas.microsoft.com/office/drawing/2014/main" id="{E1B9986F-E097-4C63-AF72-A00871BE1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65"/>
          <a:stretch/>
        </p:blipFill>
        <p:spPr bwMode="auto">
          <a:xfrm>
            <a:off x="447393" y="2242281"/>
            <a:ext cx="4986036" cy="343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barn(inVertic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지구 세계 지구본 아이콘 벡터 일러스트 그래픽 디자인 로열티 무료 사진, 그림, 이미지 그리고 스톡포토그래피. Image  89489162.">
            <a:extLst>
              <a:ext uri="{FF2B5EF4-FFF2-40B4-BE49-F238E27FC236}">
                <a16:creationId xmlns:a16="http://schemas.microsoft.com/office/drawing/2014/main" id="{E83D1391-B686-4C90-957B-FB2AF55F6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31" t="11529" r="17266" b="8803"/>
          <a:stretch/>
        </p:blipFill>
        <p:spPr bwMode="auto">
          <a:xfrm>
            <a:off x="8660011" y="4214759"/>
            <a:ext cx="1857297" cy="22798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a:extLst>
              <a:ext uri="{FF2B5EF4-FFF2-40B4-BE49-F238E27FC236}">
                <a16:creationId xmlns:a16="http://schemas.microsoft.com/office/drawing/2014/main" id="{60D1FA2E-3C66-488A-B22A-9E0EEB8AD3C3}"/>
              </a:ext>
            </a:extLst>
          </p:cNvPr>
          <p:cNvSpPr txBox="1">
            <a:spLocks noChangeArrowheads="1"/>
          </p:cNvSpPr>
          <p:nvPr/>
        </p:nvSpPr>
        <p:spPr bwMode="auto">
          <a:xfrm>
            <a:off x="311247" y="863762"/>
            <a:ext cx="3103071"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r>
              <a:rPr lang="en-US" altLang="en-US" sz="3200" b="1" dirty="0">
                <a:solidFill>
                  <a:srgbClr val="FF0000"/>
                </a:solidFill>
                <a:latin typeface="#9Slide03 SVN-PF Din Text Pro C" panose="02000506020000020004" pitchFamily="2" charset="0"/>
              </a:rPr>
              <a:t>a. </a:t>
            </a:r>
            <a:r>
              <a:rPr lang="en-US" altLang="en-US" sz="3200" b="1" dirty="0" err="1">
                <a:solidFill>
                  <a:srgbClr val="FF0000"/>
                </a:solidFill>
                <a:latin typeface="#9Slide03 SVN-PF Din Text Pro C" panose="02000506020000020004" pitchFamily="2" charset="0"/>
              </a:rPr>
              <a:t>Khái</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niệm</a:t>
            </a:r>
            <a:r>
              <a:rPr lang="en-US" altLang="en-US" sz="3200" b="1" dirty="0">
                <a:solidFill>
                  <a:srgbClr val="FF0000"/>
                </a:solidFill>
                <a:latin typeface="#9Slide03 SVN-PF Din Text Pro C" panose="02000506020000020004" pitchFamily="2" charset="0"/>
              </a:rPr>
              <a:t>:</a:t>
            </a:r>
          </a:p>
        </p:txBody>
      </p:sp>
      <p:sp>
        <p:nvSpPr>
          <p:cNvPr id="23" name="Text Box 11">
            <a:extLst>
              <a:ext uri="{FF2B5EF4-FFF2-40B4-BE49-F238E27FC236}">
                <a16:creationId xmlns:a16="http://schemas.microsoft.com/office/drawing/2014/main" id="{EB2E1A05-35E1-40F7-A17B-4AED0DA3D432}"/>
              </a:ext>
            </a:extLst>
          </p:cNvPr>
          <p:cNvSpPr txBox="1">
            <a:spLocks noChangeArrowheads="1"/>
          </p:cNvSpPr>
          <p:nvPr/>
        </p:nvSpPr>
        <p:spPr bwMode="auto">
          <a:xfrm>
            <a:off x="32491" y="3948861"/>
            <a:ext cx="3904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3200" b="1" dirty="0">
                <a:solidFill>
                  <a:srgbClr val="FF0000"/>
                </a:solidFill>
                <a:latin typeface="#9Slide03 SVN-PF Din Text Pro C" panose="02000506020000020004" pitchFamily="2" charset="0"/>
              </a:rPr>
              <a:t>  b. </a:t>
            </a:r>
            <a:r>
              <a:rPr lang="en-US" altLang="en-US" sz="3200" b="1" dirty="0" err="1">
                <a:solidFill>
                  <a:srgbClr val="FF0000"/>
                </a:solidFill>
                <a:latin typeface="#9Slide03 SVN-PF Din Text Pro C" panose="02000506020000020004" pitchFamily="2" charset="0"/>
              </a:rPr>
              <a:t>Một</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số</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quy</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ước</a:t>
            </a:r>
            <a:r>
              <a:rPr lang="en-US" altLang="en-US" sz="3200" b="1" dirty="0">
                <a:solidFill>
                  <a:srgbClr val="FF0000"/>
                </a:solidFill>
                <a:latin typeface="#9Slide03 SVN-PF Din Text Pro C" panose="02000506020000020004" pitchFamily="2" charset="0"/>
              </a:rPr>
              <a:t>:</a:t>
            </a:r>
          </a:p>
        </p:txBody>
      </p:sp>
      <p:sp>
        <p:nvSpPr>
          <p:cNvPr id="24" name="Text Box 13">
            <a:extLst>
              <a:ext uri="{FF2B5EF4-FFF2-40B4-BE49-F238E27FC236}">
                <a16:creationId xmlns:a16="http://schemas.microsoft.com/office/drawing/2014/main" id="{28C9F7AA-739A-482F-B30A-8FA402B664FB}"/>
              </a:ext>
            </a:extLst>
          </p:cNvPr>
          <p:cNvSpPr txBox="1">
            <a:spLocks noChangeArrowheads="1"/>
          </p:cNvSpPr>
          <p:nvPr/>
        </p:nvSpPr>
        <p:spPr bwMode="auto">
          <a:xfrm>
            <a:off x="311248" y="5479767"/>
            <a:ext cx="5304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800" b="1" dirty="0">
                <a:latin typeface="#9Slide03 SVN-PF Din Text Pro C" panose="02000506020000020004" pitchFamily="2" charset="0"/>
              </a:rPr>
              <a:t>- </a:t>
            </a:r>
            <a:r>
              <a:rPr lang="en-US" altLang="en-US" sz="2800" b="1" dirty="0" err="1">
                <a:solidFill>
                  <a:srgbClr val="00B050"/>
                </a:solidFill>
                <a:latin typeface="#9Slide03 SVN-PF Din Text Pro C" panose="02000506020000020004" pitchFamily="2" charset="0"/>
              </a:rPr>
              <a:t>Vĩ</a:t>
            </a:r>
            <a:r>
              <a:rPr lang="en-US" altLang="en-US" sz="2800" b="1" dirty="0">
                <a:solidFill>
                  <a:srgbClr val="00B050"/>
                </a:solidFill>
                <a:latin typeface="#9Slide03 SVN-PF Din Text Pro C" panose="02000506020000020004" pitchFamily="2" charset="0"/>
              </a:rPr>
              <a:t> </a:t>
            </a:r>
            <a:r>
              <a:rPr lang="en-US" altLang="en-US" sz="2800" b="1" dirty="0" err="1">
                <a:solidFill>
                  <a:srgbClr val="00B050"/>
                </a:solidFill>
                <a:latin typeface="#9Slide03 SVN-PF Din Text Pro C" panose="02000506020000020004" pitchFamily="2" charset="0"/>
              </a:rPr>
              <a:t>tuyến</a:t>
            </a:r>
            <a:r>
              <a:rPr lang="en-US" altLang="en-US" sz="2800" b="1" dirty="0">
                <a:solidFill>
                  <a:srgbClr val="00B050"/>
                </a:solidFill>
                <a:latin typeface="#9Slide03 SVN-PF Din Text Pro C" panose="02000506020000020004" pitchFamily="2" charset="0"/>
              </a:rPr>
              <a:t> </a:t>
            </a:r>
            <a:r>
              <a:rPr lang="en-US" altLang="en-US" sz="2800" b="1" dirty="0" err="1">
                <a:solidFill>
                  <a:srgbClr val="00B050"/>
                </a:solidFill>
                <a:latin typeface="#9Slide03 SVN-PF Din Text Pro C" panose="02000506020000020004" pitchFamily="2" charset="0"/>
              </a:rPr>
              <a:t>gốc</a:t>
            </a:r>
            <a:r>
              <a:rPr lang="en-US" altLang="en-US" sz="2800" b="1" dirty="0">
                <a:solidFill>
                  <a:srgbClr val="00B050"/>
                </a:solidFill>
                <a:latin typeface="#9Slide03 SVN-PF Din Text Pro C" panose="02000506020000020004" pitchFamily="2" charset="0"/>
              </a:rPr>
              <a:t> (0</a:t>
            </a:r>
            <a:r>
              <a:rPr lang="en-US" altLang="en-US" sz="2800" b="1" baseline="30000" dirty="0">
                <a:solidFill>
                  <a:srgbClr val="00B050"/>
                </a:solidFill>
                <a:latin typeface="#9Slide03 SVN-PF Din Text Pro C" panose="02000506020000020004" pitchFamily="2" charset="0"/>
              </a:rPr>
              <a:t>0</a:t>
            </a:r>
            <a:r>
              <a:rPr lang="en-US" altLang="en-US" sz="2800" b="1" dirty="0">
                <a:solidFill>
                  <a:srgbClr val="00B050"/>
                </a:solidFill>
                <a:latin typeface="#9Slide03 SVN-PF Din Text Pro C" panose="02000506020000020004" pitchFamily="2" charset="0"/>
              </a:rPr>
              <a:t>) </a:t>
            </a:r>
            <a:r>
              <a:rPr lang="en-US" altLang="en-US" sz="2800" b="1" dirty="0" err="1">
                <a:latin typeface="#9Slide03 SVN-PF Din Text Pro C" panose="02000506020000020004" pitchFamily="2" charset="0"/>
              </a:rPr>
              <a:t>là</a:t>
            </a:r>
            <a:r>
              <a:rPr lang="en-US" altLang="en-US" sz="2800" b="1" dirty="0">
                <a:latin typeface="#9Slide03 SVN-PF Din Text Pro C" panose="02000506020000020004" pitchFamily="2" charset="0"/>
              </a:rPr>
              <a:t> </a:t>
            </a:r>
            <a:r>
              <a:rPr lang="en-US" altLang="en-US" sz="2800" b="1" dirty="0" err="1">
                <a:latin typeface="#9Slide03 SVN-PF Din Text Pro C" panose="02000506020000020004" pitchFamily="2" charset="0"/>
              </a:rPr>
              <a:t>đường</a:t>
            </a:r>
            <a:r>
              <a:rPr lang="en-US" altLang="en-US" sz="2800" b="1" dirty="0">
                <a:latin typeface="#9Slide03 SVN-PF Din Text Pro C" panose="02000506020000020004" pitchFamily="2" charset="0"/>
              </a:rPr>
              <a:t> </a:t>
            </a:r>
            <a:r>
              <a:rPr lang="en-US" altLang="en-US" sz="2800" b="1" dirty="0" err="1">
                <a:latin typeface="#9Slide03 SVN-PF Din Text Pro C" panose="02000506020000020004" pitchFamily="2" charset="0"/>
              </a:rPr>
              <a:t>xích</a:t>
            </a:r>
            <a:r>
              <a:rPr lang="en-US" altLang="en-US" sz="2800" b="1" dirty="0">
                <a:latin typeface="#9Slide03 SVN-PF Din Text Pro C" panose="02000506020000020004" pitchFamily="2" charset="0"/>
              </a:rPr>
              <a:t> </a:t>
            </a:r>
            <a:r>
              <a:rPr lang="en-US" altLang="en-US" sz="2800" b="1" dirty="0" err="1">
                <a:latin typeface="#9Slide03 SVN-PF Din Text Pro C" panose="02000506020000020004" pitchFamily="2" charset="0"/>
              </a:rPr>
              <a:t>đạo</a:t>
            </a:r>
            <a:endParaRPr lang="en-US" altLang="en-US" sz="2800" b="1" dirty="0">
              <a:latin typeface="#9Slide03 SVN-PF Din Text Pro C" panose="02000506020000020004" pitchFamily="2" charset="0"/>
            </a:endParaRPr>
          </a:p>
        </p:txBody>
      </p:sp>
      <p:sp>
        <p:nvSpPr>
          <p:cNvPr id="25" name="Rectangle 6">
            <a:extLst>
              <a:ext uri="{FF2B5EF4-FFF2-40B4-BE49-F238E27FC236}">
                <a16:creationId xmlns:a16="http://schemas.microsoft.com/office/drawing/2014/main" id="{6213A0A6-924C-4F68-BD15-87B20CAF9874}"/>
              </a:ext>
            </a:extLst>
          </p:cNvPr>
          <p:cNvSpPr>
            <a:spLocks noChangeArrowheads="1"/>
          </p:cNvSpPr>
          <p:nvPr/>
        </p:nvSpPr>
        <p:spPr bwMode="auto">
          <a:xfrm>
            <a:off x="202935" y="4491065"/>
            <a:ext cx="73864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r>
              <a:rPr lang="en-US" altLang="en-US" sz="2800" b="1" dirty="0">
                <a:solidFill>
                  <a:schemeClr val="tx1"/>
                </a:solidFill>
                <a:latin typeface="#9Slide03 SVN-PF Din Text Pro C" panose="02000506020000020004" pitchFamily="2" charset="0"/>
              </a:rPr>
              <a:t> - </a:t>
            </a:r>
            <a:r>
              <a:rPr lang="en-US" altLang="en-US" sz="2800" b="1" dirty="0" err="1">
                <a:solidFill>
                  <a:srgbClr val="00B050"/>
                </a:solidFill>
                <a:latin typeface="#9Slide03 SVN-PF Din Text Pro C" panose="02000506020000020004" pitchFamily="2" charset="0"/>
              </a:rPr>
              <a:t>Kinh</a:t>
            </a:r>
            <a:r>
              <a:rPr lang="en-US" altLang="en-US" sz="2800" b="1" dirty="0">
                <a:solidFill>
                  <a:srgbClr val="00B050"/>
                </a:solidFill>
                <a:latin typeface="#9Slide03 SVN-PF Din Text Pro C" panose="02000506020000020004" pitchFamily="2" charset="0"/>
              </a:rPr>
              <a:t> </a:t>
            </a:r>
            <a:r>
              <a:rPr lang="en-US" altLang="en-US" sz="2800" b="1" dirty="0" err="1">
                <a:solidFill>
                  <a:srgbClr val="00B050"/>
                </a:solidFill>
                <a:latin typeface="#9Slide03 SVN-PF Din Text Pro C" panose="02000506020000020004" pitchFamily="2" charset="0"/>
              </a:rPr>
              <a:t>tuyến</a:t>
            </a:r>
            <a:r>
              <a:rPr lang="en-US" altLang="en-US" sz="2800" b="1" dirty="0">
                <a:solidFill>
                  <a:srgbClr val="00B050"/>
                </a:solidFill>
                <a:latin typeface="#9Slide03 SVN-PF Din Text Pro C" panose="02000506020000020004" pitchFamily="2" charset="0"/>
              </a:rPr>
              <a:t> </a:t>
            </a:r>
            <a:r>
              <a:rPr lang="en-US" altLang="en-US" sz="2800" b="1" dirty="0" err="1">
                <a:solidFill>
                  <a:srgbClr val="00B050"/>
                </a:solidFill>
                <a:latin typeface="#9Slide03 SVN-PF Din Text Pro C" panose="02000506020000020004" pitchFamily="2" charset="0"/>
              </a:rPr>
              <a:t>gốc</a:t>
            </a:r>
            <a:r>
              <a:rPr lang="en-US" altLang="en-US" sz="2800" b="1" dirty="0">
                <a:solidFill>
                  <a:srgbClr val="00B050"/>
                </a:solidFill>
                <a:latin typeface="#9Slide03 SVN-PF Din Text Pro C" panose="02000506020000020004" pitchFamily="2" charset="0"/>
              </a:rPr>
              <a:t> (0</a:t>
            </a:r>
            <a:r>
              <a:rPr lang="en-US" altLang="en-US" sz="2800" b="1" baseline="30000" dirty="0">
                <a:solidFill>
                  <a:srgbClr val="00B050"/>
                </a:solidFill>
                <a:latin typeface="#9Slide03 SVN-PF Din Text Pro C" panose="02000506020000020004" pitchFamily="2" charset="0"/>
              </a:rPr>
              <a:t>0</a:t>
            </a:r>
            <a:r>
              <a:rPr lang="en-US" altLang="en-US" sz="2800" b="1" dirty="0">
                <a:solidFill>
                  <a:srgbClr val="00B050"/>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là</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đường</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đi</a:t>
            </a:r>
            <a:r>
              <a:rPr lang="en-US" altLang="en-US" sz="2800" b="1" dirty="0">
                <a:solidFill>
                  <a:schemeClr val="tx1"/>
                </a:solidFill>
                <a:latin typeface="#9Slide03 SVN-PF Din Text Pro C" panose="02000506020000020004" pitchFamily="2" charset="0"/>
              </a:rPr>
              <a:t> qua </a:t>
            </a:r>
            <a:r>
              <a:rPr lang="en-US" altLang="en-US" sz="2800" b="1" dirty="0" err="1">
                <a:solidFill>
                  <a:schemeClr val="tx1"/>
                </a:solidFill>
                <a:latin typeface="#9Slide03 SVN-PF Din Text Pro C" panose="02000506020000020004" pitchFamily="2" charset="0"/>
              </a:rPr>
              <a:t>đài</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thiên</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văn</a:t>
            </a:r>
            <a:r>
              <a:rPr lang="en-US" altLang="en-US" sz="2800" b="1" dirty="0">
                <a:solidFill>
                  <a:schemeClr val="tx1"/>
                </a:solidFill>
                <a:latin typeface="#9Slide03 SVN-PF Din Text Pro C" panose="02000506020000020004" pitchFamily="2" charset="0"/>
              </a:rPr>
              <a:t> Grin- </a:t>
            </a:r>
            <a:r>
              <a:rPr lang="en-US" altLang="en-US" sz="2800" b="1" dirty="0" err="1">
                <a:solidFill>
                  <a:schemeClr val="tx1"/>
                </a:solidFill>
                <a:latin typeface="#9Slide03 SVN-PF Din Text Pro C" panose="02000506020000020004" pitchFamily="2" charset="0"/>
              </a:rPr>
              <a:t>uýt</a:t>
            </a:r>
            <a:r>
              <a:rPr lang="en-US" altLang="en-US" sz="2800" b="1" dirty="0">
                <a:solidFill>
                  <a:schemeClr val="tx1"/>
                </a:solidFill>
                <a:latin typeface="#9Slide03 SVN-PF Din Text Pro C" panose="02000506020000020004" pitchFamily="2" charset="0"/>
              </a:rPr>
              <a:t> ở </a:t>
            </a:r>
            <a:r>
              <a:rPr lang="en-US" altLang="en-US" sz="2800" b="1" dirty="0" err="1">
                <a:solidFill>
                  <a:schemeClr val="tx1"/>
                </a:solidFill>
                <a:latin typeface="#9Slide03 SVN-PF Din Text Pro C" panose="02000506020000020004" pitchFamily="2" charset="0"/>
              </a:rPr>
              <a:t>ngoại</a:t>
            </a:r>
            <a:r>
              <a:rPr lang="en-US" altLang="en-US" sz="2800" b="1" dirty="0">
                <a:solidFill>
                  <a:schemeClr val="tx1"/>
                </a:solidFill>
                <a:latin typeface="#9Slide03 SVN-PF Din Text Pro C" panose="02000506020000020004" pitchFamily="2" charset="0"/>
              </a:rPr>
              <a:t> ô </a:t>
            </a:r>
            <a:r>
              <a:rPr lang="en-US" altLang="en-US" sz="2800" b="1" dirty="0" err="1">
                <a:solidFill>
                  <a:schemeClr val="tx1"/>
                </a:solidFill>
                <a:latin typeface="#9Slide03 SVN-PF Din Text Pro C" panose="02000506020000020004" pitchFamily="2" charset="0"/>
              </a:rPr>
              <a:t>thành</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phố</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Luân</a:t>
            </a:r>
            <a:r>
              <a:rPr lang="en-US" altLang="en-US" sz="2800" b="1" dirty="0">
                <a:solidFill>
                  <a:schemeClr val="tx1"/>
                </a:solidFill>
                <a:latin typeface="#9Slide03 SVN-PF Din Text Pro C" panose="02000506020000020004" pitchFamily="2" charset="0"/>
              </a:rPr>
              <a:t> </a:t>
            </a:r>
            <a:r>
              <a:rPr lang="en-US" altLang="en-US" sz="2800" b="1" dirty="0" err="1">
                <a:solidFill>
                  <a:schemeClr val="tx1"/>
                </a:solidFill>
                <a:latin typeface="#9Slide03 SVN-PF Din Text Pro C" panose="02000506020000020004" pitchFamily="2" charset="0"/>
              </a:rPr>
              <a:t>Đôn</a:t>
            </a:r>
            <a:r>
              <a:rPr lang="en-US" altLang="en-US" sz="2800" b="1" dirty="0">
                <a:solidFill>
                  <a:schemeClr val="tx1"/>
                </a:solidFill>
                <a:latin typeface="#9Slide03 SVN-PF Din Text Pro C" panose="02000506020000020004" pitchFamily="2" charset="0"/>
              </a:rPr>
              <a:t> (Anh)</a:t>
            </a:r>
          </a:p>
        </p:txBody>
      </p:sp>
      <p:sp>
        <p:nvSpPr>
          <p:cNvPr id="27" name="Text Box 6">
            <a:extLst>
              <a:ext uri="{FF2B5EF4-FFF2-40B4-BE49-F238E27FC236}">
                <a16:creationId xmlns:a16="http://schemas.microsoft.com/office/drawing/2014/main" id="{9D9F4635-8064-4295-8314-4A48BC8127E4}"/>
              </a:ext>
            </a:extLst>
          </p:cNvPr>
          <p:cNvSpPr txBox="1">
            <a:spLocks noChangeArrowheads="1"/>
          </p:cNvSpPr>
          <p:nvPr/>
        </p:nvSpPr>
        <p:spPr bwMode="auto">
          <a:xfrm>
            <a:off x="-261298" y="6069764"/>
            <a:ext cx="28049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rgbClr val="FF0000"/>
                </a:solidFill>
                <a:latin typeface="#9Slide03 SVN-PF Din Text Pro C" panose="02000506020000020004" pitchFamily="2" charset="0"/>
                <a:cs typeface="Times New Roman" panose="02020603050405020304" pitchFamily="18" charset="0"/>
              </a:rPr>
              <a:t>c. </a:t>
            </a:r>
            <a:r>
              <a:rPr lang="en-US" altLang="en-US" sz="3200" b="1" dirty="0" err="1">
                <a:solidFill>
                  <a:srgbClr val="FF0000"/>
                </a:solidFill>
                <a:latin typeface="#9Slide03 SVN-PF Din Text Pro C" panose="02000506020000020004" pitchFamily="2" charset="0"/>
                <a:cs typeface="Times New Roman" panose="02020603050405020304" pitchFamily="18" charset="0"/>
              </a:rPr>
              <a:t>Công</a:t>
            </a:r>
            <a:r>
              <a:rPr lang="en-US" altLang="en-US" sz="3200" b="1" dirty="0">
                <a:solidFill>
                  <a:srgbClr val="FF0000"/>
                </a:solidFill>
                <a:latin typeface="#9Slide03 SVN-PF Din Text Pro C" panose="02000506020000020004" pitchFamily="2" charset="0"/>
                <a:cs typeface="Times New Roman" panose="02020603050405020304" pitchFamily="18" charset="0"/>
              </a:rPr>
              <a:t> </a:t>
            </a:r>
            <a:r>
              <a:rPr lang="en-US" altLang="en-US" sz="3200" b="1" dirty="0" err="1">
                <a:solidFill>
                  <a:srgbClr val="FF0000"/>
                </a:solidFill>
                <a:latin typeface="#9Slide03 SVN-PF Din Text Pro C" panose="02000506020000020004" pitchFamily="2" charset="0"/>
                <a:cs typeface="Times New Roman" panose="02020603050405020304" pitchFamily="18" charset="0"/>
              </a:rPr>
              <a:t>dụng</a:t>
            </a:r>
            <a:r>
              <a:rPr lang="en-US" altLang="en-US" sz="3200" b="1" dirty="0">
                <a:solidFill>
                  <a:srgbClr val="FF0000"/>
                </a:solidFill>
                <a:latin typeface="#9Slide03 SVN-PF Din Text Pro C" panose="02000506020000020004" pitchFamily="2" charset="0"/>
                <a:cs typeface="Times New Roman" panose="02020603050405020304" pitchFamily="18" charset="0"/>
              </a:rPr>
              <a:t>:</a:t>
            </a:r>
          </a:p>
        </p:txBody>
      </p:sp>
      <p:sp>
        <p:nvSpPr>
          <p:cNvPr id="28" name="TextBox 27">
            <a:extLst>
              <a:ext uri="{FF2B5EF4-FFF2-40B4-BE49-F238E27FC236}">
                <a16:creationId xmlns:a16="http://schemas.microsoft.com/office/drawing/2014/main" id="{9AF6EAE2-EFDB-4428-809A-42D73977C2FC}"/>
              </a:ext>
            </a:extLst>
          </p:cNvPr>
          <p:cNvSpPr txBox="1"/>
          <p:nvPr/>
        </p:nvSpPr>
        <p:spPr>
          <a:xfrm>
            <a:off x="2139570" y="6108173"/>
            <a:ext cx="6468578" cy="523220"/>
          </a:xfrm>
          <a:prstGeom prst="rect">
            <a:avLst/>
          </a:prstGeom>
          <a:noFill/>
        </p:spPr>
        <p:txBody>
          <a:bodyPr wrap="square" rtlCol="0">
            <a:spAutoFit/>
          </a:bodyPr>
          <a:lstStyle/>
          <a:p>
            <a:r>
              <a:rPr lang="en-US" sz="2800" b="1" dirty="0">
                <a:latin typeface="#9Slide03 SVN-PF Din Text Pro C" panose="02000506020000020004" pitchFamily="2" charset="0"/>
              </a:rPr>
              <a:t>X</a:t>
            </a:r>
            <a:r>
              <a:rPr lang="vi-VN" sz="2800" b="1" dirty="0">
                <a:latin typeface="#9Slide03 SVN-PF Din Text Pro C" panose="02000506020000020004" pitchFamily="2" charset="0"/>
              </a:rPr>
              <a:t>ác định được mọi địa</a:t>
            </a:r>
            <a:r>
              <a:rPr lang="en-US" sz="2800" b="1" dirty="0">
                <a:latin typeface="#9Slide03 SVN-PF Din Text Pro C" panose="02000506020000020004" pitchFamily="2" charset="0"/>
              </a:rPr>
              <a:t> </a:t>
            </a:r>
            <a:r>
              <a:rPr lang="vi-VN" sz="2800" b="1" dirty="0">
                <a:latin typeface="#9Slide03 SVN-PF Din Text Pro C" panose="02000506020000020004" pitchFamily="2" charset="0"/>
              </a:rPr>
              <a:t>điểm trên quả địa cầu</a:t>
            </a:r>
          </a:p>
        </p:txBody>
      </p:sp>
      <p:grpSp>
        <p:nvGrpSpPr>
          <p:cNvPr id="16" name="Group 15">
            <a:extLst>
              <a:ext uri="{FF2B5EF4-FFF2-40B4-BE49-F238E27FC236}">
                <a16:creationId xmlns:a16="http://schemas.microsoft.com/office/drawing/2014/main" id="{2171B630-285D-4D84-8F2D-DE1A7CEEAC45}"/>
              </a:ext>
            </a:extLst>
          </p:cNvPr>
          <p:cNvGrpSpPr/>
          <p:nvPr/>
        </p:nvGrpSpPr>
        <p:grpSpPr>
          <a:xfrm>
            <a:off x="2385455" y="0"/>
            <a:ext cx="7879423" cy="988142"/>
            <a:chOff x="2385455" y="0"/>
            <a:chExt cx="7879423" cy="988142"/>
          </a:xfrm>
        </p:grpSpPr>
        <p:sp>
          <p:nvSpPr>
            <p:cNvPr id="17" name="Lưu đồ: Điểm Kết Thúc 147">
              <a:extLst>
                <a:ext uri="{FF2B5EF4-FFF2-40B4-BE49-F238E27FC236}">
                  <a16:creationId xmlns:a16="http://schemas.microsoft.com/office/drawing/2014/main" id="{32A74CDA-51C2-40BE-BB17-978A8F7558AB}"/>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HỆ THỐNG KINH VĨ TUYẾN</a:t>
              </a:r>
              <a:endParaRPr lang="en-US" sz="4000" b="1" dirty="0">
                <a:solidFill>
                  <a:srgbClr val="FFFF00"/>
                </a:solidFill>
                <a:latin typeface="#9Slide03 SVN-PF Din Text Pro C" panose="02000506020000020004" pitchFamily="2" charset="0"/>
              </a:endParaRPr>
            </a:p>
          </p:txBody>
        </p:sp>
        <p:sp>
          <p:nvSpPr>
            <p:cNvPr id="19" name="Oval 18">
              <a:extLst>
                <a:ext uri="{FF2B5EF4-FFF2-40B4-BE49-F238E27FC236}">
                  <a16:creationId xmlns:a16="http://schemas.microsoft.com/office/drawing/2014/main" id="{6166A11A-A041-4269-9570-D9FF7D5D5E6D}"/>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6" name="Rectangle: Rounded Corners 5">
            <a:extLst>
              <a:ext uri="{FF2B5EF4-FFF2-40B4-BE49-F238E27FC236}">
                <a16:creationId xmlns:a16="http://schemas.microsoft.com/office/drawing/2014/main" id="{00398A32-2A53-4BB1-88D5-E37BF7A4883D}"/>
              </a:ext>
            </a:extLst>
          </p:cNvPr>
          <p:cNvSpPr/>
          <p:nvPr/>
        </p:nvSpPr>
        <p:spPr>
          <a:xfrm>
            <a:off x="202935" y="1530348"/>
            <a:ext cx="5747699" cy="24185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E63D593-DE15-4B45-AF7D-C9E071CAC853}"/>
              </a:ext>
            </a:extLst>
          </p:cNvPr>
          <p:cNvSpPr txBox="1"/>
          <p:nvPr/>
        </p:nvSpPr>
        <p:spPr>
          <a:xfrm>
            <a:off x="342944" y="1542982"/>
            <a:ext cx="3822969" cy="1938992"/>
          </a:xfrm>
          <a:prstGeom prst="rect">
            <a:avLst/>
          </a:prstGeom>
          <a:noFill/>
        </p:spPr>
        <p:txBody>
          <a:bodyPr wrap="square">
            <a:spAutoFit/>
          </a:bodyPr>
          <a:lstStyle/>
          <a:p>
            <a:pPr algn="just" eaLnBrk="1" hangingPunct="1">
              <a:buClrTx/>
            </a:pPr>
            <a:r>
              <a:rPr lang="en-US" altLang="en-US" sz="2400" b="1" dirty="0">
                <a:solidFill>
                  <a:srgbClr val="00B050"/>
                </a:solidFill>
                <a:latin typeface="#9Slide03 SVN-PF Din Text Pro C" panose="02000506020000020004" pitchFamily="2" charset="0"/>
              </a:rPr>
              <a:t>- </a:t>
            </a:r>
            <a:r>
              <a:rPr lang="en-US" altLang="en-US" sz="2400" b="1" dirty="0" err="1">
                <a:solidFill>
                  <a:srgbClr val="00B050"/>
                </a:solidFill>
                <a:latin typeface="#9Slide03 SVN-PF Din Text Pro C" panose="02000506020000020004" pitchFamily="2" charset="0"/>
              </a:rPr>
              <a:t>Kinh</a:t>
            </a:r>
            <a:r>
              <a:rPr lang="en-US" altLang="en-US" sz="2400" b="1" dirty="0">
                <a:solidFill>
                  <a:srgbClr val="00B050"/>
                </a:solidFill>
                <a:latin typeface="#9Slide03 SVN-PF Din Text Pro C" panose="02000506020000020004" pitchFamily="2" charset="0"/>
              </a:rPr>
              <a:t> </a:t>
            </a:r>
            <a:r>
              <a:rPr lang="en-US" altLang="en-US" sz="2400" b="1" dirty="0" err="1">
                <a:solidFill>
                  <a:srgbClr val="00B050"/>
                </a:solidFill>
                <a:latin typeface="#9Slide03 SVN-PF Din Text Pro C" panose="02000506020000020004" pitchFamily="2" charset="0"/>
              </a:rPr>
              <a:t>tuyến</a:t>
            </a:r>
            <a:r>
              <a:rPr lang="en-US" altLang="en-US" sz="2400" b="1" dirty="0">
                <a:solidFill>
                  <a:srgbClr val="00B050"/>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là</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đường</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nối</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liền</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hai</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điểm</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cực</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Bắc</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và</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cực</a:t>
            </a:r>
            <a:r>
              <a:rPr lang="en-US" altLang="en-US" sz="2400" b="1" dirty="0">
                <a:solidFill>
                  <a:schemeClr val="tx1"/>
                </a:solidFill>
                <a:latin typeface="#9Slide03 SVN-PF Din Text Pro C" panose="02000506020000020004" pitchFamily="2" charset="0"/>
              </a:rPr>
              <a:t> Nam </a:t>
            </a:r>
            <a:r>
              <a:rPr lang="en-US" altLang="en-US" sz="2400" b="1" dirty="0" err="1">
                <a:solidFill>
                  <a:schemeClr val="tx1"/>
                </a:solidFill>
                <a:latin typeface="#9Slide03 SVN-PF Din Text Pro C" panose="02000506020000020004" pitchFamily="2" charset="0"/>
              </a:rPr>
              <a:t>trên</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bề</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mặt</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quả</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địa</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cầu</a:t>
            </a:r>
            <a:r>
              <a:rPr lang="en-US" altLang="en-US" sz="2400" b="1" dirty="0">
                <a:solidFill>
                  <a:schemeClr val="tx1"/>
                </a:solidFill>
                <a:latin typeface="#9Slide03 SVN-PF Din Text Pro C" panose="02000506020000020004" pitchFamily="2" charset="0"/>
              </a:rPr>
              <a:t>.</a:t>
            </a:r>
          </a:p>
          <a:p>
            <a:pPr algn="just" eaLnBrk="1" hangingPunct="1">
              <a:buClrTx/>
            </a:pP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Các</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kinh</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tuyến</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có</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độ</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dài</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bằng</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nhau</a:t>
            </a:r>
            <a:r>
              <a:rPr lang="en-US" altLang="en-US" sz="2400" b="1" dirty="0">
                <a:solidFill>
                  <a:schemeClr val="tx1"/>
                </a:solidFill>
                <a:latin typeface="#9Slide03 SVN-PF Din Text Pro C" panose="02000506020000020004" pitchFamily="2" charset="0"/>
              </a:rPr>
              <a:t>.</a:t>
            </a:r>
          </a:p>
        </p:txBody>
      </p:sp>
      <p:sp>
        <p:nvSpPr>
          <p:cNvPr id="29" name="Rectangle: Rounded Corners 28">
            <a:extLst>
              <a:ext uri="{FF2B5EF4-FFF2-40B4-BE49-F238E27FC236}">
                <a16:creationId xmlns:a16="http://schemas.microsoft.com/office/drawing/2014/main" id="{C73E5259-9151-406C-A2B0-70B8DFE5EE4C}"/>
              </a:ext>
            </a:extLst>
          </p:cNvPr>
          <p:cNvSpPr/>
          <p:nvPr/>
        </p:nvSpPr>
        <p:spPr>
          <a:xfrm>
            <a:off x="6096000" y="1530347"/>
            <a:ext cx="6063509" cy="241851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descr="Ghi Kinh Độ Và Vĩ Độ Là Gì, Thế Nào Là Kinh Độ Và Vĩ Độ Của Một Điểm">
            <a:extLst>
              <a:ext uri="{FF2B5EF4-FFF2-40B4-BE49-F238E27FC236}">
                <a16:creationId xmlns:a16="http://schemas.microsoft.com/office/drawing/2014/main" id="{723D0EFC-672D-4B0B-B42D-4442E54F3E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1" b="89694" l="10000" r="93500">
                        <a14:foregroundMark x1="24750" y1="40390" x2="24750" y2="40390"/>
                        <a14:foregroundMark x1="71625" y1="41504" x2="71625" y2="41504"/>
                        <a14:foregroundMark x1="74500" y1="28134" x2="74500" y2="28134"/>
                        <a14:foregroundMark x1="91750" y1="31198" x2="91750" y2="31198"/>
                        <a14:foregroundMark x1="93500" y1="45125" x2="93500" y2="45125"/>
                      </a14:backgroundRemoval>
                    </a14:imgEffect>
                  </a14:imgLayer>
                </a14:imgProps>
              </a:ext>
              <a:ext uri="{28A0092B-C50C-407E-A947-70E740481C1C}">
                <a14:useLocalDpi xmlns:a14="http://schemas.microsoft.com/office/drawing/2010/main" val="0"/>
              </a:ext>
            </a:extLst>
          </a:blip>
          <a:srcRect l="59363" t="9673" r="5440" b="10703"/>
          <a:stretch/>
        </p:blipFill>
        <p:spPr bwMode="auto">
          <a:xfrm>
            <a:off x="4159975" y="1851541"/>
            <a:ext cx="1796597" cy="18238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hi Kinh Độ Và Vĩ Độ Là Gì, Thế Nào Là Kinh Độ Và Vĩ Độ Của Một Điểm">
            <a:extLst>
              <a:ext uri="{FF2B5EF4-FFF2-40B4-BE49-F238E27FC236}">
                <a16:creationId xmlns:a16="http://schemas.microsoft.com/office/drawing/2014/main" id="{3B467BB6-1F59-46A2-8FB0-3BB31D77FF86}"/>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8357" b="89694" l="8875" r="90000">
                        <a14:foregroundMark x1="8875" y1="47632" x2="8875" y2="47632"/>
                        <a14:foregroundMark x1="25125" y1="8357" x2="25125" y2="8357"/>
                      </a14:backgroundRemoval>
                    </a14:imgEffect>
                  </a14:imgLayer>
                </a14:imgProps>
              </a:ext>
              <a:ext uri="{28A0092B-C50C-407E-A947-70E740481C1C}">
                <a14:useLocalDpi xmlns:a14="http://schemas.microsoft.com/office/drawing/2010/main" val="0"/>
              </a:ext>
            </a:extLst>
          </a:blip>
          <a:srcRect l="6604" t="9548" r="55484" b="9485"/>
          <a:stretch/>
        </p:blipFill>
        <p:spPr bwMode="auto">
          <a:xfrm>
            <a:off x="9852072" y="1617470"/>
            <a:ext cx="2463327" cy="236070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C0CEEFC-6951-4BD8-B316-41672E2DDAA0}"/>
              </a:ext>
            </a:extLst>
          </p:cNvPr>
          <p:cNvSpPr txBox="1"/>
          <p:nvPr/>
        </p:nvSpPr>
        <p:spPr>
          <a:xfrm>
            <a:off x="6214046" y="1513690"/>
            <a:ext cx="3374614" cy="1938992"/>
          </a:xfrm>
          <a:prstGeom prst="rect">
            <a:avLst/>
          </a:prstGeom>
          <a:noFill/>
        </p:spPr>
        <p:txBody>
          <a:bodyPr wrap="square">
            <a:spAutoFit/>
          </a:bodyPr>
          <a:lstStyle/>
          <a:p>
            <a:pPr algn="just" eaLnBrk="1" hangingPunct="1">
              <a:buClrTx/>
            </a:pPr>
            <a:r>
              <a:rPr lang="en-US" altLang="en-US" sz="2400" b="1" dirty="0">
                <a:solidFill>
                  <a:srgbClr val="00B050"/>
                </a:solidFill>
                <a:latin typeface="#9Slide03 SVN-PF Din Text Pro C" panose="02000506020000020004" pitchFamily="2" charset="0"/>
              </a:rPr>
              <a:t>- </a:t>
            </a:r>
            <a:r>
              <a:rPr lang="en-US" altLang="en-US" sz="2400" b="1" dirty="0" err="1">
                <a:solidFill>
                  <a:srgbClr val="00B050"/>
                </a:solidFill>
                <a:latin typeface="#9Slide03 SVN-PF Din Text Pro C" panose="02000506020000020004" pitchFamily="2" charset="0"/>
              </a:rPr>
              <a:t>Vĩ</a:t>
            </a:r>
            <a:r>
              <a:rPr lang="en-US" altLang="en-US" sz="2400" b="1" dirty="0">
                <a:solidFill>
                  <a:srgbClr val="00B050"/>
                </a:solidFill>
                <a:latin typeface="#9Slide03 SVN-PF Din Text Pro C" panose="02000506020000020004" pitchFamily="2" charset="0"/>
              </a:rPr>
              <a:t>  </a:t>
            </a:r>
            <a:r>
              <a:rPr lang="en-US" altLang="en-US" sz="2400" b="1" dirty="0" err="1">
                <a:solidFill>
                  <a:srgbClr val="00B050"/>
                </a:solidFill>
                <a:latin typeface="#9Slide03 SVN-PF Din Text Pro C" panose="02000506020000020004" pitchFamily="2" charset="0"/>
              </a:rPr>
              <a:t>tuyến</a:t>
            </a:r>
            <a:r>
              <a:rPr lang="en-US" altLang="en-US" sz="2400" b="1" dirty="0">
                <a:solidFill>
                  <a:srgbClr val="00B050"/>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là</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đường</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vòng</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tròn</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trên</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quả</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địa</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cầu</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vuông</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góc</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với</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kinh</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tuyến</a:t>
            </a:r>
            <a:r>
              <a:rPr lang="en-US" altLang="en-US" sz="2400" b="1" dirty="0">
                <a:solidFill>
                  <a:schemeClr val="tx1"/>
                </a:solidFill>
                <a:latin typeface="#9Slide03 SVN-PF Din Text Pro C" panose="02000506020000020004" pitchFamily="2" charset="0"/>
              </a:rPr>
              <a:t>.</a:t>
            </a:r>
          </a:p>
          <a:p>
            <a:pPr algn="just" eaLnBrk="1" hangingPunct="1">
              <a:buClrTx/>
            </a:pP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Các</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vĩ</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tuyến</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có</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độ</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dài</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khác</a:t>
            </a:r>
            <a:r>
              <a:rPr lang="en-US" altLang="en-US" sz="2400" b="1" dirty="0">
                <a:solidFill>
                  <a:schemeClr val="tx1"/>
                </a:solidFill>
                <a:latin typeface="#9Slide03 SVN-PF Din Text Pro C" panose="02000506020000020004" pitchFamily="2" charset="0"/>
              </a:rPr>
              <a:t> </a:t>
            </a:r>
            <a:r>
              <a:rPr lang="en-US" altLang="en-US" sz="2400" b="1" dirty="0" err="1">
                <a:solidFill>
                  <a:schemeClr val="tx1"/>
                </a:solidFill>
                <a:latin typeface="#9Slide03 SVN-PF Din Text Pro C" panose="02000506020000020004" pitchFamily="2" charset="0"/>
              </a:rPr>
              <a:t>nhau</a:t>
            </a:r>
            <a:endParaRPr lang="en-US" altLang="en-US" sz="2400" b="1" dirty="0">
              <a:solidFill>
                <a:schemeClr val="tx1"/>
              </a:solidFill>
              <a:latin typeface="#9Slide03 SVN-PF Din Text Pro C" panose="02000506020000020004" pitchFamily="2" charset="0"/>
            </a:endParaRPr>
          </a:p>
        </p:txBody>
      </p:sp>
    </p:spTree>
    <p:extLst>
      <p:ext uri="{BB962C8B-B14F-4D97-AF65-F5344CB8AC3E}">
        <p14:creationId xmlns:p14="http://schemas.microsoft.com/office/powerpoint/2010/main" val="35651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7" grpId="0"/>
      <p:bldP spid="28" grpId="0"/>
      <p:bldP spid="6" grpId="0" animBg="1"/>
      <p:bldP spid="26" grpId="0"/>
      <p:bldP spid="29"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pSp>
        <p:nvGrpSpPr>
          <p:cNvPr id="2" name="Group 167"/>
          <p:cNvGrpSpPr>
            <a:grpSpLocks/>
          </p:cNvGrpSpPr>
          <p:nvPr/>
        </p:nvGrpSpPr>
        <p:grpSpPr bwMode="auto">
          <a:xfrm>
            <a:off x="1334155" y="1598721"/>
            <a:ext cx="1759701" cy="1295400"/>
            <a:chOff x="371" y="2304"/>
            <a:chExt cx="816" cy="816"/>
          </a:xfrm>
        </p:grpSpPr>
        <p:sp>
          <p:nvSpPr>
            <p:cNvPr id="20544" name="Rectangle 168">
              <a:hlinkClick r:id="rId2" action="ppaction://hlinksldjump"/>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FF"/>
                  </a:solidFill>
                  <a:latin typeface="iCiel Baliho Script" pitchFamily="50" charset="0"/>
                </a:rPr>
                <a:t>C</a:t>
              </a:r>
            </a:p>
          </p:txBody>
        </p:sp>
        <p:sp>
          <p:nvSpPr>
            <p:cNvPr id="20545" name="AutoShape 169"/>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iCiel Baliho Script" pitchFamily="50" charset="0"/>
              </a:endParaRPr>
            </a:p>
          </p:txBody>
        </p:sp>
        <p:sp>
          <p:nvSpPr>
            <p:cNvPr id="20546" name="Text Box 170"/>
            <p:cNvSpPr txBox="1">
              <a:spLocks noChangeArrowheads="1"/>
            </p:cNvSpPr>
            <p:nvPr/>
          </p:nvSpPr>
          <p:spPr bwMode="auto">
            <a:xfrm>
              <a:off x="638" y="2387"/>
              <a:ext cx="35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800000"/>
                  </a:solidFill>
                  <a:latin typeface="iCiel Baliho Script" pitchFamily="50" charset="0"/>
                </a:rPr>
                <a:t>10</a:t>
              </a:r>
              <a:r>
                <a:rPr lang="en-US" altLang="en-US" sz="2800" baseline="30000" dirty="0">
                  <a:solidFill>
                    <a:srgbClr val="800000"/>
                  </a:solidFill>
                  <a:latin typeface="iCiel Baliho Script" pitchFamily="50" charset="0"/>
                </a:rPr>
                <a:t>o</a:t>
              </a:r>
              <a:r>
                <a:rPr lang="en-US" altLang="en-US" sz="2800" dirty="0">
                  <a:solidFill>
                    <a:srgbClr val="800000"/>
                  </a:solidFill>
                  <a:latin typeface="iCiel Baliho Script" pitchFamily="50" charset="0"/>
                </a:rPr>
                <a:t>B</a:t>
              </a:r>
            </a:p>
          </p:txBody>
        </p:sp>
        <p:sp>
          <p:nvSpPr>
            <p:cNvPr id="20547" name="Text Box 171"/>
            <p:cNvSpPr txBox="1">
              <a:spLocks noChangeArrowheads="1"/>
            </p:cNvSpPr>
            <p:nvPr/>
          </p:nvSpPr>
          <p:spPr bwMode="auto">
            <a:xfrm>
              <a:off x="634" y="2773"/>
              <a:ext cx="3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800000"/>
                  </a:solidFill>
                  <a:latin typeface="iCiel Baliho Script" pitchFamily="50" charset="0"/>
                </a:rPr>
                <a:t>20</a:t>
              </a:r>
              <a:r>
                <a:rPr lang="en-US" altLang="en-US" sz="2800" baseline="30000" dirty="0">
                  <a:solidFill>
                    <a:srgbClr val="800000"/>
                  </a:solidFill>
                  <a:latin typeface="iCiel Baliho Script" pitchFamily="50" charset="0"/>
                </a:rPr>
                <a:t>o</a:t>
              </a:r>
              <a:r>
                <a:rPr lang="en-US" altLang="en-US" sz="2800" dirty="0">
                  <a:solidFill>
                    <a:srgbClr val="800000"/>
                  </a:solidFill>
                  <a:latin typeface="iCiel Baliho Script" pitchFamily="50" charset="0"/>
                </a:rPr>
                <a:t>T</a:t>
              </a:r>
            </a:p>
          </p:txBody>
        </p:sp>
      </p:gr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grpSp>
        <p:nvGrpSpPr>
          <p:cNvPr id="72" name="Group 71">
            <a:extLst>
              <a:ext uri="{FF2B5EF4-FFF2-40B4-BE49-F238E27FC236}">
                <a16:creationId xmlns:a16="http://schemas.microsoft.com/office/drawing/2014/main" id="{791B05A1-4BEE-4AFD-BB22-DE950719960F}"/>
              </a:ext>
            </a:extLst>
          </p:cNvPr>
          <p:cNvGrpSpPr/>
          <p:nvPr/>
        </p:nvGrpSpPr>
        <p:grpSpPr>
          <a:xfrm>
            <a:off x="1428852" y="28136"/>
            <a:ext cx="9093782" cy="872197"/>
            <a:chOff x="2385455" y="0"/>
            <a:chExt cx="9093782" cy="988142"/>
          </a:xfrm>
        </p:grpSpPr>
        <p:sp>
          <p:nvSpPr>
            <p:cNvPr id="73" name="Lưu đồ: Điểm Kết Thúc 147">
              <a:extLst>
                <a:ext uri="{FF2B5EF4-FFF2-40B4-BE49-F238E27FC236}">
                  <a16:creationId xmlns:a16="http://schemas.microsoft.com/office/drawing/2014/main" id="{33884687-9B92-4CB5-B174-457A22D9F53A}"/>
                </a:ext>
              </a:extLst>
            </p:cNvPr>
            <p:cNvSpPr/>
            <p:nvPr/>
          </p:nvSpPr>
          <p:spPr>
            <a:xfrm>
              <a:off x="2385455" y="0"/>
              <a:ext cx="9093782"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9Slide03 SVN-PF Din Text Pro C" panose="02000506020000020004" pitchFamily="2" charset="0"/>
                </a:rPr>
                <a:t> KINH ĐỘ, VĨ ĐỘ VÀ TỌA ĐỘ ĐỊA LÍ</a:t>
              </a:r>
            </a:p>
          </p:txBody>
        </p:sp>
        <p:sp>
          <p:nvSpPr>
            <p:cNvPr id="74" name="Oval 73">
              <a:extLst>
                <a:ext uri="{FF2B5EF4-FFF2-40B4-BE49-F238E27FC236}">
                  <a16:creationId xmlns:a16="http://schemas.microsoft.com/office/drawing/2014/main" id="{E4AB3F68-BC47-472C-87B1-2C08EDB8AA94}"/>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VN-PF Din Text Pro C" panose="02000506020000020004" pitchFamily="2" charset="0"/>
                  <a:cs typeface="Arial" panose="020B0604020202020204" pitchFamily="34" charset="0"/>
                </a:rPr>
                <a:t>2</a:t>
              </a:r>
            </a:p>
          </p:txBody>
        </p:sp>
      </p:grpSp>
      <p:sp>
        <p:nvSpPr>
          <p:cNvPr id="76" name="Rectangle 185">
            <a:extLst>
              <a:ext uri="{FF2B5EF4-FFF2-40B4-BE49-F238E27FC236}">
                <a16:creationId xmlns:a16="http://schemas.microsoft.com/office/drawing/2014/main" id="{EC8B3F5E-21C6-49CF-98C4-342BCEA5464F}"/>
              </a:ext>
            </a:extLst>
          </p:cNvPr>
          <p:cNvSpPr>
            <a:spLocks noChangeArrowheads="1"/>
          </p:cNvSpPr>
          <p:nvPr/>
        </p:nvSpPr>
        <p:spPr bwMode="auto">
          <a:xfrm>
            <a:off x="10970358" y="706452"/>
            <a:ext cx="1151918" cy="584775"/>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9Slide03 SVN-PF Din Text Pro C" panose="02000506020000020004" pitchFamily="2" charset="0"/>
              </a:rPr>
              <a:t>Kinh</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độ</a:t>
            </a:r>
            <a:endParaRPr lang="en-US" altLang="en-US" b="1" dirty="0">
              <a:solidFill>
                <a:srgbClr val="C00000"/>
              </a:solidFill>
              <a:latin typeface="#9Slide03 SVN-PF Din Text Pro C" panose="02000506020000020004" pitchFamily="2" charset="0"/>
            </a:endParaRPr>
          </a:p>
        </p:txBody>
      </p:sp>
      <p:sp>
        <p:nvSpPr>
          <p:cNvPr id="77" name="Rectangle 185">
            <a:extLst>
              <a:ext uri="{FF2B5EF4-FFF2-40B4-BE49-F238E27FC236}">
                <a16:creationId xmlns:a16="http://schemas.microsoft.com/office/drawing/2014/main" id="{C9CA5D5D-5363-4108-9A59-3A7102C2B40F}"/>
              </a:ext>
            </a:extLst>
          </p:cNvPr>
          <p:cNvSpPr>
            <a:spLocks noChangeArrowheads="1"/>
          </p:cNvSpPr>
          <p:nvPr/>
        </p:nvSpPr>
        <p:spPr bwMode="auto">
          <a:xfrm>
            <a:off x="2881637" y="4163725"/>
            <a:ext cx="1151918" cy="584775"/>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9Slide03 SVN-PF Din Text Pro C" panose="02000506020000020004" pitchFamily="2" charset="0"/>
              </a:rPr>
              <a:t>Vĩ</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độ</a:t>
            </a:r>
            <a:endParaRPr lang="en-US" altLang="en-US" b="1" dirty="0">
              <a:solidFill>
                <a:srgbClr val="C00000"/>
              </a:solidFill>
              <a:latin typeface="#9Slide03 SVN-PF Din Text Pro C" panose="02000506020000020004" pitchFamily="2" charset="0"/>
            </a:endParaRPr>
          </a:p>
        </p:txBody>
      </p:sp>
      <p:cxnSp>
        <p:nvCxnSpPr>
          <p:cNvPr id="6" name="Straight Arrow Connector 5">
            <a:extLst>
              <a:ext uri="{FF2B5EF4-FFF2-40B4-BE49-F238E27FC236}">
                <a16:creationId xmlns:a16="http://schemas.microsoft.com/office/drawing/2014/main" id="{F1CF3B45-554B-4397-A92F-4FA4C500BD13}"/>
              </a:ext>
            </a:extLst>
          </p:cNvPr>
          <p:cNvCxnSpPr>
            <a:stCxn id="77" idx="3"/>
            <a:endCxn id="20503" idx="1"/>
          </p:cNvCxnSpPr>
          <p:nvPr/>
        </p:nvCxnSpPr>
        <p:spPr>
          <a:xfrm flipV="1">
            <a:off x="4033555" y="3004066"/>
            <a:ext cx="1046446" cy="1452047"/>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CE40438-DECA-4E27-871C-39A0ABDA44B4}"/>
              </a:ext>
            </a:extLst>
          </p:cNvPr>
          <p:cNvCxnSpPr>
            <a:cxnSpLocks/>
            <a:stCxn id="77" idx="3"/>
            <a:endCxn id="20498" idx="1"/>
          </p:cNvCxnSpPr>
          <p:nvPr/>
        </p:nvCxnSpPr>
        <p:spPr>
          <a:xfrm flipV="1">
            <a:off x="4033555" y="3780354"/>
            <a:ext cx="1057558" cy="675759"/>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2503926-2BFF-4F8F-9F10-207509C51A36}"/>
              </a:ext>
            </a:extLst>
          </p:cNvPr>
          <p:cNvCxnSpPr>
            <a:cxnSpLocks/>
            <a:stCxn id="77" idx="3"/>
            <a:endCxn id="20530" idx="1"/>
          </p:cNvCxnSpPr>
          <p:nvPr/>
        </p:nvCxnSpPr>
        <p:spPr>
          <a:xfrm>
            <a:off x="4033555" y="4456113"/>
            <a:ext cx="1073434" cy="1367353"/>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9DF7A1-358A-409D-9167-13EC989995DE}"/>
              </a:ext>
            </a:extLst>
          </p:cNvPr>
          <p:cNvCxnSpPr>
            <a:stCxn id="76" idx="1"/>
            <a:endCxn id="20510" idx="0"/>
          </p:cNvCxnSpPr>
          <p:nvPr/>
        </p:nvCxnSpPr>
        <p:spPr>
          <a:xfrm flipH="1">
            <a:off x="10502900" y="998840"/>
            <a:ext cx="467458" cy="525161"/>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2BC09C-768A-400D-AD46-C4DFE2594312}"/>
              </a:ext>
            </a:extLst>
          </p:cNvPr>
          <p:cNvCxnSpPr>
            <a:cxnSpLocks/>
            <a:stCxn id="76" idx="1"/>
          </p:cNvCxnSpPr>
          <p:nvPr/>
        </p:nvCxnSpPr>
        <p:spPr>
          <a:xfrm flipH="1">
            <a:off x="7729538" y="998840"/>
            <a:ext cx="3240820" cy="648045"/>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16072A6-6B3D-4234-8E2A-014BA74773D1}"/>
              </a:ext>
            </a:extLst>
          </p:cNvPr>
          <p:cNvCxnSpPr>
            <a:cxnSpLocks/>
            <a:stCxn id="76" idx="1"/>
            <a:endCxn id="20505" idx="0"/>
          </p:cNvCxnSpPr>
          <p:nvPr/>
        </p:nvCxnSpPr>
        <p:spPr>
          <a:xfrm flipH="1">
            <a:off x="6458157" y="998840"/>
            <a:ext cx="4512201" cy="450548"/>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1" name="Rectangle 185">
            <a:extLst>
              <a:ext uri="{FF2B5EF4-FFF2-40B4-BE49-F238E27FC236}">
                <a16:creationId xmlns:a16="http://schemas.microsoft.com/office/drawing/2014/main" id="{4DC94619-0D87-407D-87B4-19C567FCDF77}"/>
              </a:ext>
            </a:extLst>
          </p:cNvPr>
          <p:cNvSpPr>
            <a:spLocks noChangeArrowheads="1"/>
          </p:cNvSpPr>
          <p:nvPr/>
        </p:nvSpPr>
        <p:spPr bwMode="auto">
          <a:xfrm>
            <a:off x="169777" y="1215370"/>
            <a:ext cx="1026489" cy="2246769"/>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800" b="1" dirty="0" err="1">
                <a:solidFill>
                  <a:srgbClr val="C00000"/>
                </a:solidFill>
                <a:latin typeface="#9Slide03 SVN-PF Din Text Pro C" panose="02000506020000020004" pitchFamily="2" charset="0"/>
              </a:rPr>
              <a:t>Tọa</a:t>
            </a:r>
            <a:r>
              <a:rPr lang="en-US" altLang="en-US" sz="2800" b="1" dirty="0">
                <a:solidFill>
                  <a:srgbClr val="C00000"/>
                </a:solidFill>
                <a:latin typeface="#9Slide03 SVN-PF Din Text Pro C" panose="02000506020000020004" pitchFamily="2" charset="0"/>
              </a:rPr>
              <a:t> </a:t>
            </a:r>
            <a:r>
              <a:rPr lang="en-US" altLang="en-US" sz="2800" b="1" dirty="0" err="1">
                <a:solidFill>
                  <a:srgbClr val="C00000"/>
                </a:solidFill>
                <a:latin typeface="#9Slide03 SVN-PF Din Text Pro C" panose="02000506020000020004" pitchFamily="2" charset="0"/>
              </a:rPr>
              <a:t>độ</a:t>
            </a:r>
            <a:r>
              <a:rPr lang="en-US" altLang="en-US" sz="2800" b="1" dirty="0">
                <a:solidFill>
                  <a:srgbClr val="C00000"/>
                </a:solidFill>
                <a:latin typeface="#9Slide03 SVN-PF Din Text Pro C" panose="02000506020000020004" pitchFamily="2" charset="0"/>
              </a:rPr>
              <a:t> </a:t>
            </a:r>
            <a:r>
              <a:rPr lang="en-US" altLang="en-US" sz="2800" b="1" dirty="0" err="1">
                <a:solidFill>
                  <a:srgbClr val="C00000"/>
                </a:solidFill>
                <a:latin typeface="#9Slide03 SVN-PF Din Text Pro C" panose="02000506020000020004" pitchFamily="2" charset="0"/>
              </a:rPr>
              <a:t>địa</a:t>
            </a:r>
            <a:r>
              <a:rPr lang="en-US" altLang="en-US" sz="2800" b="1" dirty="0">
                <a:solidFill>
                  <a:srgbClr val="C00000"/>
                </a:solidFill>
                <a:latin typeface="#9Slide03 SVN-PF Din Text Pro C" panose="02000506020000020004" pitchFamily="2" charset="0"/>
              </a:rPr>
              <a:t> </a:t>
            </a:r>
            <a:r>
              <a:rPr lang="en-US" altLang="en-US" sz="2800" b="1" dirty="0" err="1">
                <a:solidFill>
                  <a:srgbClr val="C00000"/>
                </a:solidFill>
                <a:latin typeface="#9Slide03 SVN-PF Din Text Pro C" panose="02000506020000020004" pitchFamily="2" charset="0"/>
              </a:rPr>
              <a:t>lí</a:t>
            </a:r>
            <a:r>
              <a:rPr lang="en-US" altLang="en-US" sz="2800" b="1" dirty="0">
                <a:solidFill>
                  <a:srgbClr val="C00000"/>
                </a:solidFill>
                <a:latin typeface="#9Slide03 SVN-PF Din Text Pro C" panose="02000506020000020004" pitchFamily="2" charset="0"/>
              </a:rPr>
              <a:t> </a:t>
            </a:r>
            <a:r>
              <a:rPr lang="en-US" altLang="en-US" sz="2800" b="1" dirty="0" err="1">
                <a:solidFill>
                  <a:srgbClr val="C00000"/>
                </a:solidFill>
                <a:latin typeface="#9Slide03 SVN-PF Din Text Pro C" panose="02000506020000020004" pitchFamily="2" charset="0"/>
              </a:rPr>
              <a:t>của</a:t>
            </a:r>
            <a:r>
              <a:rPr lang="en-US" altLang="en-US" sz="2800" b="1" dirty="0">
                <a:solidFill>
                  <a:srgbClr val="C00000"/>
                </a:solidFill>
                <a:latin typeface="#9Slide03 SVN-PF Din Text Pro C" panose="02000506020000020004" pitchFamily="2" charset="0"/>
              </a:rPr>
              <a:t> 1 </a:t>
            </a:r>
            <a:r>
              <a:rPr lang="en-US" altLang="en-US" sz="2800" b="1" dirty="0" err="1">
                <a:solidFill>
                  <a:srgbClr val="C00000"/>
                </a:solidFill>
                <a:latin typeface="#9Slide03 SVN-PF Din Text Pro C" panose="02000506020000020004" pitchFamily="2" charset="0"/>
              </a:rPr>
              <a:t>điểm</a:t>
            </a:r>
            <a:endParaRPr lang="en-US" altLang="en-US" sz="2800" b="1" dirty="0">
              <a:solidFill>
                <a:srgbClr val="C00000"/>
              </a:solidFill>
              <a:latin typeface="#9Slide03 SVN-PF Din Text Pro C" panose="02000506020000020004" pitchFamily="2" charset="0"/>
            </a:endParaRPr>
          </a:p>
        </p:txBody>
      </p:sp>
      <p:pic>
        <p:nvPicPr>
          <p:cNvPr id="11266" name="Picture 2" descr="Du học sinh có nên về nước trong dịch Covid19 - GLC Edu">
            <a:extLst>
              <a:ext uri="{FF2B5EF4-FFF2-40B4-BE49-F238E27FC236}">
                <a16:creationId xmlns:a16="http://schemas.microsoft.com/office/drawing/2014/main" id="{6F703E82-1289-4DE2-9928-FB3FF23850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364812" y="4247687"/>
            <a:ext cx="2445930"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9858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amond(in)">
                                      <p:cBhvr>
                                        <p:cTn id="53" dur="20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diamond(in)">
                                      <p:cBhvr>
                                        <p:cTn id="58"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BAC7CFEC-0E9D-4F0C-99AC-9E7DC74BA531}"/>
  <p:tag name="GENSWF_ADVANCE_TIME" val="31.328"/>
  <p:tag name="TIMING" val="|1|1.125|4.968|0.75|0.391|0.656|0.36|1.015|0.75|1.094|5.984|1.516|4.656|1.25|1.063|0.843|1.219|1.844"/>
  <p:tag name="ISPRING_CUSTOM_TIMING_USED" val="1"/>
  <p:tag name="PPSNARRATION" val="11,1114085619,N:\GIAO AN E-LEARNING\KHOI 6\DIA\giao an pp\giao an dien tu dia ly 6\bai 4\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1167</Words>
  <Application>Microsoft Office PowerPoint</Application>
  <PresentationFormat>Widescreen</PresentationFormat>
  <Paragraphs>221</Paragraphs>
  <Slides>17</Slides>
  <Notes>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#9Slide03 SVN-PF Din Text Pro C</vt:lpstr>
      <vt:lpstr>#9Slide05 Brannboll Ny</vt:lpstr>
      <vt:lpstr>#9Slide05 Cimochi</vt:lpstr>
      <vt:lpstr>Arial</vt:lpstr>
      <vt:lpstr>Calibri</vt:lpstr>
      <vt:lpstr>Calibri Light</vt:lpstr>
      <vt:lpstr>Cambria</vt:lpstr>
      <vt:lpstr>iCiel Baliho Script</vt:lpstr>
      <vt:lpstr>Lucida Sans Unicode</vt:lpstr>
      <vt:lpstr>Rockwell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NhatAnh</cp:lastModifiedBy>
  <cp:revision>27</cp:revision>
  <dcterms:created xsi:type="dcterms:W3CDTF">2021-07-21T02:55:04Z</dcterms:created>
  <dcterms:modified xsi:type="dcterms:W3CDTF">2021-09-10T03:43:40Z</dcterms:modified>
</cp:coreProperties>
</file>