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4"/>
  </p:notesMasterIdLst>
  <p:sldIdLst>
    <p:sldId id="256" r:id="rId2"/>
    <p:sldId id="272" r:id="rId3"/>
    <p:sldId id="288" r:id="rId4"/>
    <p:sldId id="360" r:id="rId5"/>
    <p:sldId id="362" r:id="rId6"/>
    <p:sldId id="270" r:id="rId7"/>
    <p:sldId id="275" r:id="rId8"/>
    <p:sldId id="345" r:id="rId9"/>
    <p:sldId id="348" r:id="rId10"/>
    <p:sldId id="349" r:id="rId11"/>
    <p:sldId id="363" r:id="rId12"/>
    <p:sldId id="364" r:id="rId13"/>
    <p:sldId id="354" r:id="rId14"/>
    <p:sldId id="378" r:id="rId15"/>
    <p:sldId id="377" r:id="rId16"/>
    <p:sldId id="356" r:id="rId17"/>
    <p:sldId id="357" r:id="rId18"/>
    <p:sldId id="366" r:id="rId19"/>
    <p:sldId id="367" r:id="rId20"/>
    <p:sldId id="358" r:id="rId21"/>
    <p:sldId id="369" r:id="rId22"/>
    <p:sldId id="376" r:id="rId23"/>
  </p:sldIdLst>
  <p:sldSz cx="9144000" cy="5143500" type="screen16x9"/>
  <p:notesSz cx="6858000" cy="9144000"/>
  <p:embeddedFontLst>
    <p:embeddedFont>
      <p:font typeface="Chewy" panose="020B0604020202020204" charset="0"/>
      <p:regular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Nunito SemiBold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197642-07C3-4FAE-95BF-44FFD0E06B52}">
  <a:tblStyle styleId="{AA197642-07C3-4FAE-95BF-44FFD0E06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1" name="Google Shape;79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2" name="Google Shape;79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55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9fe1004dc8_0_4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9fe1004dc8_0_4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537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052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9fe1004dc8_0_4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9fe1004dc8_0_4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12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0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9fe1004dc8_0_4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9fe1004dc8_0_4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378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14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840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67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15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" name="Google Shape;8314;g9fe1004dc8_0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5" name="Google Shape;8315;g9fe1004dc8_0_1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2" name="Google Shape;9412;g9fe1004dc8_0_24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3" name="Google Shape;9413;g9fe1004dc8_0_24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24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8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" name="Google Shape;8302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3" name="Google Shape;8303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12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9fe1004dc8_0_4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9fe1004dc8_0_4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62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927991" y="816641"/>
            <a:ext cx="161913" cy="145916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21236" y="680018"/>
            <a:ext cx="134340" cy="121912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71525" y="4556624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571525" y="-47200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416117" y="-251591"/>
            <a:ext cx="359392" cy="931707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267638" y="216535"/>
            <a:ext cx="1166826" cy="746025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39161" y="-170594"/>
            <a:ext cx="747610" cy="722927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53946" y="-280695"/>
            <a:ext cx="363800" cy="984632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111408" y="-436182"/>
            <a:ext cx="548163" cy="942251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477854" y="-461408"/>
            <a:ext cx="676573" cy="945704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439672" y="1377176"/>
            <a:ext cx="362172" cy="472552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7396851" y="4455227"/>
            <a:ext cx="364299" cy="944465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8040390" y="4399826"/>
            <a:ext cx="548040" cy="880090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8033285" y="4463142"/>
            <a:ext cx="486030" cy="891554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8361733" y="4537746"/>
            <a:ext cx="170031" cy="140575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8296729" y="4616986"/>
            <a:ext cx="236123" cy="182680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8214365" y="4704389"/>
            <a:ext cx="326204" cy="2235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8148302" y="4871637"/>
            <a:ext cx="376296" cy="209666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8131598" y="5055187"/>
            <a:ext cx="235216" cy="149420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531922" y="4421091"/>
            <a:ext cx="686121" cy="861015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594759" y="4498038"/>
            <a:ext cx="483359" cy="881979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7896449" y="5115051"/>
            <a:ext cx="139769" cy="133369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7788033" y="4912504"/>
            <a:ext cx="192734" cy="191827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7708164" y="4730139"/>
            <a:ext cx="216293" cy="27402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7722248" y="4724244"/>
            <a:ext cx="111422" cy="14453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7612673" y="4568762"/>
            <a:ext cx="142843" cy="17108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7590476" y="4515826"/>
            <a:ext cx="101998" cy="118528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7993325" y="4750296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688234" y="4462865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8005092" y="5011674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221362" y="247799"/>
            <a:ext cx="436502" cy="569243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181020" y="4253777"/>
            <a:ext cx="1117161" cy="1087511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07387" y="3879385"/>
            <a:ext cx="884073" cy="1185979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5611844" y="-217762"/>
            <a:ext cx="1007000" cy="841746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600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867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241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77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971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Slide_1_1_1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276700" y="3409374"/>
            <a:ext cx="3000054" cy="46819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5" name="Google Shape;5895;p21"/>
          <p:cNvSpPr/>
          <p:nvPr/>
        </p:nvSpPr>
        <p:spPr>
          <a:xfrm>
            <a:off x="5828166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7993544" y="4536581"/>
            <a:ext cx="1074149" cy="686771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35047" y="4117023"/>
            <a:ext cx="979636" cy="1073014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45765" y="-39055"/>
            <a:ext cx="872863" cy="391688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8405369" y="-112602"/>
            <a:ext cx="809979" cy="830659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8579697" y="4308693"/>
            <a:ext cx="519193" cy="813144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8370109" y="3535768"/>
            <a:ext cx="880479" cy="667378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7479248" y="4812751"/>
            <a:ext cx="872869" cy="391714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733947" y="1877714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623539" y="2504551"/>
            <a:ext cx="32874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Slide_1_1_1_1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265925" y="1609424"/>
            <a:ext cx="3000054" cy="46819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4" name="Google Shape;6164;p22"/>
          <p:cNvSpPr/>
          <p:nvPr/>
        </p:nvSpPr>
        <p:spPr>
          <a:xfrm>
            <a:off x="5828166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8484486" y="3972857"/>
            <a:ext cx="1039249" cy="790773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74811" y="-242520"/>
            <a:ext cx="979622" cy="1072999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8388632" y="-184564"/>
            <a:ext cx="809979" cy="830659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8696939" y="4046788"/>
            <a:ext cx="519183" cy="813092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06148" y="4381560"/>
            <a:ext cx="880501" cy="667395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8710447" y="4899899"/>
            <a:ext cx="757549" cy="271844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5030901" y="1686750"/>
            <a:ext cx="3121200" cy="2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8109562" y="4330288"/>
            <a:ext cx="809938" cy="830618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Slide_1_1_1_1_1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6887830" y="2861832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23"/>
          <p:cNvSpPr/>
          <p:nvPr/>
        </p:nvSpPr>
        <p:spPr>
          <a:xfrm flipH="1">
            <a:off x="-202396" y="-91834"/>
            <a:ext cx="3306387" cy="5163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66838" y="4529716"/>
            <a:ext cx="1074149" cy="686771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7912723" y="3793042"/>
            <a:ext cx="1289014" cy="1411882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8425005" y="99074"/>
            <a:ext cx="872928" cy="391695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04068" y="-201098"/>
            <a:ext cx="792893" cy="813137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163406" y="-169808"/>
            <a:ext cx="672534" cy="674661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597496" y="-195841"/>
            <a:ext cx="488645" cy="472512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1505356" y="-178102"/>
            <a:ext cx="389211" cy="544034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98034" y="4301828"/>
            <a:ext cx="519193" cy="813144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245431" y="3617896"/>
            <a:ext cx="880467" cy="667369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503064" y="4446077"/>
            <a:ext cx="117436" cy="105833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5410744" y="1236425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5400537" y="1624313"/>
            <a:ext cx="21138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5407687" y="2503551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5385987" y="2891469"/>
            <a:ext cx="21138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5410738" y="3772676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5400517" y="4154124"/>
            <a:ext cx="21138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878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507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44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107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814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3014200" y="2718625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20837" y="-39388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4522213" y="4474941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1631641" y="4295292"/>
            <a:ext cx="415920" cy="1078251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7991078" y="-124958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7983973" y="-199739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8312420" y="476643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8247416" y="355298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8165052" y="227075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8098990" y="73660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8082285" y="-49642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8123026" y="34495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8093623" y="317240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8081857" y="36682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8402897" y="21890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8370118" y="194513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8235650" y="386150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8216325" y="435735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8455001" y="47355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8413832" y="44329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8364247" y="621476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8391962" y="665190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7355265" y="-106134"/>
            <a:ext cx="686110" cy="861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7428715" y="-207988"/>
            <a:ext cx="483351" cy="881965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7758212" y="-59328"/>
            <a:ext cx="139767" cy="13336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7629869" y="73853"/>
            <a:ext cx="192731" cy="191824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7533765" y="164979"/>
            <a:ext cx="216290" cy="274016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7539764" y="295330"/>
            <a:ext cx="111420" cy="144529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7414026" y="412152"/>
            <a:ext cx="142841" cy="171087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7382758" y="512051"/>
            <a:ext cx="101997" cy="118526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7985182" y="397085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7810876" y="469486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7805059" y="418832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7433296" y="16465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7436085" y="21238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7486995" y="18290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7501521" y="657773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7468110" y="668131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7366618" y="47581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7370099" y="446588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7847662" y="160681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7567352" y="254259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7783578" y="300344"/>
            <a:ext cx="28598" cy="22702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91" r:id="rId3"/>
    <p:sldLayoutId id="2147483690" r:id="rId4"/>
    <p:sldLayoutId id="2147483685" r:id="rId5"/>
    <p:sldLayoutId id="2147483684" r:id="rId6"/>
    <p:sldLayoutId id="2147483683" r:id="rId7"/>
    <p:sldLayoutId id="2147483665" r:id="rId8"/>
    <p:sldLayoutId id="2147483666" r:id="rId9"/>
    <p:sldLayoutId id="2147483689" r:id="rId10"/>
    <p:sldLayoutId id="2147483688" r:id="rId11"/>
    <p:sldLayoutId id="2147483687" r:id="rId12"/>
    <p:sldLayoutId id="2147483686" r:id="rId13"/>
    <p:sldLayoutId id="2147483682" r:id="rId14"/>
    <p:sldLayoutId id="2147483667" r:id="rId15"/>
    <p:sldLayoutId id="2147483668" r:id="rId16"/>
    <p:sldLayoutId id="2147483669" r:id="rId17"/>
    <p:sldLayoutId id="214748369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gif"/><Relationship Id="rId18" Type="http://schemas.openxmlformats.org/officeDocument/2006/relationships/slide" Target="slide22.xml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gif"/><Relationship Id="rId25" Type="http://schemas.openxmlformats.org/officeDocument/2006/relationships/image" Target="../media/image40.png"/><Relationship Id="rId2" Type="http://schemas.openxmlformats.org/officeDocument/2006/relationships/audio" Target="../media/media1.wma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microsoft.com/office/2007/relationships/media" Target="../media/media1.wma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39.png"/><Relationship Id="rId5" Type="http://schemas.openxmlformats.org/officeDocument/2006/relationships/image" Target="../media/image21.jpg"/><Relationship Id="rId15" Type="http://schemas.openxmlformats.org/officeDocument/2006/relationships/image" Target="../media/image31.gif"/><Relationship Id="rId23" Type="http://schemas.openxmlformats.org/officeDocument/2006/relationships/image" Target="../media/image38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30.gif"/><Relationship Id="rId2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8" name="Google Shape;7908;p35"/>
          <p:cNvSpPr txBox="1">
            <a:spLocks noGrp="1"/>
          </p:cNvSpPr>
          <p:nvPr>
            <p:ph type="ctrTitle"/>
          </p:nvPr>
        </p:nvSpPr>
        <p:spPr>
          <a:xfrm>
            <a:off x="142386" y="966481"/>
            <a:ext cx="8520223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2736" y="843799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6DE58-46D8-41DB-AF85-5A6B7D257BCA}"/>
              </a:ext>
            </a:extLst>
          </p:cNvPr>
          <p:cNvSpPr/>
          <p:nvPr/>
        </p:nvSpPr>
        <p:spPr>
          <a:xfrm>
            <a:off x="67541" y="1269471"/>
            <a:ext cx="9008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53967-1E37-4629-BCFC-6F599BFE0834}"/>
              </a:ext>
            </a:extLst>
          </p:cNvPr>
          <p:cNvSpPr/>
          <p:nvPr/>
        </p:nvSpPr>
        <p:spPr>
          <a:xfrm>
            <a:off x="0" y="2410681"/>
            <a:ext cx="9008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00B8CA-2218-4DA1-B6AE-F6B497A6773F}"/>
              </a:ext>
            </a:extLst>
          </p:cNvPr>
          <p:cNvSpPr/>
          <p:nvPr/>
        </p:nvSpPr>
        <p:spPr>
          <a:xfrm>
            <a:off x="0" y="3611010"/>
            <a:ext cx="8941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0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17;p67">
            <a:extLst>
              <a:ext uri="{FF2B5EF4-FFF2-40B4-BE49-F238E27FC236}">
                <a16:creationId xmlns:a16="http://schemas.microsoft.com/office/drawing/2014/main" id="{2928DC28-DF8D-45F4-8311-2B693C798C03}"/>
              </a:ext>
            </a:extLst>
          </p:cNvPr>
          <p:cNvSpPr txBox="1">
            <a:spLocks/>
          </p:cNvSpPr>
          <p:nvPr/>
        </p:nvSpPr>
        <p:spPr>
          <a:xfrm>
            <a:off x="1062395" y="1130950"/>
            <a:ext cx="8081605" cy="5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lại kết hợp giữa hai phương thức trồng trọt?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163BA63A-9D5C-424D-BC4D-3C004013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24886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417;p67">
            <a:extLst>
              <a:ext uri="{FF2B5EF4-FFF2-40B4-BE49-F238E27FC236}">
                <a16:creationId xmlns:a16="http://schemas.microsoft.com/office/drawing/2014/main" id="{77451D10-7A5F-4359-A1EC-FD488FCBF638}"/>
              </a:ext>
            </a:extLst>
          </p:cNvPr>
          <p:cNvSpPr txBox="1">
            <a:spLocks/>
          </p:cNvSpPr>
          <p:nvPr/>
        </p:nvSpPr>
        <p:spPr>
          <a:xfrm>
            <a:off x="1009962" y="1121664"/>
            <a:ext cx="8946571" cy="126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ví dụ một số loại cây, củ, quả áp dụng phương pháp trồng trọt kết hợp?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6013AB3B-E524-4A02-A6BD-136FDF47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24885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ui-ten-gif - quocthinh.net">
            <a:extLst>
              <a:ext uri="{FF2B5EF4-FFF2-40B4-BE49-F238E27FC236}">
                <a16:creationId xmlns:a16="http://schemas.microsoft.com/office/drawing/2014/main" id="{EB8EF878-9175-4605-8B55-8F68D141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0" y="2225800"/>
            <a:ext cx="796902" cy="5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BBF20-0447-480A-BED3-B41C1C0E0359}"/>
              </a:ext>
            </a:extLst>
          </p:cNvPr>
          <p:cNvSpPr/>
          <p:nvPr/>
        </p:nvSpPr>
        <p:spPr>
          <a:xfrm>
            <a:off x="1112312" y="1828539"/>
            <a:ext cx="7981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29C59-BA81-405D-9748-7BF44232B100}"/>
              </a:ext>
            </a:extLst>
          </p:cNvPr>
          <p:cNvSpPr/>
          <p:nvPr/>
        </p:nvSpPr>
        <p:spPr>
          <a:xfrm>
            <a:off x="1062395" y="2049978"/>
            <a:ext cx="7857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4" descr="mui-ten-gif - quocthinh.net">
            <a:extLst>
              <a:ext uri="{FF2B5EF4-FFF2-40B4-BE49-F238E27FC236}">
                <a16:creationId xmlns:a16="http://schemas.microsoft.com/office/drawing/2014/main" id="{483F2B32-86A7-4CF2-B018-75A6B8DB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0" y="2225799"/>
            <a:ext cx="796902" cy="5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9417;p67">
            <a:extLst>
              <a:ext uri="{FF2B5EF4-FFF2-40B4-BE49-F238E27FC236}">
                <a16:creationId xmlns:a16="http://schemas.microsoft.com/office/drawing/2014/main" id="{A1DE00FB-02E7-4C5D-A786-85F56B8B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524" y="330609"/>
            <a:ext cx="7634176" cy="688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48A5DF35-E91E-465A-B31E-1AE68C10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30751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-ten-gif - quocthinh.net">
            <a:extLst>
              <a:ext uri="{FF2B5EF4-FFF2-40B4-BE49-F238E27FC236}">
                <a16:creationId xmlns:a16="http://schemas.microsoft.com/office/drawing/2014/main" id="{E0510180-70EC-4B39-B90A-7DA97FB8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5" y="2482990"/>
            <a:ext cx="796902" cy="5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0F66B2-825C-4B80-B57E-F2F9B37C9101}"/>
              </a:ext>
            </a:extLst>
          </p:cNvPr>
          <p:cNvSpPr txBox="1"/>
          <p:nvPr/>
        </p:nvSpPr>
        <p:spPr>
          <a:xfrm>
            <a:off x="1339147" y="2409236"/>
            <a:ext cx="814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+mn-lt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cày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gieo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thu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…</a:t>
            </a:r>
          </a:p>
        </p:txBody>
      </p:sp>
      <p:pic>
        <p:nvPicPr>
          <p:cNvPr id="8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5FCCFEF1-417A-440A-AFC4-8708CAA9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30750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417;p67">
            <a:extLst>
              <a:ext uri="{FF2B5EF4-FFF2-40B4-BE49-F238E27FC236}">
                <a16:creationId xmlns:a16="http://schemas.microsoft.com/office/drawing/2014/main" id="{74B64C93-6FDF-4D94-94B4-F7080AFCE041}"/>
              </a:ext>
            </a:extLst>
          </p:cNvPr>
          <p:cNvSpPr txBox="1">
            <a:spLocks/>
          </p:cNvSpPr>
          <p:nvPr/>
        </p:nvSpPr>
        <p:spPr>
          <a:xfrm>
            <a:off x="1204762" y="1227511"/>
            <a:ext cx="8946571" cy="44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1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" grpId="0"/>
      <p:bldP spid="2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7849" y="731867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A4A00-A874-45B6-8C04-537A55AB515D}"/>
              </a:ext>
            </a:extLst>
          </p:cNvPr>
          <p:cNvSpPr/>
          <p:nvPr/>
        </p:nvSpPr>
        <p:spPr>
          <a:xfrm>
            <a:off x="0" y="130112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2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9417;p67">
            <a:extLst>
              <a:ext uri="{FF2B5EF4-FFF2-40B4-BE49-F238E27FC236}">
                <a16:creationId xmlns:a16="http://schemas.microsoft.com/office/drawing/2014/main" id="{A1DE00FB-02E7-4C5D-A786-85F56B8B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762" y="926433"/>
            <a:ext cx="7634176" cy="688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5FCCFEF1-417A-440A-AFC4-8708CAA9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" y="1599226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4486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7849" y="731867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A4A00-A874-45B6-8C04-537A55AB515D}"/>
              </a:ext>
            </a:extLst>
          </p:cNvPr>
          <p:cNvSpPr/>
          <p:nvPr/>
        </p:nvSpPr>
        <p:spPr>
          <a:xfrm>
            <a:off x="0" y="1301121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9417;p67">
            <a:extLst>
              <a:ext uri="{FF2B5EF4-FFF2-40B4-BE49-F238E27FC236}">
                <a16:creationId xmlns:a16="http://schemas.microsoft.com/office/drawing/2014/main" id="{A1DE00FB-02E7-4C5D-A786-85F56B8B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429" y="464820"/>
            <a:ext cx="9299862" cy="3099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3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C983859-77F1-4EA6-A41C-E515B196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476" y="70762"/>
            <a:ext cx="6186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A48FF2-5589-4EC5-AA98-0ABAD18C7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16381"/>
              </p:ext>
            </p:extLst>
          </p:nvPr>
        </p:nvGraphicFramePr>
        <p:xfrm>
          <a:off x="0" y="593982"/>
          <a:ext cx="9094380" cy="4549518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2456776">
                  <a:extLst>
                    <a:ext uri="{9D8B030D-6E8A-4147-A177-3AD203B41FA5}">
                      <a16:colId xmlns:a16="http://schemas.microsoft.com/office/drawing/2014/main" val="596124993"/>
                    </a:ext>
                  </a:extLst>
                </a:gridCol>
                <a:gridCol w="2350988">
                  <a:extLst>
                    <a:ext uri="{9D8B030D-6E8A-4147-A177-3AD203B41FA5}">
                      <a16:colId xmlns:a16="http://schemas.microsoft.com/office/drawing/2014/main" val="1844478016"/>
                    </a:ext>
                  </a:extLst>
                </a:gridCol>
                <a:gridCol w="1950631">
                  <a:extLst>
                    <a:ext uri="{9D8B030D-6E8A-4147-A177-3AD203B41FA5}">
                      <a16:colId xmlns:a16="http://schemas.microsoft.com/office/drawing/2014/main" val="1296816120"/>
                    </a:ext>
                  </a:extLst>
                </a:gridCol>
                <a:gridCol w="2335985">
                  <a:extLst>
                    <a:ext uri="{9D8B030D-6E8A-4147-A177-3AD203B41FA5}">
                      <a16:colId xmlns:a16="http://schemas.microsoft.com/office/drawing/2014/main" val="2543944104"/>
                    </a:ext>
                  </a:extLst>
                </a:gridCol>
              </a:tblGrid>
              <a:tr h="90619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472584"/>
                  </a:ext>
                </a:extLst>
              </a:tr>
              <a:tr h="41700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682140"/>
                  </a:ext>
                </a:extLst>
              </a:tr>
              <a:tr h="4645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291444"/>
                  </a:ext>
                </a:extLst>
              </a:tr>
              <a:tr h="39620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492794"/>
                  </a:ext>
                </a:extLst>
              </a:tr>
              <a:tr h="236559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00075"/>
                  </a:ext>
                </a:extLst>
              </a:tr>
            </a:tbl>
          </a:graphicData>
        </a:graphic>
      </p:graphicFrame>
      <p:pic>
        <p:nvPicPr>
          <p:cNvPr id="2050" name="Picture 2" descr="Hợp tác nâng cao hiệu quả sử dụng thuốc BVTV sinh học, phân bón hữu cơ">
            <a:extLst>
              <a:ext uri="{FF2B5EF4-FFF2-40B4-BE49-F238E27FC236}">
                <a16:creationId xmlns:a16="http://schemas.microsoft.com/office/drawing/2014/main" id="{36E64146-A612-436B-9696-946BE1D6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02" y="3440631"/>
            <a:ext cx="2127399" cy="985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un Thuốc Trừ Sâu Bảo Vệ Hình ảnh Sẵn có - Tải xuống Hình ảnh Ngay bây giờ  - iStock">
            <a:extLst>
              <a:ext uri="{FF2B5EF4-FFF2-40B4-BE49-F238E27FC236}">
                <a16:creationId xmlns:a16="http://schemas.microsoft.com/office/drawing/2014/main" id="{00A16F5C-CD91-4C34-B83C-B0435222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04" y="3440631"/>
            <a:ext cx="1898108" cy="10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oa học cây trồng - Trang thông tin tuyển sinh chính thức của HVN">
            <a:extLst>
              <a:ext uri="{FF2B5EF4-FFF2-40B4-BE49-F238E27FC236}">
                <a16:creationId xmlns:a16="http://schemas.microsoft.com/office/drawing/2014/main" id="{DB808546-C90A-4F72-BA43-FB3520E7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31" y="3440631"/>
            <a:ext cx="1975192" cy="10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223DC8-DEAB-4CED-B37A-6529EC8B6138}"/>
              </a:ext>
            </a:extLst>
          </p:cNvPr>
          <p:cNvSpPr txBox="1"/>
          <p:nvPr/>
        </p:nvSpPr>
        <p:spPr>
          <a:xfrm>
            <a:off x="6873557" y="4551568"/>
            <a:ext cx="21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ởng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cây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24A48-5745-44C0-9BC4-450A1DF78448}"/>
              </a:ext>
            </a:extLst>
          </p:cNvPr>
          <p:cNvSpPr txBox="1"/>
          <p:nvPr/>
        </p:nvSpPr>
        <p:spPr>
          <a:xfrm>
            <a:off x="2545513" y="4587776"/>
            <a:ext cx="202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</a:t>
            </a:r>
            <a:r>
              <a:rPr lang="en-US" dirty="0" err="1"/>
              <a:t>Phun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7DA72-E272-4283-AEF3-4130D2D3389D}"/>
              </a:ext>
            </a:extLst>
          </p:cNvPr>
          <p:cNvSpPr txBox="1"/>
          <p:nvPr/>
        </p:nvSpPr>
        <p:spPr>
          <a:xfrm>
            <a:off x="4680789" y="4626760"/>
            <a:ext cx="202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Theo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lúa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3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C983859-77F1-4EA6-A41C-E515B196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476" y="70762"/>
            <a:ext cx="6186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A48FF2-5589-4EC5-AA98-0ABAD18C7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99780"/>
              </p:ext>
            </p:extLst>
          </p:nvPr>
        </p:nvGraphicFramePr>
        <p:xfrm>
          <a:off x="0" y="593982"/>
          <a:ext cx="9094380" cy="3822857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1197935">
                  <a:extLst>
                    <a:ext uri="{9D8B030D-6E8A-4147-A177-3AD203B41FA5}">
                      <a16:colId xmlns:a16="http://schemas.microsoft.com/office/drawing/2014/main" val="596124993"/>
                    </a:ext>
                  </a:extLst>
                </a:gridCol>
                <a:gridCol w="2473842">
                  <a:extLst>
                    <a:ext uri="{9D8B030D-6E8A-4147-A177-3AD203B41FA5}">
                      <a16:colId xmlns:a16="http://schemas.microsoft.com/office/drawing/2014/main" val="1844478016"/>
                    </a:ext>
                  </a:extLst>
                </a:gridCol>
                <a:gridCol w="2729023">
                  <a:extLst>
                    <a:ext uri="{9D8B030D-6E8A-4147-A177-3AD203B41FA5}">
                      <a16:colId xmlns:a16="http://schemas.microsoft.com/office/drawing/2014/main" val="1296816120"/>
                    </a:ext>
                  </a:extLst>
                </a:gridCol>
                <a:gridCol w="2693580">
                  <a:extLst>
                    <a:ext uri="{9D8B030D-6E8A-4147-A177-3AD203B41FA5}">
                      <a16:colId xmlns:a16="http://schemas.microsoft.com/office/drawing/2014/main" val="2543944104"/>
                    </a:ext>
                  </a:extLst>
                </a:gridCol>
              </a:tblGrid>
              <a:tr h="90233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472584"/>
                  </a:ext>
                </a:extLst>
              </a:tr>
              <a:tr h="15091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682140"/>
                  </a:ext>
                </a:extLst>
              </a:tr>
              <a:tr h="14113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2914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1D3DED-C454-4DEC-BEF3-48E4323D6D06}"/>
              </a:ext>
            </a:extLst>
          </p:cNvPr>
          <p:cNvSpPr txBox="1"/>
          <p:nvPr/>
        </p:nvSpPr>
        <p:spPr>
          <a:xfrm>
            <a:off x="1219200" y="1488558"/>
            <a:ext cx="2402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D6FF2-8474-4567-B691-B31E667A7763}"/>
              </a:ext>
            </a:extLst>
          </p:cNvPr>
          <p:cNvSpPr txBox="1"/>
          <p:nvPr/>
        </p:nvSpPr>
        <p:spPr>
          <a:xfrm>
            <a:off x="3763927" y="1648420"/>
            <a:ext cx="2496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FBAD4-025F-4076-B3D7-5896959585AF}"/>
              </a:ext>
            </a:extLst>
          </p:cNvPr>
          <p:cNvSpPr txBox="1"/>
          <p:nvPr/>
        </p:nvSpPr>
        <p:spPr>
          <a:xfrm>
            <a:off x="6402657" y="1627057"/>
            <a:ext cx="2691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7B4BD-9926-4FB9-9CF5-7864A4735AF4}"/>
              </a:ext>
            </a:extLst>
          </p:cNvPr>
          <p:cNvSpPr txBox="1"/>
          <p:nvPr/>
        </p:nvSpPr>
        <p:spPr>
          <a:xfrm>
            <a:off x="1219200" y="2988826"/>
            <a:ext cx="243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Yêu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yêu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công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việc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chăm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sóc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khám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phá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quy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luật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sinh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trưởng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của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cây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4D615-072D-48F8-AA38-F2D4AE3AA8BC}"/>
              </a:ext>
            </a:extLst>
          </p:cNvPr>
          <p:cNvSpPr txBox="1"/>
          <p:nvPr/>
        </p:nvSpPr>
        <p:spPr>
          <a:xfrm>
            <a:off x="6528392" y="3072190"/>
            <a:ext cx="249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Yêu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khoa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cẩn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thận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tỉ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mỉ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trì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33A3D-FB33-4998-8F69-33BC267CA622}"/>
              </a:ext>
            </a:extLst>
          </p:cNvPr>
          <p:cNvSpPr txBox="1"/>
          <p:nvPr/>
        </p:nvSpPr>
        <p:spPr>
          <a:xfrm>
            <a:off x="3689159" y="2965886"/>
            <a:ext cx="2646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Yêu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công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việc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khoa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khám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phá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quy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luật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phát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triển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của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côn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trùng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loại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sâu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bệnh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endParaRPr lang="en-US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4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C983859-77F1-4EA6-A41C-E515B196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476" y="70762"/>
            <a:ext cx="6186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A48FF2-5589-4EC5-AA98-0ABAD18C7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42573"/>
              </p:ext>
            </p:extLst>
          </p:nvPr>
        </p:nvGraphicFramePr>
        <p:xfrm>
          <a:off x="0" y="593982"/>
          <a:ext cx="9094380" cy="4132042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2456776">
                  <a:extLst>
                    <a:ext uri="{9D8B030D-6E8A-4147-A177-3AD203B41FA5}">
                      <a16:colId xmlns:a16="http://schemas.microsoft.com/office/drawing/2014/main" val="596124993"/>
                    </a:ext>
                  </a:extLst>
                </a:gridCol>
                <a:gridCol w="2350988">
                  <a:extLst>
                    <a:ext uri="{9D8B030D-6E8A-4147-A177-3AD203B41FA5}">
                      <a16:colId xmlns:a16="http://schemas.microsoft.com/office/drawing/2014/main" val="1844478016"/>
                    </a:ext>
                  </a:extLst>
                </a:gridCol>
                <a:gridCol w="1950631">
                  <a:extLst>
                    <a:ext uri="{9D8B030D-6E8A-4147-A177-3AD203B41FA5}">
                      <a16:colId xmlns:a16="http://schemas.microsoft.com/office/drawing/2014/main" val="1296816120"/>
                    </a:ext>
                  </a:extLst>
                </a:gridCol>
                <a:gridCol w="2335985">
                  <a:extLst>
                    <a:ext uri="{9D8B030D-6E8A-4147-A177-3AD203B41FA5}">
                      <a16:colId xmlns:a16="http://schemas.microsoft.com/office/drawing/2014/main" val="2543944104"/>
                    </a:ext>
                  </a:extLst>
                </a:gridCol>
              </a:tblGrid>
              <a:tr h="90619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472584"/>
                  </a:ext>
                </a:extLst>
              </a:tr>
              <a:tr h="86025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492794"/>
                  </a:ext>
                </a:extLst>
              </a:tr>
              <a:tr h="236559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00075"/>
                  </a:ext>
                </a:extLst>
              </a:tr>
            </a:tbl>
          </a:graphicData>
        </a:graphic>
      </p:graphicFrame>
      <p:pic>
        <p:nvPicPr>
          <p:cNvPr id="2050" name="Picture 2" descr="Hợp tác nâng cao hiệu quả sử dụng thuốc BVTV sinh học, phân bón hữu cơ">
            <a:extLst>
              <a:ext uri="{FF2B5EF4-FFF2-40B4-BE49-F238E27FC236}">
                <a16:creationId xmlns:a16="http://schemas.microsoft.com/office/drawing/2014/main" id="{36E64146-A612-436B-9696-946BE1D6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57" y="3135118"/>
            <a:ext cx="2127399" cy="10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un Thuốc Trừ Sâu Bảo Vệ Hình ảnh Sẵn có - Tải xuống Hình ảnh Ngay bây giờ  - iStock">
            <a:extLst>
              <a:ext uri="{FF2B5EF4-FFF2-40B4-BE49-F238E27FC236}">
                <a16:creationId xmlns:a16="http://schemas.microsoft.com/office/drawing/2014/main" id="{00A16F5C-CD91-4C34-B83C-B0435222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3" y="3135118"/>
            <a:ext cx="1898108" cy="10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oa học cây trồng - Trang thông tin tuyển sinh chính thức của HVN">
            <a:extLst>
              <a:ext uri="{FF2B5EF4-FFF2-40B4-BE49-F238E27FC236}">
                <a16:creationId xmlns:a16="http://schemas.microsoft.com/office/drawing/2014/main" id="{DB808546-C90A-4F72-BA43-FB3520E7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10" y="3135118"/>
            <a:ext cx="1975192" cy="110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223DC8-DEAB-4CED-B37A-6529EC8B6138}"/>
              </a:ext>
            </a:extLst>
          </p:cNvPr>
          <p:cNvSpPr txBox="1"/>
          <p:nvPr/>
        </p:nvSpPr>
        <p:spPr>
          <a:xfrm>
            <a:off x="6873557" y="4221996"/>
            <a:ext cx="21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c) </a:t>
            </a:r>
            <a:r>
              <a:rPr lang="en-US" dirty="0" err="1">
                <a:latin typeface="+mn-lt"/>
              </a:rPr>
              <a:t>Kiểm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tr</a:t>
            </a:r>
            <a:r>
              <a:rPr lang="vi-VN" dirty="0">
                <a:latin typeface="+mn-lt"/>
              </a:rPr>
              <a:t>ư</a:t>
            </a:r>
            <a:r>
              <a:rPr lang="en-US" dirty="0" err="1">
                <a:latin typeface="+mn-lt"/>
              </a:rPr>
              <a:t>ởng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phát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triển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cây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24A48-5745-44C0-9BC4-450A1DF78448}"/>
              </a:ext>
            </a:extLst>
          </p:cNvPr>
          <p:cNvSpPr txBox="1"/>
          <p:nvPr/>
        </p:nvSpPr>
        <p:spPr>
          <a:xfrm>
            <a:off x="2545513" y="4241187"/>
            <a:ext cx="202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a) </a:t>
            </a:r>
            <a:r>
              <a:rPr lang="en-US" dirty="0" err="1">
                <a:latin typeface="+mn-lt"/>
              </a:rPr>
              <a:t>Phun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thuốc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bảo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vệ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thực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vật</a:t>
            </a: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7DA72-E272-4283-AEF3-4130D2D3389D}"/>
              </a:ext>
            </a:extLst>
          </p:cNvPr>
          <p:cNvSpPr txBox="1"/>
          <p:nvPr/>
        </p:nvSpPr>
        <p:spPr>
          <a:xfrm>
            <a:off x="4674510" y="4258364"/>
            <a:ext cx="202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b) Theo </a:t>
            </a:r>
            <a:r>
              <a:rPr lang="en-US" dirty="0" err="1">
                <a:latin typeface="+mn-lt"/>
              </a:rPr>
              <a:t>dõi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đặc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điểm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giống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lúa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CD68C-2CA6-47E5-B116-1DAAF03C796A}"/>
              </a:ext>
            </a:extLst>
          </p:cNvPr>
          <p:cNvSpPr txBox="1"/>
          <p:nvPr/>
        </p:nvSpPr>
        <p:spPr>
          <a:xfrm>
            <a:off x="3704441" y="176445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+mn-lt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81A91-CCAA-48AF-B083-7EF30578B0C7}"/>
              </a:ext>
            </a:extLst>
          </p:cNvPr>
          <p:cNvSpPr txBox="1"/>
          <p:nvPr/>
        </p:nvSpPr>
        <p:spPr>
          <a:xfrm>
            <a:off x="5813207" y="171599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CEDCD-AA2F-4F0D-B3A3-7A04885CE4E2}"/>
              </a:ext>
            </a:extLst>
          </p:cNvPr>
          <p:cNvSpPr txBox="1"/>
          <p:nvPr/>
        </p:nvSpPr>
        <p:spPr>
          <a:xfrm>
            <a:off x="7966857" y="1715993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468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7" name="Google Shape;8317;p51"/>
          <p:cNvSpPr txBox="1">
            <a:spLocks noGrp="1"/>
          </p:cNvSpPr>
          <p:nvPr>
            <p:ph type="title"/>
          </p:nvPr>
        </p:nvSpPr>
        <p:spPr>
          <a:xfrm>
            <a:off x="3388145" y="-192078"/>
            <a:ext cx="2524282" cy="57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18" name="Google Shape;8318;p51"/>
          <p:cNvSpPr txBox="1">
            <a:spLocks noGrp="1"/>
          </p:cNvSpPr>
          <p:nvPr>
            <p:ph type="subTitle" idx="1"/>
          </p:nvPr>
        </p:nvSpPr>
        <p:spPr>
          <a:xfrm>
            <a:off x="0" y="192003"/>
            <a:ext cx="91440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our Đài Loan cao cấp 5N4Đ, khởi hành 14/06- Việt Sun Travel">
            <a:extLst>
              <a:ext uri="{FF2B5EF4-FFF2-40B4-BE49-F238E27FC236}">
                <a16:creationId xmlns:a16="http://schemas.microsoft.com/office/drawing/2014/main" id="{2F389E42-F9B0-46D6-9FFC-243F3DE0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" y="2006009"/>
            <a:ext cx="2437576" cy="142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ành Nông nghiệp Việt Nam đứng trước những cơ hội và thách thức của hội  nhập kinh tế quốc tế">
            <a:extLst>
              <a:ext uri="{FF2B5EF4-FFF2-40B4-BE49-F238E27FC236}">
                <a16:creationId xmlns:a16="http://schemas.microsoft.com/office/drawing/2014/main" id="{BF5212C1-5D2E-4CC6-BB5E-413B72D7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63" y="3508743"/>
            <a:ext cx="2866067" cy="1634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: thiên nhiên, Đồng cỏ, cánh đồng, Bầu trời, nông trại, khu vực  nông thôn, đồng cỏ, cây, Gắn khung cảnh, đồi núi, phong cảnh, trơn, Lô đất,  Gia đình">
            <a:extLst>
              <a:ext uri="{FF2B5EF4-FFF2-40B4-BE49-F238E27FC236}">
                <a16:creationId xmlns:a16="http://schemas.microsoft.com/office/drawing/2014/main" id="{1A680743-25DA-48AB-AEBC-863A258C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04" y="3508744"/>
            <a:ext cx="2756196" cy="1637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ã mắt ngắm nhìn VƯỜN DÂU TÂY thủy canh TRĨU QUẢ tại Đà Lạt | Thông Tin Đà  Lạt">
            <a:extLst>
              <a:ext uri="{FF2B5EF4-FFF2-40B4-BE49-F238E27FC236}">
                <a16:creationId xmlns:a16="http://schemas.microsoft.com/office/drawing/2014/main" id="{A0F49877-2C9C-41A3-BD9F-E6669892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5233" y="2006008"/>
            <a:ext cx="2858396" cy="1421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ồng trọt trong nhà kính ở Israel |">
            <a:extLst>
              <a:ext uri="{FF2B5EF4-FFF2-40B4-BE49-F238E27FC236}">
                <a16:creationId xmlns:a16="http://schemas.microsoft.com/office/drawing/2014/main" id="{14D85048-BD25-466D-8049-B7F2CF7B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" y="3508744"/>
            <a:ext cx="2437574" cy="1634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iện đại hoá ngành Nông nghiệp: Hiệu quả bước đầu - Báo Quảng Ninh điện tử">
            <a:extLst>
              <a:ext uri="{FF2B5EF4-FFF2-40B4-BE49-F238E27FC236}">
                <a16:creationId xmlns:a16="http://schemas.microsoft.com/office/drawing/2014/main" id="{727141DC-342A-4B49-B120-5B0A13E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00" y="2006008"/>
            <a:ext cx="2756200" cy="142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B70DE4-EA0C-406A-8B35-3216B17370B4}"/>
              </a:ext>
            </a:extLst>
          </p:cNvPr>
          <p:cNvSpPr/>
          <p:nvPr/>
        </p:nvSpPr>
        <p:spPr>
          <a:xfrm>
            <a:off x="318623" y="2006008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7DA258-343A-4B30-8E59-DDAE172F54F5}"/>
              </a:ext>
            </a:extLst>
          </p:cNvPr>
          <p:cNvSpPr/>
          <p:nvPr/>
        </p:nvSpPr>
        <p:spPr>
          <a:xfrm>
            <a:off x="3195234" y="1998902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DE9F14-E676-4DB8-A9C1-1281AC430159}"/>
              </a:ext>
            </a:extLst>
          </p:cNvPr>
          <p:cNvSpPr/>
          <p:nvPr/>
        </p:nvSpPr>
        <p:spPr>
          <a:xfrm>
            <a:off x="6387800" y="3508743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0916A5-2FD3-442F-B367-CD1ADD300D08}"/>
              </a:ext>
            </a:extLst>
          </p:cNvPr>
          <p:cNvSpPr/>
          <p:nvPr/>
        </p:nvSpPr>
        <p:spPr>
          <a:xfrm>
            <a:off x="3186126" y="3508743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4F31E7-A68F-466A-8699-5240F85F4ED6}"/>
              </a:ext>
            </a:extLst>
          </p:cNvPr>
          <p:cNvSpPr/>
          <p:nvPr/>
        </p:nvSpPr>
        <p:spPr>
          <a:xfrm>
            <a:off x="6387799" y="1998902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EE949C-0E51-48A3-96E2-BD45268FB239}"/>
              </a:ext>
            </a:extLst>
          </p:cNvPr>
          <p:cNvSpPr/>
          <p:nvPr/>
        </p:nvSpPr>
        <p:spPr>
          <a:xfrm>
            <a:off x="318622" y="3508743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Google Shape;8318;p51">
            <a:extLst>
              <a:ext uri="{FF2B5EF4-FFF2-40B4-BE49-F238E27FC236}">
                <a16:creationId xmlns:a16="http://schemas.microsoft.com/office/drawing/2014/main" id="{192B296D-BC91-4AEB-BBC3-511C29622D7B}"/>
              </a:ext>
            </a:extLst>
          </p:cNvPr>
          <p:cNvSpPr txBox="1">
            <a:spLocks/>
          </p:cNvSpPr>
          <p:nvPr/>
        </p:nvSpPr>
        <p:spPr>
          <a:xfrm>
            <a:off x="367218" y="534036"/>
            <a:ext cx="8506755" cy="20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 5, 6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2, 3,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417;p67">
            <a:extLst>
              <a:ext uri="{FF2B5EF4-FFF2-40B4-BE49-F238E27FC236}">
                <a16:creationId xmlns:a16="http://schemas.microsoft.com/office/drawing/2014/main" id="{D940C7B8-7275-4914-A923-291A0FCDB0AD}"/>
              </a:ext>
            </a:extLst>
          </p:cNvPr>
          <p:cNvSpPr txBox="1">
            <a:spLocks/>
          </p:cNvSpPr>
          <p:nvPr/>
        </p:nvSpPr>
        <p:spPr>
          <a:xfrm>
            <a:off x="-1018309" y="728117"/>
            <a:ext cx="827409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Một 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01E92-ADEF-4AF3-8C2F-857CD9BAECE8}"/>
              </a:ext>
            </a:extLst>
          </p:cNvPr>
          <p:cNvSpPr/>
          <p:nvPr/>
        </p:nvSpPr>
        <p:spPr>
          <a:xfrm>
            <a:off x="80200" y="1315232"/>
            <a:ext cx="82740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53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3200400" y="528638"/>
            <a:ext cx="5757863" cy="40005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" y="712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81799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2861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" action="ppaction://noaction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81799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" action="ppaction://noaction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" action="ppaction://noaction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" action="ppaction://noaction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3575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" action="ppaction://noaction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sp>
        <p:nvSpPr>
          <p:cNvPr id="23" name="Google Shape;8231;p47">
            <a:extLst>
              <a:ext uri="{FF2B5EF4-FFF2-40B4-BE49-F238E27FC236}">
                <a16:creationId xmlns:a16="http://schemas.microsoft.com/office/drawing/2014/main" id="{5B4D458C-1885-4CD7-A761-942B6B8986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4136" y="-58663"/>
            <a:ext cx="2188017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231;p47">
            <a:extLst>
              <a:ext uri="{FF2B5EF4-FFF2-40B4-BE49-F238E27FC236}">
                <a16:creationId xmlns:a16="http://schemas.microsoft.com/office/drawing/2014/main" id="{92841596-DC3D-4511-A8AB-A2BE82844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8739" y="0"/>
            <a:ext cx="2188017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8233;p47">
            <a:extLst>
              <a:ext uri="{FF2B5EF4-FFF2-40B4-BE49-F238E27FC236}">
                <a16:creationId xmlns:a16="http://schemas.microsoft.com/office/drawing/2014/main" id="{67555C28-544F-403F-BA50-4320EEF34F5D}"/>
              </a:ext>
            </a:extLst>
          </p:cNvPr>
          <p:cNvSpPr/>
          <p:nvPr/>
        </p:nvSpPr>
        <p:spPr>
          <a:xfrm>
            <a:off x="5193601" y="2833584"/>
            <a:ext cx="994123" cy="832474"/>
          </a:xfrm>
          <a:custGeom>
            <a:avLst/>
            <a:gdLst/>
            <a:ahLst/>
            <a:cxnLst/>
            <a:rect l="l" t="t" r="r" b="b"/>
            <a:pathLst>
              <a:path w="17847" h="14945" extrusionOk="0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234;p47">
            <a:extLst>
              <a:ext uri="{FF2B5EF4-FFF2-40B4-BE49-F238E27FC236}">
                <a16:creationId xmlns:a16="http://schemas.microsoft.com/office/drawing/2014/main" id="{35F512F2-F2FE-4718-A5B8-2BD6C49F2A40}"/>
              </a:ext>
            </a:extLst>
          </p:cNvPr>
          <p:cNvSpPr/>
          <p:nvPr/>
        </p:nvSpPr>
        <p:spPr>
          <a:xfrm>
            <a:off x="6241598" y="2670042"/>
            <a:ext cx="994123" cy="830636"/>
          </a:xfrm>
          <a:custGeom>
            <a:avLst/>
            <a:gdLst/>
            <a:ahLst/>
            <a:cxnLst/>
            <a:rect l="l" t="t" r="r" b="b"/>
            <a:pathLst>
              <a:path w="17847" h="14912" extrusionOk="0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235;p47">
            <a:extLst>
              <a:ext uri="{FF2B5EF4-FFF2-40B4-BE49-F238E27FC236}">
                <a16:creationId xmlns:a16="http://schemas.microsoft.com/office/drawing/2014/main" id="{237B3F8A-A42B-4897-BBDB-B509AA11A417}"/>
              </a:ext>
            </a:extLst>
          </p:cNvPr>
          <p:cNvSpPr/>
          <p:nvPr/>
        </p:nvSpPr>
        <p:spPr>
          <a:xfrm>
            <a:off x="6704268" y="3726272"/>
            <a:ext cx="2333768" cy="1474557"/>
          </a:xfrm>
          <a:custGeom>
            <a:avLst/>
            <a:gdLst/>
            <a:ahLst/>
            <a:cxnLst/>
            <a:rect l="l" t="t" r="r" b="b"/>
            <a:pathLst>
              <a:path w="41897" h="26472" extrusionOk="0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236;p47">
            <a:extLst>
              <a:ext uri="{FF2B5EF4-FFF2-40B4-BE49-F238E27FC236}">
                <a16:creationId xmlns:a16="http://schemas.microsoft.com/office/drawing/2014/main" id="{C778224D-0E62-407C-8924-A40A9D384160}"/>
              </a:ext>
            </a:extLst>
          </p:cNvPr>
          <p:cNvSpPr/>
          <p:nvPr/>
        </p:nvSpPr>
        <p:spPr>
          <a:xfrm>
            <a:off x="7152956" y="3871321"/>
            <a:ext cx="564378" cy="450633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237;p47">
            <a:extLst>
              <a:ext uri="{FF2B5EF4-FFF2-40B4-BE49-F238E27FC236}">
                <a16:creationId xmlns:a16="http://schemas.microsoft.com/office/drawing/2014/main" id="{327D031F-497F-4F6D-AF68-A17072B6C4BB}"/>
              </a:ext>
            </a:extLst>
          </p:cNvPr>
          <p:cNvSpPr/>
          <p:nvPr/>
        </p:nvSpPr>
        <p:spPr>
          <a:xfrm>
            <a:off x="5697157" y="4894185"/>
            <a:ext cx="1213368" cy="304804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238;p47">
            <a:extLst>
              <a:ext uri="{FF2B5EF4-FFF2-40B4-BE49-F238E27FC236}">
                <a16:creationId xmlns:a16="http://schemas.microsoft.com/office/drawing/2014/main" id="{485D9EAD-234C-497D-B21F-F2D7D941ADFB}"/>
              </a:ext>
            </a:extLst>
          </p:cNvPr>
          <p:cNvSpPr/>
          <p:nvPr/>
        </p:nvSpPr>
        <p:spPr>
          <a:xfrm>
            <a:off x="5186192" y="2530730"/>
            <a:ext cx="1404761" cy="1046149"/>
          </a:xfrm>
          <a:custGeom>
            <a:avLst/>
            <a:gdLst/>
            <a:ahLst/>
            <a:cxnLst/>
            <a:rect l="l" t="t" r="r" b="b"/>
            <a:pathLst>
              <a:path w="25219" h="18781" extrusionOk="0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239;p47">
            <a:extLst>
              <a:ext uri="{FF2B5EF4-FFF2-40B4-BE49-F238E27FC236}">
                <a16:creationId xmlns:a16="http://schemas.microsoft.com/office/drawing/2014/main" id="{41EA17A2-550A-4701-B9DA-815A8004E38B}"/>
              </a:ext>
            </a:extLst>
          </p:cNvPr>
          <p:cNvSpPr/>
          <p:nvPr/>
        </p:nvSpPr>
        <p:spPr>
          <a:xfrm>
            <a:off x="5230810" y="2586433"/>
            <a:ext cx="1360144" cy="877092"/>
          </a:xfrm>
          <a:custGeom>
            <a:avLst/>
            <a:gdLst/>
            <a:ahLst/>
            <a:cxnLst/>
            <a:rect l="l" t="t" r="r" b="b"/>
            <a:pathLst>
              <a:path w="24418" h="15746" extrusionOk="0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240;p47">
            <a:extLst>
              <a:ext uri="{FF2B5EF4-FFF2-40B4-BE49-F238E27FC236}">
                <a16:creationId xmlns:a16="http://schemas.microsoft.com/office/drawing/2014/main" id="{2D0113AF-6D4C-4858-A313-E0CCF03E329A}"/>
              </a:ext>
            </a:extLst>
          </p:cNvPr>
          <p:cNvSpPr/>
          <p:nvPr/>
        </p:nvSpPr>
        <p:spPr>
          <a:xfrm>
            <a:off x="5825385" y="2183258"/>
            <a:ext cx="1402867" cy="1046149"/>
          </a:xfrm>
          <a:custGeom>
            <a:avLst/>
            <a:gdLst/>
            <a:ahLst/>
            <a:cxnLst/>
            <a:rect l="l" t="t" r="r" b="b"/>
            <a:pathLst>
              <a:path w="25185" h="18781" extrusionOk="0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241;p47">
            <a:extLst>
              <a:ext uri="{FF2B5EF4-FFF2-40B4-BE49-F238E27FC236}">
                <a16:creationId xmlns:a16="http://schemas.microsoft.com/office/drawing/2014/main" id="{152196FE-96ED-4F45-ABF0-DCF348334B84}"/>
              </a:ext>
            </a:extLst>
          </p:cNvPr>
          <p:cNvSpPr/>
          <p:nvPr/>
        </p:nvSpPr>
        <p:spPr>
          <a:xfrm>
            <a:off x="6689395" y="2670042"/>
            <a:ext cx="538866" cy="544492"/>
          </a:xfrm>
          <a:custGeom>
            <a:avLst/>
            <a:gdLst/>
            <a:ahLst/>
            <a:cxnLst/>
            <a:rect l="l" t="t" r="r" b="b"/>
            <a:pathLst>
              <a:path w="9674" h="9775" extrusionOk="0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242;p47">
            <a:extLst>
              <a:ext uri="{FF2B5EF4-FFF2-40B4-BE49-F238E27FC236}">
                <a16:creationId xmlns:a16="http://schemas.microsoft.com/office/drawing/2014/main" id="{25985F93-DB63-41B5-97DA-7725FE6F77B1}"/>
              </a:ext>
            </a:extLst>
          </p:cNvPr>
          <p:cNvSpPr/>
          <p:nvPr/>
        </p:nvSpPr>
        <p:spPr>
          <a:xfrm>
            <a:off x="5604244" y="4141422"/>
            <a:ext cx="585378" cy="441999"/>
          </a:xfrm>
          <a:custGeom>
            <a:avLst/>
            <a:gdLst/>
            <a:ahLst/>
            <a:cxnLst/>
            <a:rect l="l" t="t" r="r" b="b"/>
            <a:pathLst>
              <a:path w="10509" h="7935" extrusionOk="0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8243;p47">
            <a:extLst>
              <a:ext uri="{FF2B5EF4-FFF2-40B4-BE49-F238E27FC236}">
                <a16:creationId xmlns:a16="http://schemas.microsoft.com/office/drawing/2014/main" id="{75767D2F-70CC-455C-A9B0-47FA934CF9DF}"/>
              </a:ext>
            </a:extLst>
          </p:cNvPr>
          <p:cNvSpPr/>
          <p:nvPr/>
        </p:nvSpPr>
        <p:spPr>
          <a:xfrm>
            <a:off x="5604244" y="4147215"/>
            <a:ext cx="520317" cy="392146"/>
          </a:xfrm>
          <a:custGeom>
            <a:avLst/>
            <a:gdLst/>
            <a:ahLst/>
            <a:cxnLst/>
            <a:rect l="l" t="t" r="r" b="b"/>
            <a:pathLst>
              <a:path w="9341" h="7040" extrusionOk="0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8244;p47">
            <a:extLst>
              <a:ext uri="{FF2B5EF4-FFF2-40B4-BE49-F238E27FC236}">
                <a16:creationId xmlns:a16="http://schemas.microsoft.com/office/drawing/2014/main" id="{5C6E0CD2-60F9-48C5-8896-E76A656BDF50}"/>
              </a:ext>
            </a:extLst>
          </p:cNvPr>
          <p:cNvSpPr/>
          <p:nvPr/>
        </p:nvSpPr>
        <p:spPr>
          <a:xfrm>
            <a:off x="5782661" y="4223416"/>
            <a:ext cx="637348" cy="572343"/>
          </a:xfrm>
          <a:custGeom>
            <a:avLst/>
            <a:gdLst/>
            <a:ahLst/>
            <a:cxnLst/>
            <a:rect l="l" t="t" r="r" b="b"/>
            <a:pathLst>
              <a:path w="11442" h="10275" extrusionOk="0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8245;p47">
            <a:extLst>
              <a:ext uri="{FF2B5EF4-FFF2-40B4-BE49-F238E27FC236}">
                <a16:creationId xmlns:a16="http://schemas.microsoft.com/office/drawing/2014/main" id="{BBAC4565-511E-4D1B-B0F0-408066D53944}"/>
              </a:ext>
            </a:extLst>
          </p:cNvPr>
          <p:cNvSpPr/>
          <p:nvPr/>
        </p:nvSpPr>
        <p:spPr>
          <a:xfrm>
            <a:off x="5795640" y="4223416"/>
            <a:ext cx="353098" cy="211892"/>
          </a:xfrm>
          <a:custGeom>
            <a:avLst/>
            <a:gdLst/>
            <a:ahLst/>
            <a:cxnLst/>
            <a:rect l="l" t="t" r="r" b="b"/>
            <a:pathLst>
              <a:path w="6339" h="3804" extrusionOk="0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246;p47">
            <a:extLst>
              <a:ext uri="{FF2B5EF4-FFF2-40B4-BE49-F238E27FC236}">
                <a16:creationId xmlns:a16="http://schemas.microsoft.com/office/drawing/2014/main" id="{58ACEBB5-C149-48D9-882F-6B9924DF741D}"/>
              </a:ext>
            </a:extLst>
          </p:cNvPr>
          <p:cNvSpPr/>
          <p:nvPr/>
        </p:nvSpPr>
        <p:spPr>
          <a:xfrm>
            <a:off x="5303224" y="3851937"/>
            <a:ext cx="864113" cy="651942"/>
          </a:xfrm>
          <a:custGeom>
            <a:avLst/>
            <a:gdLst/>
            <a:ahLst/>
            <a:cxnLst/>
            <a:rect l="l" t="t" r="r" b="b"/>
            <a:pathLst>
              <a:path w="15513" h="11704" extrusionOk="0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8247;p47">
            <a:extLst>
              <a:ext uri="{FF2B5EF4-FFF2-40B4-BE49-F238E27FC236}">
                <a16:creationId xmlns:a16="http://schemas.microsoft.com/office/drawing/2014/main" id="{AC01B419-90EF-43B5-B2BD-55611FE3B5A0}"/>
              </a:ext>
            </a:extLst>
          </p:cNvPr>
          <p:cNvSpPr/>
          <p:nvPr/>
        </p:nvSpPr>
        <p:spPr>
          <a:xfrm>
            <a:off x="5723170" y="3955877"/>
            <a:ext cx="455312" cy="546330"/>
          </a:xfrm>
          <a:custGeom>
            <a:avLst/>
            <a:gdLst/>
            <a:ahLst/>
            <a:cxnLst/>
            <a:rect l="l" t="t" r="r" b="b"/>
            <a:pathLst>
              <a:path w="8174" h="9808" extrusionOk="0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8248;p47">
            <a:extLst>
              <a:ext uri="{FF2B5EF4-FFF2-40B4-BE49-F238E27FC236}">
                <a16:creationId xmlns:a16="http://schemas.microsoft.com/office/drawing/2014/main" id="{7E899F10-556F-4844-9AF8-6A81BB51D3F5}"/>
              </a:ext>
            </a:extLst>
          </p:cNvPr>
          <p:cNvSpPr/>
          <p:nvPr/>
        </p:nvSpPr>
        <p:spPr>
          <a:xfrm>
            <a:off x="5305118" y="3864804"/>
            <a:ext cx="384681" cy="587216"/>
          </a:xfrm>
          <a:custGeom>
            <a:avLst/>
            <a:gdLst/>
            <a:ahLst/>
            <a:cxnLst/>
            <a:rect l="l" t="t" r="r" b="b"/>
            <a:pathLst>
              <a:path w="6906" h="10542" extrusionOk="0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8249;p47">
            <a:extLst>
              <a:ext uri="{FF2B5EF4-FFF2-40B4-BE49-F238E27FC236}">
                <a16:creationId xmlns:a16="http://schemas.microsoft.com/office/drawing/2014/main" id="{07F0597F-D3E2-455E-9D5B-BBC4D433596A}"/>
              </a:ext>
            </a:extLst>
          </p:cNvPr>
          <p:cNvSpPr/>
          <p:nvPr/>
        </p:nvSpPr>
        <p:spPr>
          <a:xfrm>
            <a:off x="5507655" y="3911260"/>
            <a:ext cx="243476" cy="187717"/>
          </a:xfrm>
          <a:custGeom>
            <a:avLst/>
            <a:gdLst/>
            <a:ahLst/>
            <a:cxnLst/>
            <a:rect l="l" t="t" r="r" b="b"/>
            <a:pathLst>
              <a:path w="4371" h="3370" extrusionOk="0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250;p47">
            <a:extLst>
              <a:ext uri="{FF2B5EF4-FFF2-40B4-BE49-F238E27FC236}">
                <a16:creationId xmlns:a16="http://schemas.microsoft.com/office/drawing/2014/main" id="{E5EAA8A0-C208-4F11-8AF5-1062E7EECF39}"/>
              </a:ext>
            </a:extLst>
          </p:cNvPr>
          <p:cNvSpPr/>
          <p:nvPr/>
        </p:nvSpPr>
        <p:spPr>
          <a:xfrm>
            <a:off x="5988873" y="3073272"/>
            <a:ext cx="1447485" cy="2125719"/>
          </a:xfrm>
          <a:custGeom>
            <a:avLst/>
            <a:gdLst/>
            <a:ahLst/>
            <a:cxnLst/>
            <a:rect l="l" t="t" r="r" b="b"/>
            <a:pathLst>
              <a:path w="25986" h="38162" extrusionOk="0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8251;p47">
            <a:extLst>
              <a:ext uri="{FF2B5EF4-FFF2-40B4-BE49-F238E27FC236}">
                <a16:creationId xmlns:a16="http://schemas.microsoft.com/office/drawing/2014/main" id="{0D748331-0C6B-45CA-B5CF-A7D2B48C443A}"/>
              </a:ext>
            </a:extLst>
          </p:cNvPr>
          <p:cNvSpPr/>
          <p:nvPr/>
        </p:nvSpPr>
        <p:spPr>
          <a:xfrm>
            <a:off x="6529583" y="3134600"/>
            <a:ext cx="904943" cy="2064390"/>
          </a:xfrm>
          <a:custGeom>
            <a:avLst/>
            <a:gdLst/>
            <a:ahLst/>
            <a:cxnLst/>
            <a:rect l="l" t="t" r="r" b="b"/>
            <a:pathLst>
              <a:path w="16246" h="37061" extrusionOk="0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8252;p47">
            <a:extLst>
              <a:ext uri="{FF2B5EF4-FFF2-40B4-BE49-F238E27FC236}">
                <a16:creationId xmlns:a16="http://schemas.microsoft.com/office/drawing/2014/main" id="{E8D64897-5475-486F-8E33-DA1E7882E526}"/>
              </a:ext>
            </a:extLst>
          </p:cNvPr>
          <p:cNvSpPr/>
          <p:nvPr/>
        </p:nvSpPr>
        <p:spPr>
          <a:xfrm>
            <a:off x="5988873" y="3073272"/>
            <a:ext cx="752596" cy="464559"/>
          </a:xfrm>
          <a:custGeom>
            <a:avLst/>
            <a:gdLst/>
            <a:ahLst/>
            <a:cxnLst/>
            <a:rect l="l" t="t" r="r" b="b"/>
            <a:pathLst>
              <a:path w="13511" h="8340" extrusionOk="0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8253;p47">
            <a:extLst>
              <a:ext uri="{FF2B5EF4-FFF2-40B4-BE49-F238E27FC236}">
                <a16:creationId xmlns:a16="http://schemas.microsoft.com/office/drawing/2014/main" id="{A9D40E69-FDCE-4557-90E0-5614A52B2A24}"/>
              </a:ext>
            </a:extLst>
          </p:cNvPr>
          <p:cNvSpPr/>
          <p:nvPr/>
        </p:nvSpPr>
        <p:spPr>
          <a:xfrm>
            <a:off x="5095118" y="1784596"/>
            <a:ext cx="2050799" cy="1610192"/>
          </a:xfrm>
          <a:custGeom>
            <a:avLst/>
            <a:gdLst/>
            <a:ahLst/>
            <a:cxnLst/>
            <a:rect l="l" t="t" r="r" b="b"/>
            <a:pathLst>
              <a:path w="36817" h="28907" extrusionOk="0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8254;p47">
            <a:extLst>
              <a:ext uri="{FF2B5EF4-FFF2-40B4-BE49-F238E27FC236}">
                <a16:creationId xmlns:a16="http://schemas.microsoft.com/office/drawing/2014/main" id="{B24C3BF2-295A-4212-8CB6-3EA9F8995157}"/>
              </a:ext>
            </a:extLst>
          </p:cNvPr>
          <p:cNvSpPr/>
          <p:nvPr/>
        </p:nvSpPr>
        <p:spPr>
          <a:xfrm>
            <a:off x="6817624" y="2493521"/>
            <a:ext cx="102214" cy="371703"/>
          </a:xfrm>
          <a:custGeom>
            <a:avLst/>
            <a:gdLst/>
            <a:ahLst/>
            <a:cxnLst/>
            <a:rect l="l" t="t" r="r" b="b"/>
            <a:pathLst>
              <a:path w="1835" h="6673" extrusionOk="0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8255;p47">
            <a:extLst>
              <a:ext uri="{FF2B5EF4-FFF2-40B4-BE49-F238E27FC236}">
                <a16:creationId xmlns:a16="http://schemas.microsoft.com/office/drawing/2014/main" id="{8BE2E15D-46F3-4086-AD34-6601E1EB736A}"/>
              </a:ext>
            </a:extLst>
          </p:cNvPr>
          <p:cNvSpPr/>
          <p:nvPr/>
        </p:nvSpPr>
        <p:spPr>
          <a:xfrm>
            <a:off x="5810512" y="2503436"/>
            <a:ext cx="1335412" cy="889458"/>
          </a:xfrm>
          <a:custGeom>
            <a:avLst/>
            <a:gdLst/>
            <a:ahLst/>
            <a:cxnLst/>
            <a:rect l="l" t="t" r="r" b="b"/>
            <a:pathLst>
              <a:path w="23974" h="15968" extrusionOk="0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8256;p47">
            <a:extLst>
              <a:ext uri="{FF2B5EF4-FFF2-40B4-BE49-F238E27FC236}">
                <a16:creationId xmlns:a16="http://schemas.microsoft.com/office/drawing/2014/main" id="{9DA559F2-7AD5-4F61-9791-19B23F7E75DA}"/>
              </a:ext>
            </a:extLst>
          </p:cNvPr>
          <p:cNvSpPr/>
          <p:nvPr/>
        </p:nvSpPr>
        <p:spPr>
          <a:xfrm>
            <a:off x="5095118" y="1785598"/>
            <a:ext cx="1064753" cy="1555270"/>
          </a:xfrm>
          <a:custGeom>
            <a:avLst/>
            <a:gdLst/>
            <a:ahLst/>
            <a:cxnLst/>
            <a:rect l="l" t="t" r="r" b="b"/>
            <a:pathLst>
              <a:path w="19115" h="27921" extrusionOk="0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8257;p47">
            <a:extLst>
              <a:ext uri="{FF2B5EF4-FFF2-40B4-BE49-F238E27FC236}">
                <a16:creationId xmlns:a16="http://schemas.microsoft.com/office/drawing/2014/main" id="{6C16EC77-DCF0-4C6A-A575-09951D235A49}"/>
              </a:ext>
            </a:extLst>
          </p:cNvPr>
          <p:cNvSpPr/>
          <p:nvPr/>
        </p:nvSpPr>
        <p:spPr>
          <a:xfrm>
            <a:off x="6925353" y="3322262"/>
            <a:ext cx="793482" cy="631778"/>
          </a:xfrm>
          <a:custGeom>
            <a:avLst/>
            <a:gdLst/>
            <a:ahLst/>
            <a:cxnLst/>
            <a:rect l="l" t="t" r="r" b="b"/>
            <a:pathLst>
              <a:path w="14245" h="11342" extrusionOk="0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258;p47">
            <a:extLst>
              <a:ext uri="{FF2B5EF4-FFF2-40B4-BE49-F238E27FC236}">
                <a16:creationId xmlns:a16="http://schemas.microsoft.com/office/drawing/2014/main" id="{CDD0D796-4D82-44B9-8E4E-AE7FA72BDC0F}"/>
              </a:ext>
            </a:extLst>
          </p:cNvPr>
          <p:cNvSpPr/>
          <p:nvPr/>
        </p:nvSpPr>
        <p:spPr>
          <a:xfrm>
            <a:off x="6981112" y="3457897"/>
            <a:ext cx="709817" cy="447848"/>
          </a:xfrm>
          <a:custGeom>
            <a:avLst/>
            <a:gdLst/>
            <a:ahLst/>
            <a:cxnLst/>
            <a:rect l="l" t="t" r="r" b="b"/>
            <a:pathLst>
              <a:path w="12743" h="8040" extrusionOk="0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8259;p47">
            <a:extLst>
              <a:ext uri="{FF2B5EF4-FFF2-40B4-BE49-F238E27FC236}">
                <a16:creationId xmlns:a16="http://schemas.microsoft.com/office/drawing/2014/main" id="{51B2B2C7-B5AF-4466-BB64-92BC6E505466}"/>
              </a:ext>
            </a:extLst>
          </p:cNvPr>
          <p:cNvSpPr/>
          <p:nvPr/>
        </p:nvSpPr>
        <p:spPr>
          <a:xfrm>
            <a:off x="7038709" y="3658538"/>
            <a:ext cx="213730" cy="600250"/>
          </a:xfrm>
          <a:custGeom>
            <a:avLst/>
            <a:gdLst/>
            <a:ahLst/>
            <a:cxnLst/>
            <a:rect l="l" t="t" r="r" b="b"/>
            <a:pathLst>
              <a:path w="3837" h="10776" extrusionOk="0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8260;p47">
            <a:extLst>
              <a:ext uri="{FF2B5EF4-FFF2-40B4-BE49-F238E27FC236}">
                <a16:creationId xmlns:a16="http://schemas.microsoft.com/office/drawing/2014/main" id="{DA59BD5D-B6AB-4D02-B47D-73C2489937E7}"/>
              </a:ext>
            </a:extLst>
          </p:cNvPr>
          <p:cNvSpPr/>
          <p:nvPr/>
        </p:nvSpPr>
        <p:spPr>
          <a:xfrm>
            <a:off x="6897502" y="3234920"/>
            <a:ext cx="793426" cy="631778"/>
          </a:xfrm>
          <a:custGeom>
            <a:avLst/>
            <a:gdLst/>
            <a:ahLst/>
            <a:cxnLst/>
            <a:rect l="l" t="t" r="r" b="b"/>
            <a:pathLst>
              <a:path w="14244" h="11342" extrusionOk="0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8261;p47">
            <a:extLst>
              <a:ext uri="{FF2B5EF4-FFF2-40B4-BE49-F238E27FC236}">
                <a16:creationId xmlns:a16="http://schemas.microsoft.com/office/drawing/2014/main" id="{D06F41BE-9A7A-4BB3-BD61-85B665438F6B}"/>
              </a:ext>
            </a:extLst>
          </p:cNvPr>
          <p:cNvSpPr/>
          <p:nvPr/>
        </p:nvSpPr>
        <p:spPr>
          <a:xfrm>
            <a:off x="6923515" y="3338973"/>
            <a:ext cx="767413" cy="527725"/>
          </a:xfrm>
          <a:custGeom>
            <a:avLst/>
            <a:gdLst/>
            <a:ahLst/>
            <a:cxnLst/>
            <a:rect l="l" t="t" r="r" b="b"/>
            <a:pathLst>
              <a:path w="13777" h="9474" extrusionOk="0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8262;p47">
            <a:extLst>
              <a:ext uri="{FF2B5EF4-FFF2-40B4-BE49-F238E27FC236}">
                <a16:creationId xmlns:a16="http://schemas.microsoft.com/office/drawing/2014/main" id="{AEAAF9BE-1AB3-4DEC-93B3-77EED6624280}"/>
              </a:ext>
            </a:extLst>
          </p:cNvPr>
          <p:cNvSpPr/>
          <p:nvPr/>
        </p:nvSpPr>
        <p:spPr>
          <a:xfrm>
            <a:off x="6200712" y="3727330"/>
            <a:ext cx="252722" cy="1471660"/>
          </a:xfrm>
          <a:custGeom>
            <a:avLst/>
            <a:gdLst/>
            <a:ahLst/>
            <a:cxnLst/>
            <a:rect l="l" t="t" r="r" b="b"/>
            <a:pathLst>
              <a:path w="4537" h="26420" extrusionOk="0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8263;p47">
            <a:extLst>
              <a:ext uri="{FF2B5EF4-FFF2-40B4-BE49-F238E27FC236}">
                <a16:creationId xmlns:a16="http://schemas.microsoft.com/office/drawing/2014/main" id="{6C2ED8B9-850E-497C-B7C1-84D1F684BA8F}"/>
              </a:ext>
            </a:extLst>
          </p:cNvPr>
          <p:cNvSpPr/>
          <p:nvPr/>
        </p:nvSpPr>
        <p:spPr>
          <a:xfrm>
            <a:off x="5927544" y="1531038"/>
            <a:ext cx="1778247" cy="1061021"/>
          </a:xfrm>
          <a:custGeom>
            <a:avLst/>
            <a:gdLst/>
            <a:ahLst/>
            <a:cxnLst/>
            <a:rect l="l" t="t" r="r" b="b"/>
            <a:pathLst>
              <a:path w="31924" h="19048" extrusionOk="0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8264;p47">
            <a:extLst>
              <a:ext uri="{FF2B5EF4-FFF2-40B4-BE49-F238E27FC236}">
                <a16:creationId xmlns:a16="http://schemas.microsoft.com/office/drawing/2014/main" id="{1FC93103-9109-408C-8A7F-3BDE46F9A62E}"/>
              </a:ext>
            </a:extLst>
          </p:cNvPr>
          <p:cNvSpPr/>
          <p:nvPr/>
        </p:nvSpPr>
        <p:spPr>
          <a:xfrm>
            <a:off x="6241598" y="1670406"/>
            <a:ext cx="1421472" cy="795320"/>
          </a:xfrm>
          <a:custGeom>
            <a:avLst/>
            <a:gdLst/>
            <a:ahLst/>
            <a:cxnLst/>
            <a:rect l="l" t="t" r="r" b="b"/>
            <a:pathLst>
              <a:path w="25519" h="14278" extrusionOk="0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8265;p47">
            <a:extLst>
              <a:ext uri="{FF2B5EF4-FFF2-40B4-BE49-F238E27FC236}">
                <a16:creationId xmlns:a16="http://schemas.microsoft.com/office/drawing/2014/main" id="{D241E631-4595-4F8D-97FA-7CA63BE01740}"/>
              </a:ext>
            </a:extLst>
          </p:cNvPr>
          <p:cNvSpPr/>
          <p:nvPr/>
        </p:nvSpPr>
        <p:spPr>
          <a:xfrm>
            <a:off x="6689395" y="1885974"/>
            <a:ext cx="1464196" cy="845453"/>
          </a:xfrm>
          <a:custGeom>
            <a:avLst/>
            <a:gdLst/>
            <a:ahLst/>
            <a:cxnLst/>
            <a:rect l="l" t="t" r="r" b="b"/>
            <a:pathLst>
              <a:path w="26286" h="15178" extrusionOk="0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266;p47">
            <a:extLst>
              <a:ext uri="{FF2B5EF4-FFF2-40B4-BE49-F238E27FC236}">
                <a16:creationId xmlns:a16="http://schemas.microsoft.com/office/drawing/2014/main" id="{39B14445-169B-462E-81D2-72C9B062B2FC}"/>
              </a:ext>
            </a:extLst>
          </p:cNvPr>
          <p:cNvSpPr/>
          <p:nvPr/>
        </p:nvSpPr>
        <p:spPr>
          <a:xfrm>
            <a:off x="7335996" y="2283578"/>
            <a:ext cx="628101" cy="447848"/>
          </a:xfrm>
          <a:custGeom>
            <a:avLst/>
            <a:gdLst/>
            <a:ahLst/>
            <a:cxnLst/>
            <a:rect l="l" t="t" r="r" b="b"/>
            <a:pathLst>
              <a:path w="11276" h="8040" extrusionOk="0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267;p47">
            <a:extLst>
              <a:ext uri="{FF2B5EF4-FFF2-40B4-BE49-F238E27FC236}">
                <a16:creationId xmlns:a16="http://schemas.microsoft.com/office/drawing/2014/main" id="{E3528C91-CBBE-4318-BEEB-43EB8CDA8C97}"/>
              </a:ext>
            </a:extLst>
          </p:cNvPr>
          <p:cNvSpPr/>
          <p:nvPr/>
        </p:nvSpPr>
        <p:spPr>
          <a:xfrm>
            <a:off x="7111179" y="2036482"/>
            <a:ext cx="533296" cy="364239"/>
          </a:xfrm>
          <a:custGeom>
            <a:avLst/>
            <a:gdLst/>
            <a:ahLst/>
            <a:cxnLst/>
            <a:rect l="l" t="t" r="r" b="b"/>
            <a:pathLst>
              <a:path w="9574" h="6539" extrusionOk="0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8268;p47">
            <a:extLst>
              <a:ext uri="{FF2B5EF4-FFF2-40B4-BE49-F238E27FC236}">
                <a16:creationId xmlns:a16="http://schemas.microsoft.com/office/drawing/2014/main" id="{06BA9E5C-D27F-41C5-879A-BA7028FFA0B3}"/>
              </a:ext>
            </a:extLst>
          </p:cNvPr>
          <p:cNvSpPr/>
          <p:nvPr/>
        </p:nvSpPr>
        <p:spPr>
          <a:xfrm>
            <a:off x="5119293" y="22281"/>
            <a:ext cx="4024673" cy="2045674"/>
          </a:xfrm>
          <a:custGeom>
            <a:avLst/>
            <a:gdLst/>
            <a:ahLst/>
            <a:cxnLst/>
            <a:rect l="l" t="t" r="r" b="b"/>
            <a:pathLst>
              <a:path w="72253" h="36725" extrusionOk="0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8269;p47">
            <a:extLst>
              <a:ext uri="{FF2B5EF4-FFF2-40B4-BE49-F238E27FC236}">
                <a16:creationId xmlns:a16="http://schemas.microsoft.com/office/drawing/2014/main" id="{CCC4EEC3-6F6C-41E5-8BED-D4A68B9ED74F}"/>
              </a:ext>
            </a:extLst>
          </p:cNvPr>
          <p:cNvSpPr/>
          <p:nvPr/>
        </p:nvSpPr>
        <p:spPr>
          <a:xfrm>
            <a:off x="5435185" y="280574"/>
            <a:ext cx="3708784" cy="1506975"/>
          </a:xfrm>
          <a:custGeom>
            <a:avLst/>
            <a:gdLst/>
            <a:ahLst/>
            <a:cxnLst/>
            <a:rect l="l" t="t" r="r" b="b"/>
            <a:pathLst>
              <a:path w="66582" h="27054" extrusionOk="0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270;p47">
            <a:extLst>
              <a:ext uri="{FF2B5EF4-FFF2-40B4-BE49-F238E27FC236}">
                <a16:creationId xmlns:a16="http://schemas.microsoft.com/office/drawing/2014/main" id="{75F8AF47-862A-451E-AEBE-215D010388CC}"/>
              </a:ext>
            </a:extLst>
          </p:cNvPr>
          <p:cNvSpPr/>
          <p:nvPr/>
        </p:nvSpPr>
        <p:spPr>
          <a:xfrm>
            <a:off x="8573496" y="785962"/>
            <a:ext cx="570505" cy="1205959"/>
          </a:xfrm>
          <a:custGeom>
            <a:avLst/>
            <a:gdLst/>
            <a:ahLst/>
            <a:cxnLst/>
            <a:rect l="l" t="t" r="r" b="b"/>
            <a:pathLst>
              <a:path w="10242" h="21650" extrusionOk="0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8271;p47">
            <a:extLst>
              <a:ext uri="{FF2B5EF4-FFF2-40B4-BE49-F238E27FC236}">
                <a16:creationId xmlns:a16="http://schemas.microsoft.com/office/drawing/2014/main" id="{FEBDA3A6-017B-4415-BE2A-6EB306982EC8}"/>
              </a:ext>
            </a:extLst>
          </p:cNvPr>
          <p:cNvSpPr/>
          <p:nvPr/>
        </p:nvSpPr>
        <p:spPr>
          <a:xfrm>
            <a:off x="8573496" y="830580"/>
            <a:ext cx="570505" cy="1040578"/>
          </a:xfrm>
          <a:custGeom>
            <a:avLst/>
            <a:gdLst/>
            <a:ahLst/>
            <a:cxnLst/>
            <a:rect l="l" t="t" r="r" b="b"/>
            <a:pathLst>
              <a:path w="10242" h="18681" extrusionOk="0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8272;p47">
            <a:extLst>
              <a:ext uri="{FF2B5EF4-FFF2-40B4-BE49-F238E27FC236}">
                <a16:creationId xmlns:a16="http://schemas.microsoft.com/office/drawing/2014/main" id="{A57BC641-5F31-4360-8F7E-2943B2EA4C22}"/>
              </a:ext>
            </a:extLst>
          </p:cNvPr>
          <p:cNvSpPr/>
          <p:nvPr/>
        </p:nvSpPr>
        <p:spPr>
          <a:xfrm>
            <a:off x="7512519" y="748809"/>
            <a:ext cx="1631471" cy="4455197"/>
          </a:xfrm>
          <a:custGeom>
            <a:avLst/>
            <a:gdLst/>
            <a:ahLst/>
            <a:cxnLst/>
            <a:rect l="l" t="t" r="r" b="b"/>
            <a:pathLst>
              <a:path w="29289" h="79982" extrusionOk="0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8273;p47">
            <a:extLst>
              <a:ext uri="{FF2B5EF4-FFF2-40B4-BE49-F238E27FC236}">
                <a16:creationId xmlns:a16="http://schemas.microsoft.com/office/drawing/2014/main" id="{F9A1DCFC-0154-4209-A93F-4E32E0E843AF}"/>
              </a:ext>
            </a:extLst>
          </p:cNvPr>
          <p:cNvSpPr/>
          <p:nvPr/>
        </p:nvSpPr>
        <p:spPr>
          <a:xfrm>
            <a:off x="7650050" y="1571924"/>
            <a:ext cx="661523" cy="3628906"/>
          </a:xfrm>
          <a:custGeom>
            <a:avLst/>
            <a:gdLst/>
            <a:ahLst/>
            <a:cxnLst/>
            <a:rect l="l" t="t" r="r" b="b"/>
            <a:pathLst>
              <a:path w="11876" h="65148" extrusionOk="0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8274;p47">
            <a:extLst>
              <a:ext uri="{FF2B5EF4-FFF2-40B4-BE49-F238E27FC236}">
                <a16:creationId xmlns:a16="http://schemas.microsoft.com/office/drawing/2014/main" id="{0A36C69C-E920-48C6-9E3B-489DC4237CF9}"/>
              </a:ext>
            </a:extLst>
          </p:cNvPr>
          <p:cNvSpPr/>
          <p:nvPr/>
        </p:nvSpPr>
        <p:spPr>
          <a:xfrm>
            <a:off x="7512519" y="748809"/>
            <a:ext cx="1631471" cy="1995653"/>
          </a:xfrm>
          <a:custGeom>
            <a:avLst/>
            <a:gdLst/>
            <a:ahLst/>
            <a:cxnLst/>
            <a:rect l="l" t="t" r="r" b="b"/>
            <a:pathLst>
              <a:path w="29289" h="35827" extrusionOk="0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8275;p47">
            <a:extLst>
              <a:ext uri="{FF2B5EF4-FFF2-40B4-BE49-F238E27FC236}">
                <a16:creationId xmlns:a16="http://schemas.microsoft.com/office/drawing/2014/main" id="{4210F7F2-5E93-4A9F-B680-9FA8DC16F538}"/>
              </a:ext>
            </a:extLst>
          </p:cNvPr>
          <p:cNvSpPr/>
          <p:nvPr/>
        </p:nvSpPr>
        <p:spPr>
          <a:xfrm>
            <a:off x="7765244" y="0"/>
            <a:ext cx="1378748" cy="665255"/>
          </a:xfrm>
          <a:custGeom>
            <a:avLst/>
            <a:gdLst/>
            <a:ahLst/>
            <a:cxnLst/>
            <a:rect l="l" t="t" r="r" b="b"/>
            <a:pathLst>
              <a:path w="24752" h="11943" extrusionOk="0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8276;p47">
            <a:extLst>
              <a:ext uri="{FF2B5EF4-FFF2-40B4-BE49-F238E27FC236}">
                <a16:creationId xmlns:a16="http://schemas.microsoft.com/office/drawing/2014/main" id="{A4EE3272-840D-4C94-A500-FE2A4AF5C7D6}"/>
              </a:ext>
            </a:extLst>
          </p:cNvPr>
          <p:cNvSpPr/>
          <p:nvPr/>
        </p:nvSpPr>
        <p:spPr>
          <a:xfrm>
            <a:off x="4812703" y="0"/>
            <a:ext cx="4039545" cy="1271075"/>
          </a:xfrm>
          <a:custGeom>
            <a:avLst/>
            <a:gdLst/>
            <a:ahLst/>
            <a:cxnLst/>
            <a:rect l="l" t="t" r="r" b="b"/>
            <a:pathLst>
              <a:path w="72520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8277;p47">
            <a:extLst>
              <a:ext uri="{FF2B5EF4-FFF2-40B4-BE49-F238E27FC236}">
                <a16:creationId xmlns:a16="http://schemas.microsoft.com/office/drawing/2014/main" id="{6D7FE668-DC7B-476A-A2D9-4719ECB8B6F7}"/>
              </a:ext>
            </a:extLst>
          </p:cNvPr>
          <p:cNvSpPr/>
          <p:nvPr/>
        </p:nvSpPr>
        <p:spPr>
          <a:xfrm>
            <a:off x="8854072" y="564879"/>
            <a:ext cx="289932" cy="700515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8278;p47">
            <a:extLst>
              <a:ext uri="{FF2B5EF4-FFF2-40B4-BE49-F238E27FC236}">
                <a16:creationId xmlns:a16="http://schemas.microsoft.com/office/drawing/2014/main" id="{351A4638-08A9-44D1-9670-3664DED33448}"/>
              </a:ext>
            </a:extLst>
          </p:cNvPr>
          <p:cNvSpPr/>
          <p:nvPr/>
        </p:nvSpPr>
        <p:spPr>
          <a:xfrm>
            <a:off x="5817921" y="1386156"/>
            <a:ext cx="1787549" cy="1020136"/>
          </a:xfrm>
          <a:custGeom>
            <a:avLst/>
            <a:gdLst/>
            <a:ahLst/>
            <a:cxnLst/>
            <a:rect l="l" t="t" r="r" b="b"/>
            <a:pathLst>
              <a:path w="32091" h="18314" extrusionOk="0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8279;p47">
            <a:extLst>
              <a:ext uri="{FF2B5EF4-FFF2-40B4-BE49-F238E27FC236}">
                <a16:creationId xmlns:a16="http://schemas.microsoft.com/office/drawing/2014/main" id="{C28FB532-8E6A-47ED-BC4B-691570D1977B}"/>
              </a:ext>
            </a:extLst>
          </p:cNvPr>
          <p:cNvSpPr/>
          <p:nvPr/>
        </p:nvSpPr>
        <p:spPr>
          <a:xfrm>
            <a:off x="7414036" y="3610244"/>
            <a:ext cx="1549699" cy="852917"/>
          </a:xfrm>
          <a:custGeom>
            <a:avLst/>
            <a:gdLst/>
            <a:ahLst/>
            <a:cxnLst/>
            <a:rect l="l" t="t" r="r" b="b"/>
            <a:pathLst>
              <a:path w="27821" h="15312" extrusionOk="0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8280;p47">
            <a:extLst>
              <a:ext uri="{FF2B5EF4-FFF2-40B4-BE49-F238E27FC236}">
                <a16:creationId xmlns:a16="http://schemas.microsoft.com/office/drawing/2014/main" id="{B7CFE13F-50C0-41D8-A5C7-9F6321631E23}"/>
              </a:ext>
            </a:extLst>
          </p:cNvPr>
          <p:cNvSpPr/>
          <p:nvPr/>
        </p:nvSpPr>
        <p:spPr>
          <a:xfrm>
            <a:off x="8458302" y="3864804"/>
            <a:ext cx="503606" cy="564935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8281;p47">
            <a:extLst>
              <a:ext uri="{FF2B5EF4-FFF2-40B4-BE49-F238E27FC236}">
                <a16:creationId xmlns:a16="http://schemas.microsoft.com/office/drawing/2014/main" id="{D8B84C7A-D39A-42DB-9DC9-1AE8BF8866A5}"/>
              </a:ext>
            </a:extLst>
          </p:cNvPr>
          <p:cNvSpPr/>
          <p:nvPr/>
        </p:nvSpPr>
        <p:spPr>
          <a:xfrm>
            <a:off x="7783793" y="2909730"/>
            <a:ext cx="1360199" cy="1633309"/>
          </a:xfrm>
          <a:custGeom>
            <a:avLst/>
            <a:gdLst/>
            <a:ahLst/>
            <a:cxnLst/>
            <a:rect l="l" t="t" r="r" b="b"/>
            <a:pathLst>
              <a:path w="24419" h="29322" extrusionOk="0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8282;p47">
            <a:extLst>
              <a:ext uri="{FF2B5EF4-FFF2-40B4-BE49-F238E27FC236}">
                <a16:creationId xmlns:a16="http://schemas.microsoft.com/office/drawing/2014/main" id="{251A9E6E-AFA8-4719-8558-0AFC13B35CDC}"/>
              </a:ext>
            </a:extLst>
          </p:cNvPr>
          <p:cNvSpPr/>
          <p:nvPr/>
        </p:nvSpPr>
        <p:spPr>
          <a:xfrm>
            <a:off x="8632987" y="3229350"/>
            <a:ext cx="511015" cy="988552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8283;p47">
            <a:extLst>
              <a:ext uri="{FF2B5EF4-FFF2-40B4-BE49-F238E27FC236}">
                <a16:creationId xmlns:a16="http://schemas.microsoft.com/office/drawing/2014/main" id="{A40E31EA-E36A-4BC3-BDE7-EB20877ABF4C}"/>
              </a:ext>
            </a:extLst>
          </p:cNvPr>
          <p:cNvSpPr/>
          <p:nvPr/>
        </p:nvSpPr>
        <p:spPr>
          <a:xfrm>
            <a:off x="6377235" y="3968912"/>
            <a:ext cx="2766743" cy="1230078"/>
          </a:xfrm>
          <a:custGeom>
            <a:avLst/>
            <a:gdLst/>
            <a:ahLst/>
            <a:cxnLst/>
            <a:rect l="l" t="t" r="r" b="b"/>
            <a:pathLst>
              <a:path w="49670" h="22083" extrusionOk="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8284;p47">
            <a:extLst>
              <a:ext uri="{FF2B5EF4-FFF2-40B4-BE49-F238E27FC236}">
                <a16:creationId xmlns:a16="http://schemas.microsoft.com/office/drawing/2014/main" id="{97940148-3EAB-4090-8062-4A7EEFAA0BDD}"/>
              </a:ext>
            </a:extLst>
          </p:cNvPr>
          <p:cNvSpPr/>
          <p:nvPr/>
        </p:nvSpPr>
        <p:spPr>
          <a:xfrm>
            <a:off x="4812703" y="0"/>
            <a:ext cx="3760810" cy="1271075"/>
          </a:xfrm>
          <a:custGeom>
            <a:avLst/>
            <a:gdLst/>
            <a:ahLst/>
            <a:cxnLst/>
            <a:rect l="l" t="t" r="r" b="b"/>
            <a:pathLst>
              <a:path w="67516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8285;p47">
            <a:extLst>
              <a:ext uri="{FF2B5EF4-FFF2-40B4-BE49-F238E27FC236}">
                <a16:creationId xmlns:a16="http://schemas.microsoft.com/office/drawing/2014/main" id="{17B93A3F-6729-4A26-8780-599B281339C3}"/>
              </a:ext>
            </a:extLst>
          </p:cNvPr>
          <p:cNvSpPr/>
          <p:nvPr/>
        </p:nvSpPr>
        <p:spPr>
          <a:xfrm>
            <a:off x="8854072" y="564879"/>
            <a:ext cx="289932" cy="700515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8286;p47">
            <a:extLst>
              <a:ext uri="{FF2B5EF4-FFF2-40B4-BE49-F238E27FC236}">
                <a16:creationId xmlns:a16="http://schemas.microsoft.com/office/drawing/2014/main" id="{2C8D0FEA-368E-4A07-B037-101889183E12}"/>
              </a:ext>
            </a:extLst>
          </p:cNvPr>
          <p:cNvSpPr/>
          <p:nvPr/>
        </p:nvSpPr>
        <p:spPr>
          <a:xfrm>
            <a:off x="5476350" y="215513"/>
            <a:ext cx="674223" cy="335218"/>
          </a:xfrm>
          <a:custGeom>
            <a:avLst/>
            <a:gdLst/>
            <a:ahLst/>
            <a:cxnLst/>
            <a:rect l="l" t="t" r="r" b="b"/>
            <a:pathLst>
              <a:path w="12104" h="6018" extrusionOk="0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8287;p47">
            <a:extLst>
              <a:ext uri="{FF2B5EF4-FFF2-40B4-BE49-F238E27FC236}">
                <a16:creationId xmlns:a16="http://schemas.microsoft.com/office/drawing/2014/main" id="{E1F8CA6C-D469-45CC-A658-FAD5B04E344F}"/>
              </a:ext>
            </a:extLst>
          </p:cNvPr>
          <p:cNvSpPr/>
          <p:nvPr/>
        </p:nvSpPr>
        <p:spPr>
          <a:xfrm>
            <a:off x="8720273" y="0"/>
            <a:ext cx="132015" cy="432976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8288;p47">
            <a:extLst>
              <a:ext uri="{FF2B5EF4-FFF2-40B4-BE49-F238E27FC236}">
                <a16:creationId xmlns:a16="http://schemas.microsoft.com/office/drawing/2014/main" id="{870CE05D-6EA6-4669-8611-92925B8D8F59}"/>
              </a:ext>
            </a:extLst>
          </p:cNvPr>
          <p:cNvSpPr/>
          <p:nvPr/>
        </p:nvSpPr>
        <p:spPr>
          <a:xfrm>
            <a:off x="5817921" y="1386156"/>
            <a:ext cx="1337918" cy="949505"/>
          </a:xfrm>
          <a:custGeom>
            <a:avLst/>
            <a:gdLst/>
            <a:ahLst/>
            <a:cxnLst/>
            <a:rect l="l" t="t" r="r" b="b"/>
            <a:pathLst>
              <a:path w="24019" h="17046" extrusionOk="0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8289;p47">
            <a:extLst>
              <a:ext uri="{FF2B5EF4-FFF2-40B4-BE49-F238E27FC236}">
                <a16:creationId xmlns:a16="http://schemas.microsoft.com/office/drawing/2014/main" id="{228C4D0B-AD67-449C-9CE9-BEC9F774BA6C}"/>
              </a:ext>
            </a:extLst>
          </p:cNvPr>
          <p:cNvSpPr/>
          <p:nvPr/>
        </p:nvSpPr>
        <p:spPr>
          <a:xfrm>
            <a:off x="5240057" y="2530730"/>
            <a:ext cx="371703" cy="542598"/>
          </a:xfrm>
          <a:custGeom>
            <a:avLst/>
            <a:gdLst/>
            <a:ahLst/>
            <a:cxnLst/>
            <a:rect l="l" t="t" r="r" b="b"/>
            <a:pathLst>
              <a:path w="6673" h="9741" extrusionOk="0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8290;p47">
            <a:extLst>
              <a:ext uri="{FF2B5EF4-FFF2-40B4-BE49-F238E27FC236}">
                <a16:creationId xmlns:a16="http://schemas.microsoft.com/office/drawing/2014/main" id="{625F1778-13B3-4601-8CFE-B98261F6C6D6}"/>
              </a:ext>
            </a:extLst>
          </p:cNvPr>
          <p:cNvSpPr/>
          <p:nvPr/>
        </p:nvSpPr>
        <p:spPr>
          <a:xfrm>
            <a:off x="6665220" y="1746607"/>
            <a:ext cx="940258" cy="628101"/>
          </a:xfrm>
          <a:custGeom>
            <a:avLst/>
            <a:gdLst/>
            <a:ahLst/>
            <a:cxnLst/>
            <a:rect l="l" t="t" r="r" b="b"/>
            <a:pathLst>
              <a:path w="16880" h="11276" extrusionOk="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8291;p47">
            <a:extLst>
              <a:ext uri="{FF2B5EF4-FFF2-40B4-BE49-F238E27FC236}">
                <a16:creationId xmlns:a16="http://schemas.microsoft.com/office/drawing/2014/main" id="{05CC8E10-150C-42F2-85FC-5BD14C564077}"/>
              </a:ext>
            </a:extLst>
          </p:cNvPr>
          <p:cNvSpPr/>
          <p:nvPr/>
        </p:nvSpPr>
        <p:spPr>
          <a:xfrm>
            <a:off x="6901234" y="3234920"/>
            <a:ext cx="444116" cy="284361"/>
          </a:xfrm>
          <a:custGeom>
            <a:avLst/>
            <a:gdLst/>
            <a:ahLst/>
            <a:cxnLst/>
            <a:rect l="l" t="t" r="r" b="b"/>
            <a:pathLst>
              <a:path w="7973" h="5105" extrusionOk="0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8292;p47">
            <a:extLst>
              <a:ext uri="{FF2B5EF4-FFF2-40B4-BE49-F238E27FC236}">
                <a16:creationId xmlns:a16="http://schemas.microsoft.com/office/drawing/2014/main" id="{A1731003-1640-40AD-8610-7D67381654D2}"/>
              </a:ext>
            </a:extLst>
          </p:cNvPr>
          <p:cNvSpPr/>
          <p:nvPr/>
        </p:nvSpPr>
        <p:spPr>
          <a:xfrm>
            <a:off x="7508787" y="4583867"/>
            <a:ext cx="1635203" cy="615123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8293;p47">
            <a:extLst>
              <a:ext uri="{FF2B5EF4-FFF2-40B4-BE49-F238E27FC236}">
                <a16:creationId xmlns:a16="http://schemas.microsoft.com/office/drawing/2014/main" id="{36B19688-AC72-43FD-B1D3-C315809AFDCE}"/>
              </a:ext>
            </a:extLst>
          </p:cNvPr>
          <p:cNvSpPr/>
          <p:nvPr/>
        </p:nvSpPr>
        <p:spPr>
          <a:xfrm>
            <a:off x="7726196" y="3969469"/>
            <a:ext cx="1417796" cy="785405"/>
          </a:xfrm>
          <a:custGeom>
            <a:avLst/>
            <a:gdLst/>
            <a:ahLst/>
            <a:cxnLst/>
            <a:rect l="l" t="t" r="r" b="b"/>
            <a:pathLst>
              <a:path w="25453" h="14100" extrusionOk="0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8294;p47">
            <a:extLst>
              <a:ext uri="{FF2B5EF4-FFF2-40B4-BE49-F238E27FC236}">
                <a16:creationId xmlns:a16="http://schemas.microsoft.com/office/drawing/2014/main" id="{0A24A94B-7AA4-4D36-941E-C91CC3B16335}"/>
              </a:ext>
            </a:extLst>
          </p:cNvPr>
          <p:cNvSpPr/>
          <p:nvPr/>
        </p:nvSpPr>
        <p:spPr>
          <a:xfrm>
            <a:off x="6379073" y="4765958"/>
            <a:ext cx="1131652" cy="433031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ADE8A77-652B-4FD8-844B-5F22792A778F}"/>
              </a:ext>
            </a:extLst>
          </p:cNvPr>
          <p:cNvSpPr/>
          <p:nvPr/>
        </p:nvSpPr>
        <p:spPr>
          <a:xfrm>
            <a:off x="105964" y="516036"/>
            <a:ext cx="5319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khuôn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1776E32-7DA2-486B-9424-6C2885769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75989"/>
              </p:ext>
            </p:extLst>
          </p:nvPr>
        </p:nvGraphicFramePr>
        <p:xfrm>
          <a:off x="126370" y="1692162"/>
          <a:ext cx="5048632" cy="2808487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688442">
                  <a:extLst>
                    <a:ext uri="{9D8B030D-6E8A-4147-A177-3AD203B41FA5}">
                      <a16:colId xmlns:a16="http://schemas.microsoft.com/office/drawing/2014/main" val="3626314432"/>
                    </a:ext>
                  </a:extLst>
                </a:gridCol>
                <a:gridCol w="860595">
                  <a:extLst>
                    <a:ext uri="{9D8B030D-6E8A-4147-A177-3AD203B41FA5}">
                      <a16:colId xmlns:a16="http://schemas.microsoft.com/office/drawing/2014/main" val="3589813268"/>
                    </a:ext>
                  </a:extLst>
                </a:gridCol>
                <a:gridCol w="1357985">
                  <a:extLst>
                    <a:ext uri="{9D8B030D-6E8A-4147-A177-3AD203B41FA5}">
                      <a16:colId xmlns:a16="http://schemas.microsoft.com/office/drawing/2014/main" val="2678612355"/>
                    </a:ext>
                  </a:extLst>
                </a:gridCol>
                <a:gridCol w="2141610">
                  <a:extLst>
                    <a:ext uri="{9D8B030D-6E8A-4147-A177-3AD203B41FA5}">
                      <a16:colId xmlns:a16="http://schemas.microsoft.com/office/drawing/2014/main" val="1762175402"/>
                    </a:ext>
                  </a:extLst>
                </a:gridCol>
              </a:tblGrid>
              <a:tr h="16850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616955"/>
                  </a:ext>
                </a:extLst>
              </a:tr>
              <a:tr h="5616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13201"/>
                  </a:ext>
                </a:extLst>
              </a:tr>
              <a:tr h="5616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75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5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5" name="Google Shape;9415;p67"/>
          <p:cNvPicPr preferRelativeResize="0"/>
          <p:nvPr/>
        </p:nvPicPr>
        <p:blipFill rotWithShape="1">
          <a:blip r:embed="rId3">
            <a:alphaModFix/>
          </a:blip>
          <a:srcRect l="15659" r="15659"/>
          <a:stretch/>
        </p:blipFill>
        <p:spPr>
          <a:xfrm>
            <a:off x="0" y="891199"/>
            <a:ext cx="3464999" cy="3361101"/>
          </a:xfrm>
          <a:prstGeom prst="rect">
            <a:avLst/>
          </a:prstGeom>
          <a:noFill/>
          <a:ln>
            <a:noFill/>
          </a:ln>
        </p:spPr>
      </p:pic>
      <p:sp>
        <p:nvSpPr>
          <p:cNvPr id="9417" name="Google Shape;9417;p67"/>
          <p:cNvSpPr txBox="1">
            <a:spLocks noGrp="1"/>
          </p:cNvSpPr>
          <p:nvPr>
            <p:ph type="title"/>
          </p:nvPr>
        </p:nvSpPr>
        <p:spPr>
          <a:xfrm>
            <a:off x="3168146" y="138220"/>
            <a:ext cx="4074318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8318;p51">
            <a:extLst>
              <a:ext uri="{FF2B5EF4-FFF2-40B4-BE49-F238E27FC236}">
                <a16:creationId xmlns:a16="http://schemas.microsoft.com/office/drawing/2014/main" id="{C8C3B965-9C81-47D2-9AC8-A6EADBC9DE58}"/>
              </a:ext>
            </a:extLst>
          </p:cNvPr>
          <p:cNvSpPr txBox="1">
            <a:spLocks/>
          </p:cNvSpPr>
          <p:nvPr/>
        </p:nvSpPr>
        <p:spPr>
          <a:xfrm>
            <a:off x="3331029" y="1223366"/>
            <a:ext cx="5812971" cy="302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84912" y="44635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2736" y="843799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Đến năm 2025, 85% lượng chất thải nhựa được tái sử dụng và xử lý">
            <a:extLst>
              <a:ext uri="{FF2B5EF4-FFF2-40B4-BE49-F238E27FC236}">
                <a16:creationId xmlns:a16="http://schemas.microsoft.com/office/drawing/2014/main" id="{593DED02-FCC2-4181-9D33-D65CA1BAA4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3" y="2929288"/>
            <a:ext cx="3393486" cy="2155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79AD0A36-5956-4839-A3D4-AAAC9320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808"/>
            <a:ext cx="632709" cy="6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9F6507-6EA6-452C-802B-C4C7720BD3E5}"/>
              </a:ext>
            </a:extLst>
          </p:cNvPr>
          <p:cNvSpPr txBox="1"/>
          <p:nvPr/>
        </p:nvSpPr>
        <p:spPr>
          <a:xfrm>
            <a:off x="567631" y="1446808"/>
            <a:ext cx="740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052" name="Picture 4" descr="Thực trạng và một số giải pháp về phát triển Kinh tế trang trại tỉnh Thừa  Thiên Huế trong thời gian tới (17/06/2021)">
            <a:extLst>
              <a:ext uri="{FF2B5EF4-FFF2-40B4-BE49-F238E27FC236}">
                <a16:creationId xmlns:a16="http://schemas.microsoft.com/office/drawing/2014/main" id="{26835EAE-B3C5-4C1F-BBA7-75A9EC5E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15" y="2943220"/>
            <a:ext cx="3420139" cy="2155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4A7319-FB37-4214-ACA3-D0F4F749A824}"/>
              </a:ext>
            </a:extLst>
          </p:cNvPr>
          <p:cNvSpPr/>
          <p:nvPr/>
        </p:nvSpPr>
        <p:spPr>
          <a:xfrm>
            <a:off x="-10139" y="1411428"/>
            <a:ext cx="9008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2736" y="808442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79AD0A36-5956-4839-A3D4-AAAC9320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808"/>
            <a:ext cx="632709" cy="6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9F6507-6EA6-452C-802B-C4C7720BD3E5}"/>
              </a:ext>
            </a:extLst>
          </p:cNvPr>
          <p:cNvSpPr txBox="1"/>
          <p:nvPr/>
        </p:nvSpPr>
        <p:spPr>
          <a:xfrm>
            <a:off x="567631" y="1446808"/>
            <a:ext cx="844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5977B-D8DD-4990-88BF-BDFC901E5612}"/>
              </a:ext>
            </a:extLst>
          </p:cNvPr>
          <p:cNvSpPr/>
          <p:nvPr/>
        </p:nvSpPr>
        <p:spPr>
          <a:xfrm>
            <a:off x="0" y="1277530"/>
            <a:ext cx="9008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Lợi ích của việc trồng rau trong nhà kính - ATESO.VN">
            <a:extLst>
              <a:ext uri="{FF2B5EF4-FFF2-40B4-BE49-F238E27FC236}">
                <a16:creationId xmlns:a16="http://schemas.microsoft.com/office/drawing/2014/main" id="{C0438B91-DC0F-4015-889B-A3C006CB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9" y="2662525"/>
            <a:ext cx="3722946" cy="2431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ỒNG DÂU TÂY TRONG NHÀ KÍNH BẰNG HỆ THỐNG THỦY CANH | Hạt giống, phân bón,  cây giống, nhà lưới, trùn quế">
            <a:extLst>
              <a:ext uri="{FF2B5EF4-FFF2-40B4-BE49-F238E27FC236}">
                <a16:creationId xmlns:a16="http://schemas.microsoft.com/office/drawing/2014/main" id="{E47286C1-08FE-49F5-98E9-1AB4DC68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46" y="2705132"/>
            <a:ext cx="4138563" cy="243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loại sâu bệnh hại cây trồng thường gặp trong nhà">
            <a:extLst>
              <a:ext uri="{FF2B5EF4-FFF2-40B4-BE49-F238E27FC236}">
                <a16:creationId xmlns:a16="http://schemas.microsoft.com/office/drawing/2014/main" id="{0C2E8B43-7715-4249-B931-069E2032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3995"/>
            <a:ext cx="2983924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h nhận biết các loại bệnh gây hại cho cây trồng - đgt">
            <a:extLst>
              <a:ext uri="{FF2B5EF4-FFF2-40B4-BE49-F238E27FC236}">
                <a16:creationId xmlns:a16="http://schemas.microsoft.com/office/drawing/2014/main" id="{27DE7027-0CDC-46B7-AC87-2ED79E86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54" y="2034021"/>
            <a:ext cx="2983923" cy="2791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ấm Gây Bệnh Cây Trồng - Các Loại Nấm Thường Gặp Ở Cây Trồng">
            <a:extLst>
              <a:ext uri="{FF2B5EF4-FFF2-40B4-BE49-F238E27FC236}">
                <a16:creationId xmlns:a16="http://schemas.microsoft.com/office/drawing/2014/main" id="{F28DCDFA-C441-4798-A524-D562EAC1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68" y="2192481"/>
            <a:ext cx="2744932" cy="2878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F5A8D5-6ADB-4FB8-A25D-1F224CFE51A4}"/>
              </a:ext>
            </a:extLst>
          </p:cNvPr>
          <p:cNvSpPr/>
          <p:nvPr/>
        </p:nvSpPr>
        <p:spPr>
          <a:xfrm>
            <a:off x="678631" y="633666"/>
            <a:ext cx="8302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7" name="Google Shape;9417;p67">
            <a:extLst>
              <a:ext uri="{FF2B5EF4-FFF2-40B4-BE49-F238E27FC236}">
                <a16:creationId xmlns:a16="http://schemas.microsoft.com/office/drawing/2014/main" id="{556F749C-C74D-4D29-B9CF-B16B7EF8E43E}"/>
              </a:ext>
            </a:extLst>
          </p:cNvPr>
          <p:cNvSpPr txBox="1">
            <a:spLocks/>
          </p:cNvSpPr>
          <p:nvPr/>
        </p:nvSpPr>
        <p:spPr>
          <a:xfrm>
            <a:off x="1702728" y="813865"/>
            <a:ext cx="6895467" cy="717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3CB90238-9483-4731-B51D-92478D2B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37" y="774600"/>
            <a:ext cx="710589" cy="71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BCB2A0-EC91-4622-A712-84DFFE8064D5}"/>
              </a:ext>
            </a:extLst>
          </p:cNvPr>
          <p:cNvSpPr/>
          <p:nvPr/>
        </p:nvSpPr>
        <p:spPr>
          <a:xfrm>
            <a:off x="103909" y="340300"/>
            <a:ext cx="8936181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1,2.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3,4.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5,6.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A262CE-F428-4E5C-8E08-34B02240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4135"/>
              </p:ext>
            </p:extLst>
          </p:nvPr>
        </p:nvGraphicFramePr>
        <p:xfrm>
          <a:off x="0" y="974934"/>
          <a:ext cx="9144000" cy="3733800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3395447">
                  <a:extLst>
                    <a:ext uri="{9D8B030D-6E8A-4147-A177-3AD203B41FA5}">
                      <a16:colId xmlns:a16="http://schemas.microsoft.com/office/drawing/2014/main" val="589866182"/>
                    </a:ext>
                  </a:extLst>
                </a:gridCol>
                <a:gridCol w="1438061">
                  <a:extLst>
                    <a:ext uri="{9D8B030D-6E8A-4147-A177-3AD203B41FA5}">
                      <a16:colId xmlns:a16="http://schemas.microsoft.com/office/drawing/2014/main" val="3858621401"/>
                    </a:ext>
                  </a:extLst>
                </a:gridCol>
                <a:gridCol w="1432210">
                  <a:extLst>
                    <a:ext uri="{9D8B030D-6E8A-4147-A177-3AD203B41FA5}">
                      <a16:colId xmlns:a16="http://schemas.microsoft.com/office/drawing/2014/main" val="3949954122"/>
                    </a:ext>
                  </a:extLst>
                </a:gridCol>
                <a:gridCol w="1445756">
                  <a:extLst>
                    <a:ext uri="{9D8B030D-6E8A-4147-A177-3AD203B41FA5}">
                      <a16:colId xmlns:a16="http://schemas.microsoft.com/office/drawing/2014/main" val="2833646120"/>
                    </a:ext>
                  </a:extLst>
                </a:gridCol>
                <a:gridCol w="1432526">
                  <a:extLst>
                    <a:ext uri="{9D8B030D-6E8A-4147-A177-3AD203B41FA5}">
                      <a16:colId xmlns:a16="http://schemas.microsoft.com/office/drawing/2014/main" val="8288170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 trọt trong nhà có mái che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144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289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phí sản xuất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188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590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376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mô sản xuất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500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trồng trái vụ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479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suất cây trồng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54997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983859-77F1-4EA6-A41C-E515B196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42" y="0"/>
            <a:ext cx="7717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Bảng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so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sánh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ưu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nhược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trồng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trọt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ngoài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nhiên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trồng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trọt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nhà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mái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che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EAFBE-CCE6-415F-BA51-15FE42C1D5BF}"/>
              </a:ext>
            </a:extLst>
          </p:cNvPr>
          <p:cNvSpPr txBox="1"/>
          <p:nvPr/>
        </p:nvSpPr>
        <p:spPr>
          <a:xfrm>
            <a:off x="4012019" y="214777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7DE2E-48C6-40B3-9AE4-6BDB871B7094}"/>
              </a:ext>
            </a:extLst>
          </p:cNvPr>
          <p:cNvSpPr txBox="1"/>
          <p:nvPr/>
        </p:nvSpPr>
        <p:spPr>
          <a:xfrm>
            <a:off x="4012019" y="307160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8623C-D13F-4BD3-96DB-6C1CFD13747F}"/>
              </a:ext>
            </a:extLst>
          </p:cNvPr>
          <p:cNvSpPr txBox="1"/>
          <p:nvPr/>
        </p:nvSpPr>
        <p:spPr>
          <a:xfrm>
            <a:off x="4012019" y="253405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3DE7F-2400-4BDA-A897-F2CDDC414D71}"/>
              </a:ext>
            </a:extLst>
          </p:cNvPr>
          <p:cNvSpPr txBox="1"/>
          <p:nvPr/>
        </p:nvSpPr>
        <p:spPr>
          <a:xfrm>
            <a:off x="5394251" y="361857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02CC8-D7E8-46ED-AA18-D8CA54DB2C38}"/>
              </a:ext>
            </a:extLst>
          </p:cNvPr>
          <p:cNvSpPr txBox="1"/>
          <p:nvPr/>
        </p:nvSpPr>
        <p:spPr>
          <a:xfrm>
            <a:off x="4012019" y="403392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AADD3-A2E3-4429-8507-232989C651FF}"/>
              </a:ext>
            </a:extLst>
          </p:cNvPr>
          <p:cNvSpPr txBox="1"/>
          <p:nvPr/>
        </p:nvSpPr>
        <p:spPr>
          <a:xfrm>
            <a:off x="4012019" y="436817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D82CE-720E-42D1-A337-A625D524A97B}"/>
              </a:ext>
            </a:extLst>
          </p:cNvPr>
          <p:cNvSpPr txBox="1"/>
          <p:nvPr/>
        </p:nvSpPr>
        <p:spPr>
          <a:xfrm>
            <a:off x="8279219" y="214777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CE7F2-E708-4BEE-8FD2-4ADBD5B67CDF}"/>
              </a:ext>
            </a:extLst>
          </p:cNvPr>
          <p:cNvSpPr txBox="1"/>
          <p:nvPr/>
        </p:nvSpPr>
        <p:spPr>
          <a:xfrm>
            <a:off x="6804837" y="361624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E68E5-EC89-4480-804F-2BAAB78A3A1B}"/>
              </a:ext>
            </a:extLst>
          </p:cNvPr>
          <p:cNvSpPr txBox="1"/>
          <p:nvPr/>
        </p:nvSpPr>
        <p:spPr>
          <a:xfrm>
            <a:off x="8279219" y="403392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829E8-358F-4ED7-9055-F26AAD367438}"/>
              </a:ext>
            </a:extLst>
          </p:cNvPr>
          <p:cNvSpPr txBox="1"/>
          <p:nvPr/>
        </p:nvSpPr>
        <p:spPr>
          <a:xfrm>
            <a:off x="8431665" y="436170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EC69F-A893-43FB-9CA5-FD4122A897D5}"/>
              </a:ext>
            </a:extLst>
          </p:cNvPr>
          <p:cNvSpPr txBox="1"/>
          <p:nvPr/>
        </p:nvSpPr>
        <p:spPr>
          <a:xfrm>
            <a:off x="8279219" y="25832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3D984-FB94-4431-A9C7-4478DC76A3E6}"/>
              </a:ext>
            </a:extLst>
          </p:cNvPr>
          <p:cNvSpPr txBox="1"/>
          <p:nvPr/>
        </p:nvSpPr>
        <p:spPr>
          <a:xfrm>
            <a:off x="8279219" y="310085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668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9417;p67">
            <a:extLst>
              <a:ext uri="{FF2B5EF4-FFF2-40B4-BE49-F238E27FC236}">
                <a16:creationId xmlns:a16="http://schemas.microsoft.com/office/drawing/2014/main" id="{A1DE00FB-02E7-4C5D-A786-85F56B8B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762" y="211465"/>
            <a:ext cx="7634176" cy="688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                                                       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48A5DF35-E91E-465A-B31E-1AE68C10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30751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-ten-gif - quocthinh.net">
            <a:extLst>
              <a:ext uri="{FF2B5EF4-FFF2-40B4-BE49-F238E27FC236}">
                <a16:creationId xmlns:a16="http://schemas.microsoft.com/office/drawing/2014/main" id="{E0510180-70EC-4B39-B90A-7DA97FB8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5" y="2482990"/>
            <a:ext cx="796902" cy="5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0F66B2-825C-4B80-B57E-F2F9B37C9101}"/>
              </a:ext>
            </a:extLst>
          </p:cNvPr>
          <p:cNvSpPr txBox="1"/>
          <p:nvPr/>
        </p:nvSpPr>
        <p:spPr>
          <a:xfrm>
            <a:off x="1339147" y="2409236"/>
            <a:ext cx="462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Ph</a:t>
            </a:r>
            <a:r>
              <a:rPr lang="vi-VN" sz="2800" dirty="0">
                <a:solidFill>
                  <a:srgbClr val="0070C0"/>
                </a:solidFill>
                <a:latin typeface="+mn-lt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ơng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hợp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5FCCFEF1-417A-440A-AFC4-8708CAA9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24886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417;p67">
            <a:extLst>
              <a:ext uri="{FF2B5EF4-FFF2-40B4-BE49-F238E27FC236}">
                <a16:creationId xmlns:a16="http://schemas.microsoft.com/office/drawing/2014/main" id="{74B64C93-6FDF-4D94-94B4-F7080AFCE041}"/>
              </a:ext>
            </a:extLst>
          </p:cNvPr>
          <p:cNvSpPr txBox="1">
            <a:spLocks/>
          </p:cNvSpPr>
          <p:nvPr/>
        </p:nvSpPr>
        <p:spPr>
          <a:xfrm>
            <a:off x="1204762" y="1198938"/>
            <a:ext cx="8946571" cy="44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phương thức trồng trọt kết hợp?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" grpId="0"/>
      <p:bldP spid="2" grpId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16642702"/>
</p:tagLst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1777</Words>
  <Application>Microsoft Office PowerPoint</Application>
  <PresentationFormat>On-screen Show (16:9)</PresentationFormat>
  <Paragraphs>195</Paragraphs>
  <Slides>22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Nunito SemiBold</vt:lpstr>
      <vt:lpstr>Nunito</vt:lpstr>
      <vt:lpstr>Times New Roman</vt:lpstr>
      <vt:lpstr>Arial</vt:lpstr>
      <vt:lpstr>Chewy</vt:lpstr>
      <vt:lpstr>Reforestation Project Proposal  by Slidesgo</vt:lpstr>
      <vt:lpstr>BÀI 1-TIẾT 2  GIỚI THIỆU VỀ TRỒNG TRỌT </vt:lpstr>
      <vt:lpstr>A. Khởi động</vt:lpstr>
      <vt:lpstr>B. Nội dung bài học</vt:lpstr>
      <vt:lpstr>III. Một số phương thức trồng trọt phổ biến ở Việt Nam </vt:lpstr>
      <vt:lpstr>III. Một số phương thức trồng trọt phổ biến ở Việt Nam </vt:lpstr>
      <vt:lpstr>PowerPoint Presentation</vt:lpstr>
      <vt:lpstr>PowerPoint Presentation</vt:lpstr>
      <vt:lpstr>PowerPoint Presentation</vt:lpstr>
      <vt:lpstr>                           Ngoài hai phương thức trồng trọt chúng ta vừa được học còn phương thức trồng trọt nào khác phổ biến ở Việt Nam?                                                           </vt:lpstr>
      <vt:lpstr>III. Một số phương thức trồng trọt phổ biến ở Việt Nam </vt:lpstr>
      <vt:lpstr>PowerPoint Presentation</vt:lpstr>
      <vt:lpstr>                           Kể tên một số thiết bị máy móc công nghệ được sử dụng để trồng trọt trong video các em được xem?   </vt:lpstr>
      <vt:lpstr>IV. Một số đặc điểm cơ bản trồng trọt công nghệ cao </vt:lpstr>
      <vt:lpstr>                           Trồng trọt công nghệ cao có những đặc điểm gì?   </vt:lpstr>
      <vt:lpstr>IV. Một số đặc điểm cơ bản trồng trọt công nghệ cao </vt:lpstr>
      <vt:lpstr>                           Nhiệm vụ  Nghiên cứu nội dung mục V và hoàn thiện bảng: Bảng một số ngành nghề trong trồng trọt. Nhóm 1: Tìm hiểu nghề Kĩ sư trồng trọt. Nhóm 2: Tìm hiểu nghề Kĩ sư bảo vệ thực vật Nhóm 3: Tìm hiểu nghề Kĩ sư chọn giống cây trồng.    </vt:lpstr>
      <vt:lpstr>PowerPoint Presentation</vt:lpstr>
      <vt:lpstr>PowerPoint Presentation</vt:lpstr>
      <vt:lpstr>PowerPoint Presentation</vt:lpstr>
      <vt:lpstr>PowerPoint Presentation</vt:lpstr>
      <vt:lpstr>C. Luyện tập</vt:lpstr>
      <vt:lpstr>D.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1-Tiết 2  Giới thiệu về trồng trọt</dc:title>
  <dc:creator>BOSS</dc:creator>
  <cp:lastModifiedBy>242minhkhai@gmail.com</cp:lastModifiedBy>
  <cp:revision>40</cp:revision>
  <dcterms:modified xsi:type="dcterms:W3CDTF">2024-12-27T00:50:18Z</dcterms:modified>
</cp:coreProperties>
</file>