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99" r:id="rId4"/>
    <p:sldId id="258" r:id="rId5"/>
    <p:sldId id="286" r:id="rId6"/>
    <p:sldId id="285" r:id="rId7"/>
    <p:sldId id="287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88B"/>
    <a:srgbClr val="2C8E96"/>
    <a:srgbClr val="DF7480"/>
    <a:srgbClr val="FFCCCC"/>
    <a:srgbClr val="D3E9F5"/>
    <a:srgbClr val="BAA1E1"/>
    <a:srgbClr val="F4B183"/>
    <a:srgbClr val="FFC83F"/>
    <a:srgbClr val="FFDE8D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34103-DE4C-434D-A34B-2F7A12BE9690}" type="datetimeFigureOut">
              <a:rPr lang="vi-VN" smtClean="0"/>
              <a:pPr/>
              <a:t>26/07/2022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5122D-4F0A-42E3-94F4-29D30C31684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518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122D-4F0A-42E3-94F4-29D30C316848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53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40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3882EA-D49B-4458-AD0C-6DBCAB210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54F7F30-FBB5-4210-A08C-53EB4F920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529EC2-FCD5-4971-BB02-48302557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CC4001-6AD2-4FD5-9749-559F71D0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02D1E-F95D-463C-8B99-D2C5C89A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3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DA5CBB-03C9-478C-996E-393E98BF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B022D83-1D8F-4DA9-8952-133055967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F0EE24-DAB4-4872-ACCB-2D59CE86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9BB5B8-B7DE-4FAD-9CC8-75C7A433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7C2553C-DC19-4454-8F89-C04D275B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92F268E-22A1-4B34-B689-2C317024A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24F63A1-941B-4CCB-AE29-75E032324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DF6436-3C5E-42C9-8CF8-A891C5DA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AA805D-02E5-402D-AC2A-18DC4BD4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EF76CC2-B9D8-4F18-8102-E0BF0D2E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92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510233" y="530200"/>
            <a:ext cx="4784000" cy="57976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1275200" y="3264933"/>
            <a:ext cx="31548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1275200" y="2489333"/>
            <a:ext cx="3254000" cy="7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3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099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B2A7B8-F297-4D2E-8F51-6C32C969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F76176-93BE-455F-8786-A0EDBC36B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DF6195-9D4D-44C1-85BE-9AA98612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01A91DB-940A-4B3D-A125-883B76FD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D9E617-954E-49DC-B64C-B3E1F0AC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1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2BF36C-C73F-415B-B4FC-833CC934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8085883-1709-40ED-9B4D-2077CEC9E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B3F2D9-3CB6-4C87-BA25-F1B39B8F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38C329-3FAE-4D0E-B401-839108EB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BF33B5-C52B-464B-9BD8-67014284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49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6CEACC-5A8C-40E8-AC68-06329DFC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0E1D50B-E00E-468E-B330-98062EDBC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9DE4DF7-407F-4F87-A385-6D14B1EFB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A3BDFF6-07D5-4C3F-A073-B7D41C1C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650AAF8-583C-43D6-8AB4-CCD3A6A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C4995F-F0F1-426A-B9F7-0EF1E9E6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16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932D40-D189-42E6-9603-B1F20F2C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19AF593-9D10-4E1F-B931-AF4CBE961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5E0620F-E8CD-429E-A4F9-5FE0B6C61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F02437D-9CE8-4024-89B2-6005D597A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CB0E9A9-74F9-4DD8-985B-EC7F979F2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4F81551-F135-41D1-8111-128D7582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3C4DA8F-627C-4454-B6F8-E054351B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66AE850-38BE-426A-B87B-3AD4C6FE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3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4EE8E0-C16E-445F-A023-BA4917A4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719DC03-45BD-47F7-B7DE-8D7DABBE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8962B90-FEEB-4E87-BA55-9D9259AD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2F7F168-ED85-443B-B378-F45B9AB1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688C549-7C8A-4CE7-8B6A-1CD9A728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0F828E0-E627-4BDF-8CF4-C1048D83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841A68A-D78F-46D9-B283-565DD60D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73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4F6445-37EB-4106-A3E1-DC8056D1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E588524-B2AB-4D23-BD0B-D1392E15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ED886DA-DD2B-45E0-8D0A-A657E2BAD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996C53-0673-44CA-AA38-17158671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B0D2F79-CD16-4638-BF9D-E81D5513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637351-F8AE-4EB7-B7E3-E7C25A3E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12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80FC-2619-4643-AB84-4E34352A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15ECF04-5E78-439F-B94B-ACBB08E82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BC50C2F-1ED6-49DE-A7CE-6E7577B0C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D13E27A-5CD3-41C6-BEE2-5FC96EBB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1E9F888-EE45-4AD3-AE73-32427F1A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8B97E1F-BA91-41CF-8F9E-2A4D1E71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47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D11009B-649D-4C58-A2C5-94B3E5C7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631BD8D-8245-4CA8-BBAB-0223E1A77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3AFB65-E119-4C84-8F90-3A6F0603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C030-4706-4989-8FF8-43DE33F7F5F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330179-34A3-45C5-842F-DADD08071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4EE764D-01C4-4F29-AAB4-CD5609BCC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02801-8B28-470B-8CE4-E20C80463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1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6B3CBE4-F93B-4A31-90D4-FC96BC4AF5FF}"/>
              </a:ext>
            </a:extLst>
          </p:cNvPr>
          <p:cNvSpPr/>
          <p:nvPr/>
        </p:nvSpPr>
        <p:spPr>
          <a:xfrm>
            <a:off x="5177118" y="6266330"/>
            <a:ext cx="1837764" cy="1757082"/>
          </a:xfrm>
          <a:prstGeom prst="ellipse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782B4F3C-543C-49AE-84B8-1357108EDCB6}"/>
              </a:ext>
            </a:extLst>
          </p:cNvPr>
          <p:cNvSpPr/>
          <p:nvPr/>
        </p:nvSpPr>
        <p:spPr>
          <a:xfrm>
            <a:off x="5121415" y="-6576060"/>
            <a:ext cx="1949170" cy="188976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F2719EA-8713-4E1F-B5D7-7360C32B11E3}"/>
              </a:ext>
            </a:extLst>
          </p:cNvPr>
          <p:cNvSpPr txBox="1"/>
          <p:nvPr/>
        </p:nvSpPr>
        <p:spPr>
          <a:xfrm>
            <a:off x="4165600" y="-2490470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Name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9C6C354-FAA6-4DA0-8FFC-B649B3483355}"/>
              </a:ext>
            </a:extLst>
          </p:cNvPr>
          <p:cNvSpPr txBox="1"/>
          <p:nvPr/>
        </p:nvSpPr>
        <p:spPr>
          <a:xfrm>
            <a:off x="4165600" y="7762240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học thuyết trình 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C0FE1E2-43B9-4877-95AC-06C9632522CA}"/>
              </a:ext>
            </a:extLst>
          </p:cNvPr>
          <p:cNvSpPr/>
          <p:nvPr/>
        </p:nvSpPr>
        <p:spPr>
          <a:xfrm>
            <a:off x="-6539377" y="2484120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3347E73C-1ABC-473D-B9E5-912CD54DF2CE}"/>
              </a:ext>
            </a:extLst>
          </p:cNvPr>
          <p:cNvSpPr/>
          <p:nvPr/>
        </p:nvSpPr>
        <p:spPr>
          <a:xfrm>
            <a:off x="5139014" y="11418169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FAA0F93-484F-4FF5-9C17-1532C6C0D971}"/>
              </a:ext>
            </a:extLst>
          </p:cNvPr>
          <p:cNvSpPr/>
          <p:nvPr/>
        </p:nvSpPr>
        <p:spPr>
          <a:xfrm>
            <a:off x="5139014" y="-5328929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4DDD0056-F161-447E-B881-075DAE45BF82}"/>
              </a:ext>
            </a:extLst>
          </p:cNvPr>
          <p:cNvSpPr/>
          <p:nvPr/>
        </p:nvSpPr>
        <p:spPr>
          <a:xfrm>
            <a:off x="15511115" y="2346075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330;p45">
            <a:extLst>
              <a:ext uri="{FF2B5EF4-FFF2-40B4-BE49-F238E27FC236}">
                <a16:creationId xmlns:a16="http://schemas.microsoft.com/office/drawing/2014/main" id="{D4515B4E-325A-4333-9F64-A8FD460643CC}"/>
              </a:ext>
            </a:extLst>
          </p:cNvPr>
          <p:cNvSpPr txBox="1">
            <a:spLocks noGrp="1"/>
          </p:cNvSpPr>
          <p:nvPr/>
        </p:nvSpPr>
        <p:spPr>
          <a:xfrm>
            <a:off x="2687740" y="2346368"/>
            <a:ext cx="7171362" cy="20275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Black"/>
              <a:buNone/>
              <a:defRPr sz="52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2"/>
                </a:solidFill>
                <a:latin typeface="+mn-lt"/>
              </a:rPr>
              <a:t>CHÀO MỪNG CÁC EM </a:t>
            </a:r>
            <a:br>
              <a:rPr lang="en-US" sz="3600" b="1" dirty="0">
                <a:solidFill>
                  <a:schemeClr val="bg2"/>
                </a:solidFill>
                <a:latin typeface="+mn-lt"/>
              </a:rPr>
            </a:br>
            <a:r>
              <a:rPr lang="en-US" sz="3600" b="1" dirty="0">
                <a:solidFill>
                  <a:schemeClr val="bg2"/>
                </a:solidFill>
                <a:latin typeface="+mn-lt"/>
              </a:rPr>
              <a:t>ĐẾN VỚI TIẾT HỌC HÔM NAY!</a:t>
            </a:r>
            <a:endParaRPr sz="36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8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2C9538B-59A4-43F3-84BD-289AD2C2B85B}"/>
              </a:ext>
            </a:extLst>
          </p:cNvPr>
          <p:cNvSpPr txBox="1"/>
          <p:nvPr/>
        </p:nvSpPr>
        <p:spPr>
          <a:xfrm>
            <a:off x="1827210" y="-2852636"/>
            <a:ext cx="854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A0000"/>
                </a:solidFill>
                <a:latin typeface="iCiel Cadena" panose="02000503000000020004" pitchFamily="50" charset="0"/>
                <a:cs typeface="Arial" panose="020B0604020202020204" pitchFamily="34" charset="0"/>
              </a:rPr>
              <a:t>THÀNH VIÊN TRONG NHÓM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6B1A2489-E6AE-4399-9675-3E130682FB59}"/>
              </a:ext>
            </a:extLst>
          </p:cNvPr>
          <p:cNvGrpSpPr/>
          <p:nvPr/>
        </p:nvGrpSpPr>
        <p:grpSpPr>
          <a:xfrm>
            <a:off x="-15410596" y="2405709"/>
            <a:ext cx="1949171" cy="2311879"/>
            <a:chOff x="814156" y="2405709"/>
            <a:chExt cx="1949171" cy="2311879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FA38D974-498B-41BD-A263-9488F70C1EE4}"/>
                </a:ext>
              </a:extLst>
            </p:cNvPr>
            <p:cNvSpPr/>
            <p:nvPr/>
          </p:nvSpPr>
          <p:spPr>
            <a:xfrm>
              <a:off x="814156" y="2405709"/>
              <a:ext cx="1949171" cy="2311879"/>
            </a:xfrm>
            <a:prstGeom prst="roundRect">
              <a:avLst/>
            </a:prstGeom>
            <a:solidFill>
              <a:srgbClr val="7ED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A5880443-62E1-4E2A-A576-D8754C124FCA}"/>
                </a:ext>
              </a:extLst>
            </p:cNvPr>
            <p:cNvSpPr/>
            <p:nvPr/>
          </p:nvSpPr>
          <p:spPr>
            <a:xfrm>
              <a:off x="1122318" y="2680250"/>
              <a:ext cx="1332848" cy="129757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FC990451-5126-4102-A01B-5E2E7A694DC4}"/>
                </a:ext>
              </a:extLst>
            </p:cNvPr>
            <p:cNvSpPr txBox="1"/>
            <p:nvPr/>
          </p:nvSpPr>
          <p:spPr>
            <a:xfrm>
              <a:off x="1195054" y="4006357"/>
              <a:ext cx="109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Tên </a:t>
              </a:r>
            </a:p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Mã SV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16A134DF-612B-4032-BE24-33ED3B59BD47}"/>
              </a:ext>
            </a:extLst>
          </p:cNvPr>
          <p:cNvGrpSpPr/>
          <p:nvPr/>
        </p:nvGrpSpPr>
        <p:grpSpPr>
          <a:xfrm>
            <a:off x="15430454" y="2387079"/>
            <a:ext cx="1949171" cy="2311879"/>
            <a:chOff x="6403676" y="2387079"/>
            <a:chExt cx="1949171" cy="2311879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id="{48413C01-5819-47D0-8E44-027474B570DC}"/>
                </a:ext>
              </a:extLst>
            </p:cNvPr>
            <p:cNvSpPr/>
            <p:nvPr/>
          </p:nvSpPr>
          <p:spPr>
            <a:xfrm>
              <a:off x="6403676" y="2387079"/>
              <a:ext cx="1949171" cy="2311879"/>
            </a:xfrm>
            <a:prstGeom prst="roundRect">
              <a:avLst/>
            </a:prstGeom>
            <a:solidFill>
              <a:srgbClr val="7ED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AA376D00-EAAB-4FA3-B548-2CF10D06D420}"/>
                </a:ext>
              </a:extLst>
            </p:cNvPr>
            <p:cNvSpPr/>
            <p:nvPr/>
          </p:nvSpPr>
          <p:spPr>
            <a:xfrm>
              <a:off x="6729373" y="2680250"/>
              <a:ext cx="1332848" cy="1297577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EDD435B3-17E5-4676-8722-BA05D62A1518}"/>
                </a:ext>
              </a:extLst>
            </p:cNvPr>
            <p:cNvSpPr txBox="1"/>
            <p:nvPr/>
          </p:nvSpPr>
          <p:spPr>
            <a:xfrm>
              <a:off x="6829621" y="4015227"/>
              <a:ext cx="109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Tên </a:t>
              </a:r>
            </a:p>
            <a:p>
              <a:pPr algn="ctr"/>
              <a:r>
                <a:rPr lang="en-US" b="1">
                  <a:solidFill>
                    <a:srgbClr val="207A84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Mã SV</a:t>
              </a:r>
            </a:p>
          </p:txBody>
        </p:sp>
      </p:grp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C0FE1E2-43B9-4877-95AC-06C9632522CA}"/>
              </a:ext>
            </a:extLst>
          </p:cNvPr>
          <p:cNvSpPr/>
          <p:nvPr/>
        </p:nvSpPr>
        <p:spPr>
          <a:xfrm>
            <a:off x="-2946617" y="-2270760"/>
            <a:ext cx="706337" cy="64770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3347E73C-1ABC-473D-B9E5-912CD54DF2CE}"/>
              </a:ext>
            </a:extLst>
          </p:cNvPr>
          <p:cNvSpPr/>
          <p:nvPr/>
        </p:nvSpPr>
        <p:spPr>
          <a:xfrm>
            <a:off x="-5660885" y="7360920"/>
            <a:ext cx="699054" cy="5943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FAA0F93-484F-4FF5-9C17-1532C6C0D971}"/>
              </a:ext>
            </a:extLst>
          </p:cNvPr>
          <p:cNvSpPr/>
          <p:nvPr/>
        </p:nvSpPr>
        <p:spPr>
          <a:xfrm>
            <a:off x="16916400" y="-4036967"/>
            <a:ext cx="802422" cy="878541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4DDD0056-F161-447E-B881-075DAE45BF82}"/>
              </a:ext>
            </a:extLst>
          </p:cNvPr>
          <p:cNvSpPr/>
          <p:nvPr/>
        </p:nvSpPr>
        <p:spPr>
          <a:xfrm>
            <a:off x="14904720" y="7955280"/>
            <a:ext cx="699054" cy="79248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3A491B1-1462-4A86-ACA8-87BE0A33B43D}"/>
              </a:ext>
            </a:extLst>
          </p:cNvPr>
          <p:cNvSpPr txBox="1"/>
          <p:nvPr/>
        </p:nvSpPr>
        <p:spPr>
          <a:xfrm>
            <a:off x="1827210" y="9325148"/>
            <a:ext cx="8542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thuyết trình</a:t>
            </a: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6FFD6E92-716A-4AFF-A873-6EB1C9202B3C}"/>
              </a:ext>
            </a:extLst>
          </p:cNvPr>
          <p:cNvSpPr/>
          <p:nvPr/>
        </p:nvSpPr>
        <p:spPr>
          <a:xfrm rot="15302366">
            <a:off x="7300556" y="-1451294"/>
            <a:ext cx="9406379" cy="9716551"/>
          </a:xfrm>
          <a:prstGeom prst="ellipse">
            <a:avLst/>
          </a:prstGeom>
          <a:gradFill>
            <a:gsLst>
              <a:gs pos="36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B987C44C-279A-403A-B3CA-D6FE1F92F706}"/>
              </a:ext>
            </a:extLst>
          </p:cNvPr>
          <p:cNvSpPr/>
          <p:nvPr/>
        </p:nvSpPr>
        <p:spPr>
          <a:xfrm rot="4497355">
            <a:off x="-1001028" y="5171105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8B0E1ADE-A218-4F2E-BFA5-C9094F46D832}"/>
              </a:ext>
            </a:extLst>
          </p:cNvPr>
          <p:cNvSpPr/>
          <p:nvPr/>
        </p:nvSpPr>
        <p:spPr>
          <a:xfrm rot="4497355">
            <a:off x="-1705002" y="-1225553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Hình ảnh 37" descr="Ảnh có chứa iPod&#10;&#10;Mô tả được tạo tự động">
            <a:extLst>
              <a:ext uri="{FF2B5EF4-FFF2-40B4-BE49-F238E27FC236}">
                <a16:creationId xmlns:a16="http://schemas.microsoft.com/office/drawing/2014/main" id="{47337660-9E9B-46F4-A2DE-900D531B4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532">
            <a:off x="5178878" y="17889361"/>
            <a:ext cx="1104702" cy="1104702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69E210F1-A538-40CC-A227-337DB4383D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532">
            <a:off x="8645204" y="23305069"/>
            <a:ext cx="1006063" cy="1006063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7097AB24-7073-4D7F-BBFE-A115508931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532">
            <a:off x="8627794" y="12906837"/>
            <a:ext cx="1006063" cy="1006063"/>
          </a:xfrm>
          <a:prstGeom prst="rect">
            <a:avLst/>
          </a:prstGeom>
        </p:spPr>
      </p:pic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62FCE2-F48A-4D3F-AC6F-D30F2F3519A8}"/>
              </a:ext>
            </a:extLst>
          </p:cNvPr>
          <p:cNvSpPr txBox="1"/>
          <p:nvPr/>
        </p:nvSpPr>
        <p:spPr>
          <a:xfrm>
            <a:off x="2611914" y="7860025"/>
            <a:ext cx="446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thuyết trình</a:t>
            </a:r>
          </a:p>
        </p:txBody>
      </p:sp>
      <p:sp>
        <p:nvSpPr>
          <p:cNvPr id="70" name="Hộp Văn bản 30">
            <a:extLst>
              <a:ext uri="{FF2B5EF4-FFF2-40B4-BE49-F238E27FC236}">
                <a16:creationId xmlns:a16="http://schemas.microsoft.com/office/drawing/2014/main" id="{F0BC1795-4492-D023-8E2E-E9C111F44FCB}"/>
              </a:ext>
            </a:extLst>
          </p:cNvPr>
          <p:cNvSpPr txBox="1"/>
          <p:nvPr/>
        </p:nvSpPr>
        <p:spPr>
          <a:xfrm>
            <a:off x="620255" y="772717"/>
            <a:ext cx="1113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 DỰ ÁN TRỒNG RAU AN TOÀN</a:t>
            </a:r>
          </a:p>
        </p:txBody>
      </p:sp>
      <p:pic>
        <p:nvPicPr>
          <p:cNvPr id="71" name="Hình ảnh 8">
            <a:extLst>
              <a:ext uri="{FF2B5EF4-FFF2-40B4-BE49-F238E27FC236}">
                <a16:creationId xmlns:a16="http://schemas.microsoft.com/office/drawing/2014/main" id="{5553CB63-FEDA-1770-7C7E-0B4277AB9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32" y="2168366"/>
            <a:ext cx="5770652" cy="38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0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6FFD6E92-716A-4AFF-A873-6EB1C9202B3C}"/>
              </a:ext>
            </a:extLst>
          </p:cNvPr>
          <p:cNvSpPr/>
          <p:nvPr/>
        </p:nvSpPr>
        <p:spPr>
          <a:xfrm rot="15302366">
            <a:off x="-10251707" y="-1984448"/>
            <a:ext cx="9406379" cy="9716551"/>
          </a:xfrm>
          <a:prstGeom prst="ellipse">
            <a:avLst/>
          </a:prstGeom>
          <a:gradFill>
            <a:gsLst>
              <a:gs pos="36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B987C44C-279A-403A-B3CA-D6FE1F92F706}"/>
              </a:ext>
            </a:extLst>
          </p:cNvPr>
          <p:cNvSpPr/>
          <p:nvPr/>
        </p:nvSpPr>
        <p:spPr>
          <a:xfrm rot="4497355">
            <a:off x="11977464" y="6717412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8B0E1ADE-A218-4F2E-BFA5-C9094F46D832}"/>
              </a:ext>
            </a:extLst>
          </p:cNvPr>
          <p:cNvSpPr/>
          <p:nvPr/>
        </p:nvSpPr>
        <p:spPr>
          <a:xfrm rot="4497355">
            <a:off x="12899249" y="-2921711"/>
            <a:ext cx="2911016" cy="3048509"/>
          </a:xfrm>
          <a:prstGeom prst="ellipse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44E447DA-D98D-449D-9B3A-A7F48C86F8EB}"/>
              </a:ext>
            </a:extLst>
          </p:cNvPr>
          <p:cNvSpPr/>
          <p:nvPr/>
        </p:nvSpPr>
        <p:spPr>
          <a:xfrm>
            <a:off x="-1100227" y="5738947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9A70F72-A0C7-41E8-82E3-C61B5E1D5F6B}"/>
              </a:ext>
            </a:extLst>
          </p:cNvPr>
          <p:cNvSpPr/>
          <p:nvPr/>
        </p:nvSpPr>
        <p:spPr>
          <a:xfrm>
            <a:off x="11075900" y="5913120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04DC2ECB-704E-4C1F-957E-352E1C7B8693}"/>
              </a:ext>
            </a:extLst>
          </p:cNvPr>
          <p:cNvSpPr/>
          <p:nvPr/>
        </p:nvSpPr>
        <p:spPr>
          <a:xfrm>
            <a:off x="-1231495" y="-823938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70E7B93-6603-4DA0-8931-CF11FE5BCAE4}"/>
              </a:ext>
            </a:extLst>
          </p:cNvPr>
          <p:cNvSpPr/>
          <p:nvPr/>
        </p:nvSpPr>
        <p:spPr>
          <a:xfrm>
            <a:off x="11303132" y="-578043"/>
            <a:ext cx="1949171" cy="188976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92E78862-E21A-4941-9260-584CCCA8A2CF}"/>
              </a:ext>
            </a:extLst>
          </p:cNvPr>
          <p:cNvSpPr/>
          <p:nvPr/>
        </p:nvSpPr>
        <p:spPr>
          <a:xfrm rot="18367848">
            <a:off x="21206947" y="-5659116"/>
            <a:ext cx="3529300" cy="36750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late with a fork and food on it&#10;&#10;Description automatically generated with low confidence">
            <a:extLst>
              <a:ext uri="{FF2B5EF4-FFF2-40B4-BE49-F238E27FC236}">
                <a16:creationId xmlns:a16="http://schemas.microsoft.com/office/drawing/2014/main" id="{498A6A97-909F-419D-96D3-7F73382BF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2826" y="8226305"/>
            <a:ext cx="1368304" cy="136830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002DAFF-496E-482E-B032-B019C5F38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5476">
            <a:off x="13338997" y="9108415"/>
            <a:ext cx="1174726" cy="11747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23AE23-45AE-424F-89D6-1B3A462B6B92}"/>
              </a:ext>
            </a:extLst>
          </p:cNvPr>
          <p:cNvSpPr txBox="1"/>
          <p:nvPr/>
        </p:nvSpPr>
        <p:spPr>
          <a:xfrm>
            <a:off x="-6176511" y="1558527"/>
            <a:ext cx="425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chú nội dung 1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1666BD-2BBD-72C9-669F-2095AB5905FB}"/>
              </a:ext>
            </a:extLst>
          </p:cNvPr>
          <p:cNvSpPr txBox="1"/>
          <p:nvPr/>
        </p:nvSpPr>
        <p:spPr>
          <a:xfrm>
            <a:off x="1149012" y="608629"/>
            <a:ext cx="97227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Khởi động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GV chiếu một số hình ảnh các nhóm trong quá trình thực hiện dự án.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(GV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HS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46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19C8BB1-6770-422C-B63E-A866964BED71}"/>
              </a:ext>
            </a:extLst>
          </p:cNvPr>
          <p:cNvGrpSpPr/>
          <p:nvPr/>
        </p:nvGrpSpPr>
        <p:grpSpPr>
          <a:xfrm>
            <a:off x="23721377" y="3310431"/>
            <a:ext cx="2372958" cy="3334658"/>
            <a:chOff x="23721377" y="3310431"/>
            <a:chExt cx="2372958" cy="3334658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CAB0C17-7EC6-4F1A-802D-8F69CDAF290C}"/>
                </a:ext>
              </a:extLst>
            </p:cNvPr>
            <p:cNvSpPr/>
            <p:nvPr/>
          </p:nvSpPr>
          <p:spPr>
            <a:xfrm>
              <a:off x="23721377" y="3310431"/>
              <a:ext cx="2372958" cy="33346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79400" dist="152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AC28FA-65B7-4950-AE66-086DAAD807D7}"/>
                </a:ext>
              </a:extLst>
            </p:cNvPr>
            <p:cNvSpPr txBox="1"/>
            <p:nvPr/>
          </p:nvSpPr>
          <p:spPr>
            <a:xfrm>
              <a:off x="23927358" y="5785123"/>
              <a:ext cx="21483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Pasir mana</a:t>
              </a:r>
              <a:endParaRPr lang="en-MY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7F3C7F-FED9-401B-8BA1-4B8EADEC623D}"/>
              </a:ext>
            </a:extLst>
          </p:cNvPr>
          <p:cNvGrpSpPr/>
          <p:nvPr/>
        </p:nvGrpSpPr>
        <p:grpSpPr>
          <a:xfrm>
            <a:off x="28518744" y="3310431"/>
            <a:ext cx="2372958" cy="3334658"/>
            <a:chOff x="28518744" y="3310431"/>
            <a:chExt cx="2372958" cy="3334658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ABA8BEF-3B17-4C32-8C49-BAA77D123EFC}"/>
                </a:ext>
              </a:extLst>
            </p:cNvPr>
            <p:cNvSpPr/>
            <p:nvPr/>
          </p:nvSpPr>
          <p:spPr>
            <a:xfrm>
              <a:off x="28518744" y="3310431"/>
              <a:ext cx="2372958" cy="3334658"/>
            </a:xfrm>
            <a:prstGeom prst="roundRect">
              <a:avLst/>
            </a:prstGeom>
            <a:solidFill>
              <a:srgbClr val="E5B88B"/>
            </a:solidFill>
            <a:ln>
              <a:noFill/>
            </a:ln>
            <a:effectLst>
              <a:outerShdw blurRad="279400" dist="152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B318F3-3F01-4002-8C8E-AC502C503218}"/>
                </a:ext>
              </a:extLst>
            </p:cNvPr>
            <p:cNvSpPr txBox="1"/>
            <p:nvPr/>
          </p:nvSpPr>
          <p:spPr>
            <a:xfrm>
              <a:off x="28866603" y="5816074"/>
              <a:ext cx="16145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dogila</a:t>
              </a: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8143006-AEC4-4B76-8706-9121C41BD8DA}"/>
              </a:ext>
            </a:extLst>
          </p:cNvPr>
          <p:cNvSpPr/>
          <p:nvPr/>
        </p:nvSpPr>
        <p:spPr>
          <a:xfrm>
            <a:off x="1303297" y="325308"/>
            <a:ext cx="3280249" cy="6319781"/>
          </a:xfrm>
          <a:prstGeom prst="roundRect">
            <a:avLst>
              <a:gd name="adj" fmla="val 10283"/>
            </a:avLst>
          </a:prstGeom>
          <a:solidFill>
            <a:srgbClr val="E5D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18D85CD-74C0-441D-8602-1E9A092B0725}"/>
              </a:ext>
            </a:extLst>
          </p:cNvPr>
          <p:cNvSpPr/>
          <p:nvPr/>
        </p:nvSpPr>
        <p:spPr>
          <a:xfrm>
            <a:off x="164954" y="-212873"/>
            <a:ext cx="4718028" cy="7251700"/>
          </a:xfrm>
          <a:prstGeom prst="roundRect">
            <a:avLst>
              <a:gd name="adj" fmla="val 12271"/>
            </a:avLst>
          </a:prstGeom>
          <a:solidFill>
            <a:srgbClr val="9289E3"/>
          </a:soli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III. </a:t>
            </a:r>
            <a:r>
              <a:rPr lang="vi-VN" sz="5400" dirty="0" err="1">
                <a:latin typeface="+mj-lt"/>
              </a:rPr>
              <a:t>Đánh</a:t>
            </a:r>
            <a:r>
              <a:rPr lang="vi-VN" sz="5400" dirty="0">
                <a:latin typeface="+mj-lt"/>
              </a:rPr>
              <a:t> </a:t>
            </a:r>
            <a:r>
              <a:rPr lang="vi-VN" sz="5400" dirty="0" err="1">
                <a:latin typeface="+mj-lt"/>
              </a:rPr>
              <a:t>giá</a:t>
            </a:r>
            <a:endParaRPr lang="en-MY" sz="5400" dirty="0">
              <a:latin typeface="+mj-lt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1DBDBC4-EBB8-466C-920E-F027014D59C8}"/>
              </a:ext>
            </a:extLst>
          </p:cNvPr>
          <p:cNvSpPr/>
          <p:nvPr/>
        </p:nvSpPr>
        <p:spPr>
          <a:xfrm>
            <a:off x="13470293" y="397541"/>
            <a:ext cx="4735158" cy="2467358"/>
          </a:xfrm>
          <a:prstGeom prst="roundRect">
            <a:avLst/>
          </a:prstGeom>
          <a:solidFill>
            <a:srgbClr val="E5D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A1F1FA4-D373-48A7-86B1-617114A110C7}"/>
              </a:ext>
            </a:extLst>
          </p:cNvPr>
          <p:cNvSpPr/>
          <p:nvPr/>
        </p:nvSpPr>
        <p:spPr>
          <a:xfrm>
            <a:off x="13310233" y="215900"/>
            <a:ext cx="5034917" cy="2565400"/>
          </a:xfrm>
          <a:prstGeom prst="roundRect">
            <a:avLst/>
          </a:prstGeom>
          <a:solidFill>
            <a:srgbClr val="BA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0" name="Picture 49" descr="Logo, icon&#10;&#10;Description automatically generated">
            <a:extLst>
              <a:ext uri="{FF2B5EF4-FFF2-40B4-BE49-F238E27FC236}">
                <a16:creationId xmlns:a16="http://schemas.microsoft.com/office/drawing/2014/main" id="{064D21E9-7CC0-4025-8466-9F6105BB3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505" y="299499"/>
            <a:ext cx="2348674" cy="23486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87C137B-74D7-4154-B8DF-84012DB53611}"/>
              </a:ext>
            </a:extLst>
          </p:cNvPr>
          <p:cNvGrpSpPr/>
          <p:nvPr/>
        </p:nvGrpSpPr>
        <p:grpSpPr>
          <a:xfrm>
            <a:off x="13560536" y="817147"/>
            <a:ext cx="2387192" cy="1502316"/>
            <a:chOff x="13560536" y="817147"/>
            <a:chExt cx="2387192" cy="150231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008FDB-166F-46FF-80B6-68B101539969}"/>
                </a:ext>
              </a:extLst>
            </p:cNvPr>
            <p:cNvSpPr txBox="1"/>
            <p:nvPr/>
          </p:nvSpPr>
          <p:spPr>
            <a:xfrm>
              <a:off x="13560536" y="1025185"/>
              <a:ext cx="23871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Qucik lunch </a:t>
              </a:r>
            </a:p>
            <a:p>
              <a:r>
                <a:rPr lang="en-MY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Of the day?</a:t>
              </a:r>
            </a:p>
          </p:txBody>
        </p:sp>
        <p:pic>
          <p:nvPicPr>
            <p:cNvPr id="1026" name="Picture 2" descr="Modern Arrow Png - Clip Art Library">
              <a:extLst>
                <a:ext uri="{FF2B5EF4-FFF2-40B4-BE49-F238E27FC236}">
                  <a16:creationId xmlns:a16="http://schemas.microsoft.com/office/drawing/2014/main" id="{FA1B0F2B-87E6-4C02-8839-1D994CEDB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50" b="93164" l="9751" r="89796">
                          <a14:foregroundMark x1="23129" y1="6250" x2="30385" y2="6836"/>
                          <a14:foregroundMark x1="25170" y1="92773" x2="31293" y2="931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4892" y="2007438"/>
              <a:ext cx="268757" cy="31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57F3181-7DB2-41D2-8DA1-CF0262CE59AC}"/>
                </a:ext>
              </a:extLst>
            </p:cNvPr>
            <p:cNvSpPr txBox="1"/>
            <p:nvPr/>
          </p:nvSpPr>
          <p:spPr>
            <a:xfrm>
              <a:off x="13609208" y="817147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Discover 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2ED8D0-94CF-4CE5-B9AE-212A96BE60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667" y="3032945"/>
            <a:ext cx="2779374" cy="2779374"/>
          </a:xfrm>
          <a:prstGeom prst="rect">
            <a:avLst/>
          </a:prstGeom>
        </p:spPr>
      </p:pic>
      <p:pic>
        <p:nvPicPr>
          <p:cNvPr id="63" name="Picture 62" descr="Logo&#10;&#10;Description automatically generated">
            <a:extLst>
              <a:ext uri="{FF2B5EF4-FFF2-40B4-BE49-F238E27FC236}">
                <a16:creationId xmlns:a16="http://schemas.microsoft.com/office/drawing/2014/main" id="{33E446B4-1119-416A-96C8-143D8081E3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876" y="3211275"/>
            <a:ext cx="2779374" cy="2779374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5700A7D-35AE-4EA8-AFF1-208480F3F161}"/>
              </a:ext>
            </a:extLst>
          </p:cNvPr>
          <p:cNvSpPr/>
          <p:nvPr/>
        </p:nvSpPr>
        <p:spPr>
          <a:xfrm>
            <a:off x="2423480" y="7432564"/>
            <a:ext cx="1313030" cy="550700"/>
          </a:xfrm>
          <a:prstGeom prst="roundRect">
            <a:avLst>
              <a:gd name="adj" fmla="val 20779"/>
            </a:avLst>
          </a:prstGeom>
          <a:solidFill>
            <a:srgbClr val="4F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C01163-63B7-40D3-95B9-A8F864F4C046}"/>
              </a:ext>
            </a:extLst>
          </p:cNvPr>
          <p:cNvSpPr txBox="1"/>
          <p:nvPr/>
        </p:nvSpPr>
        <p:spPr>
          <a:xfrm>
            <a:off x="2633919" y="7577109"/>
            <a:ext cx="103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Get started.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24BDC82-7B41-4682-AF74-A09B13A1D6FD}"/>
              </a:ext>
            </a:extLst>
          </p:cNvPr>
          <p:cNvSpPr txBox="1"/>
          <p:nvPr/>
        </p:nvSpPr>
        <p:spPr>
          <a:xfrm>
            <a:off x="2506503" y="-1520276"/>
            <a:ext cx="30075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8800" b="1" dirty="0">
                <a:solidFill>
                  <a:srgbClr val="4F4698"/>
                </a:solidFill>
                <a:latin typeface="Century Gothic" panose="020B0502020202020204" pitchFamily="34" charset="0"/>
              </a:rPr>
              <a:t>food.</a:t>
            </a:r>
            <a:endParaRPr lang="en-MY" sz="4400" b="1" dirty="0">
              <a:solidFill>
                <a:srgbClr val="4F469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1509946-FCC9-44C9-8D56-8AF5E04E6EBC}"/>
              </a:ext>
            </a:extLst>
          </p:cNvPr>
          <p:cNvGrpSpPr/>
          <p:nvPr/>
        </p:nvGrpSpPr>
        <p:grpSpPr>
          <a:xfrm>
            <a:off x="13348463" y="3302000"/>
            <a:ext cx="2372958" cy="3334658"/>
            <a:chOff x="1269837" y="3302000"/>
            <a:chExt cx="2372958" cy="3334658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69CF317C-B6B6-46E5-AA00-DBD282458DA5}"/>
                </a:ext>
              </a:extLst>
            </p:cNvPr>
            <p:cNvSpPr/>
            <p:nvPr/>
          </p:nvSpPr>
          <p:spPr>
            <a:xfrm>
              <a:off x="1269837" y="3302000"/>
              <a:ext cx="2372958" cy="3334658"/>
            </a:xfrm>
            <a:prstGeom prst="roundRect">
              <a:avLst/>
            </a:prstGeom>
            <a:solidFill>
              <a:srgbClr val="D3E9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A9E9586-7730-43B3-8D8E-92F32DD75C4B}"/>
                </a:ext>
              </a:extLst>
            </p:cNvPr>
            <p:cNvSpPr txBox="1"/>
            <p:nvPr/>
          </p:nvSpPr>
          <p:spPr>
            <a:xfrm>
              <a:off x="1920752" y="5734641"/>
              <a:ext cx="1071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fries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3D924FE-0138-4AC3-BA90-FB96D2FCD753}"/>
              </a:ext>
            </a:extLst>
          </p:cNvPr>
          <p:cNvGrpSpPr/>
          <p:nvPr/>
        </p:nvGrpSpPr>
        <p:grpSpPr>
          <a:xfrm>
            <a:off x="18481160" y="3310431"/>
            <a:ext cx="2372958" cy="3334658"/>
            <a:chOff x="3931796" y="3310431"/>
            <a:chExt cx="2372958" cy="3334658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16BF3C7F-0BBA-45E6-B015-85BF091AF7E3}"/>
                </a:ext>
              </a:extLst>
            </p:cNvPr>
            <p:cNvSpPr/>
            <p:nvPr/>
          </p:nvSpPr>
          <p:spPr>
            <a:xfrm>
              <a:off x="3931796" y="3310431"/>
              <a:ext cx="2372958" cy="3334658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4FC7F86-3BFC-4D1F-AC50-7777521FDE43}"/>
                </a:ext>
              </a:extLst>
            </p:cNvPr>
            <p:cNvSpPr txBox="1"/>
            <p:nvPr/>
          </p:nvSpPr>
          <p:spPr>
            <a:xfrm>
              <a:off x="4486695" y="5706881"/>
              <a:ext cx="1366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ayaq</a:t>
              </a:r>
            </a:p>
          </p:txBody>
        </p:sp>
      </p:grpSp>
      <p:pic>
        <p:nvPicPr>
          <p:cNvPr id="87" name="Picture 86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A6C87015-5EFB-443A-8508-EC2F54C85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125">
            <a:off x="14477055" y="3162064"/>
            <a:ext cx="2545153" cy="2545153"/>
          </a:xfrm>
          <a:prstGeom prst="rect">
            <a:avLst/>
          </a:prstGeom>
        </p:spPr>
      </p:pic>
      <p:pic>
        <p:nvPicPr>
          <p:cNvPr id="88" name="Picture 87" descr="Icon&#10;&#10;Description automatically generated">
            <a:extLst>
              <a:ext uri="{FF2B5EF4-FFF2-40B4-BE49-F238E27FC236}">
                <a16:creationId xmlns:a16="http://schemas.microsoft.com/office/drawing/2014/main" id="{7D9E6365-4336-4D58-9F69-02640E501E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65" y="2969531"/>
            <a:ext cx="2696164" cy="2696164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F28803-B3F0-489E-9C30-88BAACABAE26}"/>
              </a:ext>
            </a:extLst>
          </p:cNvPr>
          <p:cNvSpPr/>
          <p:nvPr/>
        </p:nvSpPr>
        <p:spPr>
          <a:xfrm>
            <a:off x="5390819" y="215901"/>
            <a:ext cx="6253553" cy="5909386"/>
          </a:xfrm>
          <a:prstGeom prst="roundRect">
            <a:avLst>
              <a:gd name="adj" fmla="val 13380"/>
            </a:avLst>
          </a:prstGeom>
          <a:solidFill>
            <a:srgbClr val="BA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9F94EB-CC4D-4657-9F29-4EFC0DF860AB}"/>
              </a:ext>
            </a:extLst>
          </p:cNvPr>
          <p:cNvSpPr txBox="1"/>
          <p:nvPr/>
        </p:nvSpPr>
        <p:spPr>
          <a:xfrm>
            <a:off x="5610570" y="261312"/>
            <a:ext cx="553271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dự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án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sẽ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đánh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giá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theo </a:t>
            </a: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400" i="1" dirty="0" err="1">
                <a:solidFill>
                  <a:schemeClr val="bg1"/>
                </a:solidFill>
                <a:latin typeface="+mj-lt"/>
              </a:rPr>
              <a:t>chí</a:t>
            </a:r>
            <a:r>
              <a:rPr lang="vi-VN" sz="2400" i="1" dirty="0">
                <a:solidFill>
                  <a:schemeClr val="bg1"/>
                </a:solidFill>
                <a:latin typeface="+mj-lt"/>
              </a:rPr>
              <a:t> sau: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400" b="1" dirty="0" err="1">
                <a:solidFill>
                  <a:schemeClr val="bg1"/>
                </a:solidFill>
                <a:latin typeface="+mj-lt"/>
              </a:rPr>
              <a:t>Cấu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bg1"/>
                </a:solidFill>
                <a:latin typeface="+mj-lt"/>
              </a:rPr>
              <a:t>trúc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r>
              <a:rPr lang="vi-VN" sz="2400" dirty="0" err="1">
                <a:solidFill>
                  <a:schemeClr val="bg1"/>
                </a:solidFill>
                <a:latin typeface="+mj-lt"/>
              </a:rPr>
              <a:t>Cấu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trúc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rõ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ràng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logic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đầy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đủ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nội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dung: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vi-VN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kế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hoạch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dự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chi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phí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  +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bước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trồng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sóc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rau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xanh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  +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dự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án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.</a:t>
            </a:r>
            <a:br>
              <a:rPr lang="en-MY" sz="2400" b="0" i="0" dirty="0">
                <a:solidFill>
                  <a:srgbClr val="D3CFC9"/>
                </a:solidFill>
                <a:effectLst/>
                <a:latin typeface="+mj-lt"/>
              </a:rPr>
            </a:br>
            <a:endParaRPr lang="en-MY" sz="2400" dirty="0">
              <a:latin typeface="+mj-lt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FCC065B7-92B8-49B1-B97C-D6088C15E175}"/>
              </a:ext>
            </a:extLst>
          </p:cNvPr>
          <p:cNvSpPr/>
          <p:nvPr/>
        </p:nvSpPr>
        <p:spPr>
          <a:xfrm>
            <a:off x="5818571" y="4304736"/>
            <a:ext cx="4685474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Trình bày kết quả dự án trước lớp: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Diễn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đạt tự tin, trôi chảy, thuyết phục.</a:t>
            </a:r>
          </a:p>
        </p:txBody>
      </p:sp>
    </p:spTree>
    <p:extLst>
      <p:ext uri="{BB962C8B-B14F-4D97-AF65-F5344CB8AC3E}">
        <p14:creationId xmlns:p14="http://schemas.microsoft.com/office/powerpoint/2010/main" val="332538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12F970-FB7E-4D1E-A7F0-EA2CCFB3C6CC}"/>
              </a:ext>
            </a:extLst>
          </p:cNvPr>
          <p:cNvSpPr txBox="1"/>
          <p:nvPr/>
        </p:nvSpPr>
        <p:spPr>
          <a:xfrm rot="5400000">
            <a:off x="312925" y="-1146108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>
                <a:solidFill>
                  <a:srgbClr val="4F4698"/>
                </a:solidFill>
                <a:latin typeface="Gotham" panose="02000804040000020004" pitchFamily="2" charset="0"/>
              </a:rPr>
              <a:t>hmppt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1DBDBC4-EBB8-466C-920E-F027014D59C8}"/>
              </a:ext>
            </a:extLst>
          </p:cNvPr>
          <p:cNvSpPr/>
          <p:nvPr/>
        </p:nvSpPr>
        <p:spPr>
          <a:xfrm>
            <a:off x="-353962" y="-196850"/>
            <a:ext cx="12985433" cy="7655285"/>
          </a:xfrm>
          <a:prstGeom prst="roundRect">
            <a:avLst/>
          </a:prstGeom>
          <a:solidFill>
            <a:srgbClr val="E5D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A1F1FA4-D373-48A7-86B1-617114A110C7}"/>
              </a:ext>
            </a:extLst>
          </p:cNvPr>
          <p:cNvSpPr/>
          <p:nvPr/>
        </p:nvSpPr>
        <p:spPr>
          <a:xfrm>
            <a:off x="-353963" y="-238746"/>
            <a:ext cx="12985433" cy="765528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008FDB-166F-46FF-80B6-68B101539969}"/>
              </a:ext>
            </a:extLst>
          </p:cNvPr>
          <p:cNvSpPr txBox="1"/>
          <p:nvPr/>
        </p:nvSpPr>
        <p:spPr>
          <a:xfrm>
            <a:off x="-3374821" y="1614478"/>
            <a:ext cx="2387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Qucik lunch </a:t>
            </a:r>
          </a:p>
          <a:p>
            <a:r>
              <a:rPr lang="en-M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 the day?</a:t>
            </a:r>
          </a:p>
        </p:txBody>
      </p:sp>
      <p:pic>
        <p:nvPicPr>
          <p:cNvPr id="1026" name="Picture 2" descr="Modern Arrow Png - Clip Art Library">
            <a:extLst>
              <a:ext uri="{FF2B5EF4-FFF2-40B4-BE49-F238E27FC236}">
                <a16:creationId xmlns:a16="http://schemas.microsoft.com/office/drawing/2014/main" id="{FA1B0F2B-87E6-4C02-8839-1D994CED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93164" l="9751" r="89796">
                        <a14:foregroundMark x1="23129" y1="6250" x2="30385" y2="6836"/>
                        <a14:foregroundMark x1="25170" y1="92773" x2="31293" y2="9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465" y="2596731"/>
            <a:ext cx="268757" cy="3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57F3181-7DB2-41D2-8DA1-CF0262CE59AC}"/>
              </a:ext>
            </a:extLst>
          </p:cNvPr>
          <p:cNvSpPr txBox="1"/>
          <p:nvPr/>
        </p:nvSpPr>
        <p:spPr>
          <a:xfrm>
            <a:off x="-3326149" y="1406440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BA6512-9DF1-407C-A03F-378EC58C236B}"/>
              </a:ext>
            </a:extLst>
          </p:cNvPr>
          <p:cNvSpPr txBox="1"/>
          <p:nvPr/>
        </p:nvSpPr>
        <p:spPr>
          <a:xfrm>
            <a:off x="452101" y="-7375230"/>
            <a:ext cx="72026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8800" b="1" dirty="0">
                <a:solidFill>
                  <a:srgbClr val="4F4698"/>
                </a:solidFill>
                <a:latin typeface="Century Gothic" panose="020B0502020202020204" pitchFamily="34" charset="0"/>
              </a:rPr>
              <a:t>Burger that is</a:t>
            </a:r>
            <a:endParaRPr lang="en-MY" sz="4400" b="1" dirty="0">
              <a:solidFill>
                <a:srgbClr val="4F4698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36DE6D8-460E-4064-BB78-88C9EB17572B}"/>
              </a:ext>
            </a:extLst>
          </p:cNvPr>
          <p:cNvSpPr txBox="1"/>
          <p:nvPr/>
        </p:nvSpPr>
        <p:spPr>
          <a:xfrm>
            <a:off x="434952" y="-4856009"/>
            <a:ext cx="94163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Good for health?</a:t>
            </a:r>
            <a:endParaRPr lang="en-MY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D5C40D-4A7B-416C-B4F3-36E724E158F1}"/>
              </a:ext>
            </a:extLst>
          </p:cNvPr>
          <p:cNvSpPr txBox="1"/>
          <p:nvPr/>
        </p:nvSpPr>
        <p:spPr>
          <a:xfrm>
            <a:off x="664194" y="-2391322"/>
            <a:ext cx="68149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calorie is a unit of energy defined as the amount of heat needed to raise the temperature of a quantity of water by one degree. 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5389C4-573B-4199-BDD7-638BFB394247}"/>
              </a:ext>
            </a:extLst>
          </p:cNvPr>
          <p:cNvSpPr txBox="1"/>
          <p:nvPr/>
        </p:nvSpPr>
        <p:spPr>
          <a:xfrm>
            <a:off x="581401" y="7842130"/>
            <a:ext cx="68210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regret later. </a:t>
            </a:r>
            <a:endParaRPr lang="en-MY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8CD5DE8B-2D95-027E-5C3C-718866723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384" y="77212"/>
            <a:ext cx="8606091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                               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Phiếu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đánh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giá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kết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quả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thực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hành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bài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thực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hành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:</a:t>
            </a:r>
            <a:endParaRPr lang="en-US" sz="2000" kern="0" dirty="0">
              <a:solidFill>
                <a:srgbClr val="1C1C1B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Dự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án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trồng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rau</a:t>
            </a:r>
            <a:r>
              <a:rPr lang="en-US" sz="2000" b="1" i="1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an </a:t>
            </a:r>
            <a:r>
              <a:rPr lang="en-US" sz="2000" b="1" i="1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toàn</a:t>
            </a:r>
            <a:endParaRPr lang="en-US" sz="2000" kern="0" dirty="0">
              <a:solidFill>
                <a:srgbClr val="1C1C1B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Ngày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….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Tháng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…..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năm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………</a:t>
            </a:r>
            <a:endParaRPr lang="en-US" sz="2000" kern="0" dirty="0">
              <a:solidFill>
                <a:srgbClr val="1C1C1B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Lớp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:……….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Nhóm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thực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hành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:…………………………………………………...</a:t>
            </a:r>
            <a:endParaRPr lang="en-US" sz="2000" kern="0" dirty="0">
              <a:solidFill>
                <a:srgbClr val="1C1C1B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Tiết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thực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hành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:……………………………………………………………………</a:t>
            </a:r>
            <a:endParaRPr lang="en-US" sz="2000" kern="0" dirty="0">
              <a:solidFill>
                <a:srgbClr val="1C1C1B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Địa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diểm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thực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hành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:………………………………………………………………</a:t>
            </a:r>
            <a:endParaRPr lang="en-US" sz="2000" kern="0" dirty="0">
              <a:solidFill>
                <a:srgbClr val="1C1C1B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Giáo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viên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hướng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dẫn</a:t>
            </a:r>
            <a:r>
              <a:rPr lang="en-US" sz="2000" kern="0" dirty="0">
                <a:solidFill>
                  <a:srgbClr val="1C1C1B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Arial"/>
              </a:rPr>
              <a:t>:……………………………………………………………..</a:t>
            </a:r>
            <a:endParaRPr lang="en-US" sz="2000" kern="0" dirty="0">
              <a:solidFill>
                <a:srgbClr val="1C1C1B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1C1C1B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27E6652A-1CBA-F95E-812C-031E620FC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58262"/>
              </p:ext>
            </p:extLst>
          </p:nvPr>
        </p:nvGraphicFramePr>
        <p:xfrm>
          <a:off x="1382128" y="2748509"/>
          <a:ext cx="8908698" cy="3791930"/>
        </p:xfrm>
        <a:graphic>
          <a:graphicData uri="http://schemas.openxmlformats.org/drawingml/2006/table">
            <a:tbl>
              <a:tblPr firstRow="1" firstCol="1" bandRow="1"/>
              <a:tblGrid>
                <a:gridCol w="7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1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Chỉ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tiêu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giá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Tốt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Đạt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Chưa đạt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Ghi chú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Thực hành đúng quy trình, kĩ thuật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Số lượng và chất lượng rau trồng được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Thực hiện nội quy thực hành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 toàn lao động và vệ sinh môi trường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67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54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12F970-FB7E-4D1E-A7F0-EA2CCFB3C6CC}"/>
              </a:ext>
            </a:extLst>
          </p:cNvPr>
          <p:cNvSpPr txBox="1"/>
          <p:nvPr/>
        </p:nvSpPr>
        <p:spPr>
          <a:xfrm rot="5400000">
            <a:off x="312925" y="-1146108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>
                <a:solidFill>
                  <a:srgbClr val="4F4698"/>
                </a:solidFill>
                <a:latin typeface="Gotham" panose="02000804040000020004" pitchFamily="2" charset="0"/>
              </a:rPr>
              <a:t>hmppt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1DBDBC4-EBB8-466C-920E-F027014D59C8}"/>
              </a:ext>
            </a:extLst>
          </p:cNvPr>
          <p:cNvSpPr/>
          <p:nvPr/>
        </p:nvSpPr>
        <p:spPr>
          <a:xfrm>
            <a:off x="-353962" y="-196850"/>
            <a:ext cx="12985433" cy="7655285"/>
          </a:xfrm>
          <a:prstGeom prst="roundRect">
            <a:avLst/>
          </a:prstGeom>
          <a:solidFill>
            <a:srgbClr val="E5D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A1F1FA4-D373-48A7-86B1-617114A110C7}"/>
              </a:ext>
            </a:extLst>
          </p:cNvPr>
          <p:cNvSpPr/>
          <p:nvPr/>
        </p:nvSpPr>
        <p:spPr>
          <a:xfrm>
            <a:off x="-353963" y="-238746"/>
            <a:ext cx="12985433" cy="7655285"/>
          </a:xfrm>
          <a:prstGeom prst="roundRect">
            <a:avLst/>
          </a:prstGeom>
          <a:solidFill>
            <a:srgbClr val="D3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008FDB-166F-46FF-80B6-68B101539969}"/>
              </a:ext>
            </a:extLst>
          </p:cNvPr>
          <p:cNvSpPr txBox="1"/>
          <p:nvPr/>
        </p:nvSpPr>
        <p:spPr>
          <a:xfrm>
            <a:off x="-3991605" y="1614478"/>
            <a:ext cx="2387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Qucik lunch </a:t>
            </a:r>
          </a:p>
          <a:p>
            <a:r>
              <a:rPr lang="en-M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 the day?</a:t>
            </a:r>
          </a:p>
        </p:txBody>
      </p:sp>
      <p:pic>
        <p:nvPicPr>
          <p:cNvPr id="1026" name="Picture 2" descr="Modern Arrow Png - Clip Art Library">
            <a:extLst>
              <a:ext uri="{FF2B5EF4-FFF2-40B4-BE49-F238E27FC236}">
                <a16:creationId xmlns:a16="http://schemas.microsoft.com/office/drawing/2014/main" id="{FA1B0F2B-87E6-4C02-8839-1D994CED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93164" l="9751" r="89796">
                        <a14:foregroundMark x1="23129" y1="6250" x2="30385" y2="6836"/>
                        <a14:foregroundMark x1="25170" y1="92773" x2="31293" y2="9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2665" y="2596731"/>
            <a:ext cx="268757" cy="3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57F3181-7DB2-41D2-8DA1-CF0262CE59AC}"/>
              </a:ext>
            </a:extLst>
          </p:cNvPr>
          <p:cNvSpPr txBox="1"/>
          <p:nvPr/>
        </p:nvSpPr>
        <p:spPr>
          <a:xfrm>
            <a:off x="-1546681" y="1406440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BA6512-9DF1-407C-A03F-378EC58C236B}"/>
              </a:ext>
            </a:extLst>
          </p:cNvPr>
          <p:cNvSpPr txBox="1"/>
          <p:nvPr/>
        </p:nvSpPr>
        <p:spPr>
          <a:xfrm>
            <a:off x="3408447" y="66386"/>
            <a:ext cx="3671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err="1">
                <a:solidFill>
                  <a:srgbClr val="4F4698"/>
                </a:solidFill>
                <a:latin typeface="Century Gothic" panose="020B0502020202020204" pitchFamily="34" charset="0"/>
              </a:rPr>
              <a:t>Vận</a:t>
            </a:r>
            <a:r>
              <a:rPr lang="vi-VN" sz="6000" b="1" dirty="0">
                <a:solidFill>
                  <a:srgbClr val="4F4698"/>
                </a:solidFill>
                <a:latin typeface="Century Gothic" panose="020B0502020202020204" pitchFamily="34" charset="0"/>
              </a:rPr>
              <a:t> </a:t>
            </a:r>
            <a:r>
              <a:rPr lang="vi-VN" sz="6000" b="1" dirty="0" err="1">
                <a:solidFill>
                  <a:srgbClr val="4F4698"/>
                </a:solidFill>
                <a:latin typeface="Century Gothic" panose="020B0502020202020204" pitchFamily="34" charset="0"/>
              </a:rPr>
              <a:t>dụng</a:t>
            </a:r>
            <a:endParaRPr lang="en-MY" sz="6000" b="1" dirty="0">
              <a:solidFill>
                <a:srgbClr val="4F4698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D5C40D-4A7B-416C-B4F3-36E724E158F1}"/>
              </a:ext>
            </a:extLst>
          </p:cNvPr>
          <p:cNvSpPr txBox="1"/>
          <p:nvPr/>
        </p:nvSpPr>
        <p:spPr>
          <a:xfrm>
            <a:off x="264657" y="2507407"/>
            <a:ext cx="68149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vận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thức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gieo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trồng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chăm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sóc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phòng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sâu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bệnh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chủ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trồng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trọt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đình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hoặc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địa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phương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87B4D-32E7-4E86-9610-60F07FB95828}"/>
              </a:ext>
            </a:extLst>
          </p:cNvPr>
          <p:cNvSpPr txBox="1"/>
          <p:nvPr/>
        </p:nvSpPr>
        <p:spPr>
          <a:xfrm>
            <a:off x="604501" y="7800234"/>
            <a:ext cx="44053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8800" b="1" dirty="0">
                <a:solidFill>
                  <a:srgbClr val="4F4698"/>
                </a:solidFill>
                <a:latin typeface="Century Gothic" panose="020B0502020202020204" pitchFamily="34" charset="0"/>
              </a:rPr>
              <a:t>eat first </a:t>
            </a:r>
            <a:endParaRPr lang="en-MY" sz="4400" b="1" dirty="0">
              <a:solidFill>
                <a:srgbClr val="4F469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8A46265-9EF9-4C2B-B502-D36AC8049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19" y="1883391"/>
            <a:ext cx="5528396" cy="36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86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12F970-FB7E-4D1E-A7F0-EA2CCFB3C6CC}"/>
              </a:ext>
            </a:extLst>
          </p:cNvPr>
          <p:cNvSpPr txBox="1"/>
          <p:nvPr/>
        </p:nvSpPr>
        <p:spPr>
          <a:xfrm rot="5400000">
            <a:off x="312925" y="-1146108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>
                <a:solidFill>
                  <a:srgbClr val="4F4698"/>
                </a:solidFill>
                <a:latin typeface="Gotham" panose="02000804040000020004" pitchFamily="2" charset="0"/>
              </a:rPr>
              <a:t>hmppt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1DBDBC4-EBB8-466C-920E-F027014D59C8}"/>
              </a:ext>
            </a:extLst>
          </p:cNvPr>
          <p:cNvSpPr/>
          <p:nvPr/>
        </p:nvSpPr>
        <p:spPr>
          <a:xfrm>
            <a:off x="-353962" y="-196850"/>
            <a:ext cx="12985433" cy="7655285"/>
          </a:xfrm>
          <a:prstGeom prst="roundRect">
            <a:avLst/>
          </a:prstGeom>
          <a:solidFill>
            <a:srgbClr val="E5D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A1F1FA4-D373-48A7-86B1-617114A110C7}"/>
              </a:ext>
            </a:extLst>
          </p:cNvPr>
          <p:cNvSpPr/>
          <p:nvPr/>
        </p:nvSpPr>
        <p:spPr>
          <a:xfrm>
            <a:off x="-385804" y="-196851"/>
            <a:ext cx="12985433" cy="7655285"/>
          </a:xfrm>
          <a:prstGeom prst="roundRect">
            <a:avLst/>
          </a:prstGeom>
          <a:solidFill>
            <a:srgbClr val="E5B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008FDB-166F-46FF-80B6-68B101539969}"/>
              </a:ext>
            </a:extLst>
          </p:cNvPr>
          <p:cNvSpPr txBox="1"/>
          <p:nvPr/>
        </p:nvSpPr>
        <p:spPr>
          <a:xfrm>
            <a:off x="-3374821" y="1614478"/>
            <a:ext cx="2387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Qucik lunch </a:t>
            </a:r>
          </a:p>
          <a:p>
            <a:r>
              <a:rPr lang="en-M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 the day?</a:t>
            </a:r>
          </a:p>
        </p:txBody>
      </p:sp>
      <p:pic>
        <p:nvPicPr>
          <p:cNvPr id="1026" name="Picture 2" descr="Modern Arrow Png - Clip Art Library">
            <a:extLst>
              <a:ext uri="{FF2B5EF4-FFF2-40B4-BE49-F238E27FC236}">
                <a16:creationId xmlns:a16="http://schemas.microsoft.com/office/drawing/2014/main" id="{FA1B0F2B-87E6-4C02-8839-1D994CED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93164" l="9751" r="89796">
                        <a14:foregroundMark x1="23129" y1="6250" x2="30385" y2="6836"/>
                        <a14:foregroundMark x1="25170" y1="92773" x2="31293" y2="9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465" y="2596731"/>
            <a:ext cx="268757" cy="3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57F3181-7DB2-41D2-8DA1-CF0262CE59AC}"/>
              </a:ext>
            </a:extLst>
          </p:cNvPr>
          <p:cNvSpPr txBox="1"/>
          <p:nvPr/>
        </p:nvSpPr>
        <p:spPr>
          <a:xfrm>
            <a:off x="-3326149" y="1406440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BA6512-9DF1-407C-A03F-378EC58C236B}"/>
              </a:ext>
            </a:extLst>
          </p:cNvPr>
          <p:cNvSpPr txBox="1"/>
          <p:nvPr/>
        </p:nvSpPr>
        <p:spPr>
          <a:xfrm>
            <a:off x="452101" y="-7375230"/>
            <a:ext cx="72026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8800" b="1" dirty="0">
                <a:solidFill>
                  <a:srgbClr val="4F4698"/>
                </a:solidFill>
                <a:latin typeface="Century Gothic" panose="020B0502020202020204" pitchFamily="34" charset="0"/>
              </a:rPr>
              <a:t>Burger that is</a:t>
            </a:r>
            <a:endParaRPr lang="en-MY" sz="4400" b="1" dirty="0">
              <a:solidFill>
                <a:srgbClr val="4F4698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36DE6D8-460E-4064-BB78-88C9EB17572B}"/>
              </a:ext>
            </a:extLst>
          </p:cNvPr>
          <p:cNvSpPr txBox="1"/>
          <p:nvPr/>
        </p:nvSpPr>
        <p:spPr>
          <a:xfrm>
            <a:off x="434952" y="-4856009"/>
            <a:ext cx="94163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Good for health?</a:t>
            </a:r>
            <a:endParaRPr lang="en-MY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D5C40D-4A7B-416C-B4F3-36E724E158F1}"/>
              </a:ext>
            </a:extLst>
          </p:cNvPr>
          <p:cNvSpPr txBox="1"/>
          <p:nvPr/>
        </p:nvSpPr>
        <p:spPr>
          <a:xfrm>
            <a:off x="664194" y="-2391322"/>
            <a:ext cx="68149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calorie is a unit of energy defined as the amount of heat needed to raise the temperature of a quantity of water by one degree. 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131D39-D8C4-47C5-8DA0-834608154587}"/>
              </a:ext>
            </a:extLst>
          </p:cNvPr>
          <p:cNvSpPr txBox="1"/>
          <p:nvPr/>
        </p:nvSpPr>
        <p:spPr>
          <a:xfrm>
            <a:off x="3291853" y="587442"/>
            <a:ext cx="5109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err="1">
                <a:solidFill>
                  <a:srgbClr val="4F4698"/>
                </a:solidFill>
                <a:latin typeface="Century Gothic" panose="020B0502020202020204" pitchFamily="34" charset="0"/>
              </a:rPr>
              <a:t>Hướng</a:t>
            </a:r>
            <a:r>
              <a:rPr lang="vi-VN" sz="4400" b="1" dirty="0">
                <a:solidFill>
                  <a:srgbClr val="4F4698"/>
                </a:solidFill>
                <a:latin typeface="Century Gothic" panose="020B0502020202020204" pitchFamily="34" charset="0"/>
              </a:rPr>
              <a:t> </a:t>
            </a:r>
            <a:r>
              <a:rPr lang="vi-VN" sz="4400" b="1" dirty="0" err="1">
                <a:solidFill>
                  <a:srgbClr val="4F4698"/>
                </a:solidFill>
                <a:latin typeface="Century Gothic" panose="020B0502020202020204" pitchFamily="34" charset="0"/>
              </a:rPr>
              <a:t>dẫn</a:t>
            </a:r>
            <a:r>
              <a:rPr lang="vi-VN" sz="4400" b="1" dirty="0">
                <a:solidFill>
                  <a:srgbClr val="4F4698"/>
                </a:solidFill>
                <a:latin typeface="Century Gothic" panose="020B0502020202020204" pitchFamily="34" charset="0"/>
              </a:rPr>
              <a:t> </a:t>
            </a:r>
            <a:r>
              <a:rPr lang="vi-VN" sz="4400" b="1" dirty="0" err="1">
                <a:solidFill>
                  <a:srgbClr val="4F4698"/>
                </a:solidFill>
                <a:latin typeface="Century Gothic" panose="020B0502020202020204" pitchFamily="34" charset="0"/>
              </a:rPr>
              <a:t>về</a:t>
            </a:r>
            <a:r>
              <a:rPr lang="vi-VN" sz="4400" b="1" dirty="0">
                <a:solidFill>
                  <a:srgbClr val="4F4698"/>
                </a:solidFill>
                <a:latin typeface="Century Gothic" panose="020B0502020202020204" pitchFamily="34" charset="0"/>
              </a:rPr>
              <a:t> </a:t>
            </a:r>
            <a:r>
              <a:rPr lang="vi-VN" sz="4400" b="1" dirty="0" err="1">
                <a:solidFill>
                  <a:srgbClr val="4F4698"/>
                </a:solidFill>
                <a:latin typeface="Century Gothic" panose="020B0502020202020204" pitchFamily="34" charset="0"/>
              </a:rPr>
              <a:t>nhà</a:t>
            </a:r>
            <a:endParaRPr lang="en-MY" sz="4400" b="1" dirty="0">
              <a:solidFill>
                <a:srgbClr val="4F469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801618A5-F758-39EB-AA0F-DE33A2AD55D2}"/>
              </a:ext>
            </a:extLst>
          </p:cNvPr>
          <p:cNvGrpSpPr/>
          <p:nvPr/>
        </p:nvGrpSpPr>
        <p:grpSpPr>
          <a:xfrm>
            <a:off x="1382128" y="1614478"/>
            <a:ext cx="9075761" cy="5247178"/>
            <a:chOff x="1244977" y="1435463"/>
            <a:chExt cx="6176022" cy="5080006"/>
          </a:xfrm>
        </p:grpSpPr>
        <p:cxnSp>
          <p:nvCxnSpPr>
            <p:cNvPr id="76" name="Google Shape;1758;p57">
              <a:extLst>
                <a:ext uri="{FF2B5EF4-FFF2-40B4-BE49-F238E27FC236}">
                  <a16:creationId xmlns:a16="http://schemas.microsoft.com/office/drawing/2014/main" id="{F93CE196-02BB-24B2-39D9-783CF39B4A86}"/>
                </a:ext>
              </a:extLst>
            </p:cNvPr>
            <p:cNvCxnSpPr>
              <a:endCxn id="85" idx="0"/>
            </p:cNvCxnSpPr>
            <p:nvPr/>
          </p:nvCxnSpPr>
          <p:spPr>
            <a:xfrm>
              <a:off x="6097049" y="2169512"/>
              <a:ext cx="0" cy="5727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7" name="Nhóm 76">
              <a:extLst>
                <a:ext uri="{FF2B5EF4-FFF2-40B4-BE49-F238E27FC236}">
                  <a16:creationId xmlns:a16="http://schemas.microsoft.com/office/drawing/2014/main" id="{D752B394-086C-43B3-C0A0-14AF1462982A}"/>
                </a:ext>
              </a:extLst>
            </p:cNvPr>
            <p:cNvGrpSpPr/>
            <p:nvPr/>
          </p:nvGrpSpPr>
          <p:grpSpPr>
            <a:xfrm>
              <a:off x="1244977" y="1435463"/>
              <a:ext cx="6176022" cy="5080006"/>
              <a:chOff x="1680911" y="1414198"/>
              <a:chExt cx="6176022" cy="5080006"/>
            </a:xfrm>
          </p:grpSpPr>
          <p:cxnSp>
            <p:nvCxnSpPr>
              <p:cNvPr id="78" name="Google Shape;1760;p57">
                <a:extLst>
                  <a:ext uri="{FF2B5EF4-FFF2-40B4-BE49-F238E27FC236}">
                    <a16:creationId xmlns:a16="http://schemas.microsoft.com/office/drawing/2014/main" id="{E096A35B-B336-5B5B-09C8-9D6919481BBA}"/>
                  </a:ext>
                </a:extLst>
              </p:cNvPr>
              <p:cNvCxnSpPr>
                <a:endCxn id="84" idx="0"/>
              </p:cNvCxnSpPr>
              <p:nvPr/>
            </p:nvCxnSpPr>
            <p:spPr>
              <a:xfrm>
                <a:off x="4606367" y="2148247"/>
                <a:ext cx="0" cy="572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1762;p57">
                <a:extLst>
                  <a:ext uri="{FF2B5EF4-FFF2-40B4-BE49-F238E27FC236}">
                    <a16:creationId xmlns:a16="http://schemas.microsoft.com/office/drawing/2014/main" id="{80371B1A-17DB-2130-8687-C576C3816244}"/>
                  </a:ext>
                </a:extLst>
              </p:cNvPr>
              <p:cNvCxnSpPr>
                <a:endCxn id="83" idx="0"/>
              </p:cNvCxnSpPr>
              <p:nvPr/>
            </p:nvCxnSpPr>
            <p:spPr>
              <a:xfrm>
                <a:off x="2681593" y="2148247"/>
                <a:ext cx="0" cy="572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0" name="Google Shape;1764;p57">
                <a:extLst>
                  <a:ext uri="{FF2B5EF4-FFF2-40B4-BE49-F238E27FC236}">
                    <a16:creationId xmlns:a16="http://schemas.microsoft.com/office/drawing/2014/main" id="{A10D5616-8505-C4B2-5E89-B6D2D56269D1}"/>
                  </a:ext>
                </a:extLst>
              </p:cNvPr>
              <p:cNvGrpSpPr/>
              <p:nvPr/>
            </p:nvGrpSpPr>
            <p:grpSpPr>
              <a:xfrm>
                <a:off x="2113996" y="1414198"/>
                <a:ext cx="1135191" cy="1095686"/>
                <a:chOff x="-293121" y="2059809"/>
                <a:chExt cx="923745" cy="823762"/>
              </a:xfrm>
            </p:grpSpPr>
            <p:sp>
              <p:nvSpPr>
                <p:cNvPr id="105" name="Google Shape;1765;p57">
                  <a:extLst>
                    <a:ext uri="{FF2B5EF4-FFF2-40B4-BE49-F238E27FC236}">
                      <a16:creationId xmlns:a16="http://schemas.microsoft.com/office/drawing/2014/main" id="{816AD956-9437-F844-2922-5188C8AAF3B9}"/>
                    </a:ext>
                  </a:extLst>
                </p:cNvPr>
                <p:cNvSpPr/>
                <p:nvPr/>
              </p:nvSpPr>
              <p:spPr>
                <a:xfrm>
                  <a:off x="-293121" y="2059809"/>
                  <a:ext cx="923745" cy="823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3" h="21156" extrusionOk="0">
                      <a:moveTo>
                        <a:pt x="8080" y="2713"/>
                      </a:moveTo>
                      <a:lnTo>
                        <a:pt x="8381" y="2727"/>
                      </a:lnTo>
                      <a:lnTo>
                        <a:pt x="8676" y="2749"/>
                      </a:lnTo>
                      <a:lnTo>
                        <a:pt x="8970" y="2792"/>
                      </a:lnTo>
                      <a:lnTo>
                        <a:pt x="9265" y="2849"/>
                      </a:lnTo>
                      <a:lnTo>
                        <a:pt x="9554" y="2928"/>
                      </a:lnTo>
                      <a:lnTo>
                        <a:pt x="9843" y="3014"/>
                      </a:lnTo>
                      <a:lnTo>
                        <a:pt x="10126" y="3121"/>
                      </a:lnTo>
                      <a:lnTo>
                        <a:pt x="10410" y="3235"/>
                      </a:lnTo>
                      <a:lnTo>
                        <a:pt x="10687" y="3371"/>
                      </a:lnTo>
                      <a:lnTo>
                        <a:pt x="10959" y="3515"/>
                      </a:lnTo>
                      <a:lnTo>
                        <a:pt x="11219" y="3679"/>
                      </a:lnTo>
                      <a:lnTo>
                        <a:pt x="11479" y="3851"/>
                      </a:lnTo>
                      <a:lnTo>
                        <a:pt x="11733" y="4044"/>
                      </a:lnTo>
                      <a:lnTo>
                        <a:pt x="11976" y="4245"/>
                      </a:lnTo>
                      <a:lnTo>
                        <a:pt x="12213" y="4459"/>
                      </a:lnTo>
                      <a:lnTo>
                        <a:pt x="12438" y="4695"/>
                      </a:lnTo>
                      <a:lnTo>
                        <a:pt x="12554" y="4810"/>
                      </a:lnTo>
                      <a:lnTo>
                        <a:pt x="12658" y="4932"/>
                      </a:lnTo>
                      <a:lnTo>
                        <a:pt x="12768" y="5060"/>
                      </a:lnTo>
                      <a:lnTo>
                        <a:pt x="12866" y="5189"/>
                      </a:lnTo>
                      <a:lnTo>
                        <a:pt x="12970" y="5318"/>
                      </a:lnTo>
                      <a:lnTo>
                        <a:pt x="13068" y="5454"/>
                      </a:lnTo>
                      <a:lnTo>
                        <a:pt x="13161" y="5597"/>
                      </a:lnTo>
                      <a:lnTo>
                        <a:pt x="13253" y="5733"/>
                      </a:lnTo>
                      <a:lnTo>
                        <a:pt x="13346" y="5876"/>
                      </a:lnTo>
                      <a:lnTo>
                        <a:pt x="13432" y="6027"/>
                      </a:lnTo>
                      <a:lnTo>
                        <a:pt x="13519" y="6177"/>
                      </a:lnTo>
                      <a:lnTo>
                        <a:pt x="13600" y="6327"/>
                      </a:lnTo>
                      <a:lnTo>
                        <a:pt x="13675" y="6485"/>
                      </a:lnTo>
                      <a:lnTo>
                        <a:pt x="13750" y="6642"/>
                      </a:lnTo>
                      <a:lnTo>
                        <a:pt x="13820" y="6807"/>
                      </a:lnTo>
                      <a:lnTo>
                        <a:pt x="13889" y="6971"/>
                      </a:lnTo>
                      <a:lnTo>
                        <a:pt x="13953" y="7136"/>
                      </a:lnTo>
                      <a:lnTo>
                        <a:pt x="14016" y="7308"/>
                      </a:lnTo>
                      <a:lnTo>
                        <a:pt x="14074" y="7479"/>
                      </a:lnTo>
                      <a:lnTo>
                        <a:pt x="14126" y="7658"/>
                      </a:lnTo>
                      <a:lnTo>
                        <a:pt x="14178" y="7837"/>
                      </a:lnTo>
                      <a:lnTo>
                        <a:pt x="14224" y="8016"/>
                      </a:lnTo>
                      <a:lnTo>
                        <a:pt x="14305" y="8360"/>
                      </a:lnTo>
                      <a:lnTo>
                        <a:pt x="14369" y="8703"/>
                      </a:lnTo>
                      <a:lnTo>
                        <a:pt x="14421" y="9054"/>
                      </a:lnTo>
                      <a:lnTo>
                        <a:pt x="14461" y="9405"/>
                      </a:lnTo>
                      <a:lnTo>
                        <a:pt x="14496" y="9755"/>
                      </a:lnTo>
                      <a:lnTo>
                        <a:pt x="14513" y="10113"/>
                      </a:lnTo>
                      <a:lnTo>
                        <a:pt x="14519" y="10464"/>
                      </a:lnTo>
                      <a:lnTo>
                        <a:pt x="14513" y="10822"/>
                      </a:lnTo>
                      <a:lnTo>
                        <a:pt x="14502" y="11172"/>
                      </a:lnTo>
                      <a:lnTo>
                        <a:pt x="14473" y="11530"/>
                      </a:lnTo>
                      <a:lnTo>
                        <a:pt x="14438" y="11881"/>
                      </a:lnTo>
                      <a:lnTo>
                        <a:pt x="14392" y="12232"/>
                      </a:lnTo>
                      <a:lnTo>
                        <a:pt x="14334" y="12582"/>
                      </a:lnTo>
                      <a:lnTo>
                        <a:pt x="14265" y="12926"/>
                      </a:lnTo>
                      <a:lnTo>
                        <a:pt x="14190" y="13262"/>
                      </a:lnTo>
                      <a:lnTo>
                        <a:pt x="14103" y="13606"/>
                      </a:lnTo>
                      <a:lnTo>
                        <a:pt x="14028" y="13842"/>
                      </a:lnTo>
                      <a:lnTo>
                        <a:pt x="13918" y="14157"/>
                      </a:lnTo>
                      <a:lnTo>
                        <a:pt x="13779" y="14529"/>
                      </a:lnTo>
                      <a:lnTo>
                        <a:pt x="13606" y="14944"/>
                      </a:lnTo>
                      <a:lnTo>
                        <a:pt x="13508" y="15166"/>
                      </a:lnTo>
                      <a:lnTo>
                        <a:pt x="13403" y="15395"/>
                      </a:lnTo>
                      <a:lnTo>
                        <a:pt x="13294" y="15624"/>
                      </a:lnTo>
                      <a:lnTo>
                        <a:pt x="13178" y="15853"/>
                      </a:lnTo>
                      <a:lnTo>
                        <a:pt x="13057" y="16089"/>
                      </a:lnTo>
                      <a:lnTo>
                        <a:pt x="12930" y="16318"/>
                      </a:lnTo>
                      <a:lnTo>
                        <a:pt x="12802" y="16547"/>
                      </a:lnTo>
                      <a:lnTo>
                        <a:pt x="12664" y="16769"/>
                      </a:lnTo>
                      <a:lnTo>
                        <a:pt x="12531" y="16984"/>
                      </a:lnTo>
                      <a:lnTo>
                        <a:pt x="12386" y="17191"/>
                      </a:lnTo>
                      <a:lnTo>
                        <a:pt x="12242" y="17384"/>
                      </a:lnTo>
                      <a:lnTo>
                        <a:pt x="12097" y="17563"/>
                      </a:lnTo>
                      <a:lnTo>
                        <a:pt x="11947" y="17735"/>
                      </a:lnTo>
                      <a:lnTo>
                        <a:pt x="11797" y="17885"/>
                      </a:lnTo>
                      <a:lnTo>
                        <a:pt x="11646" y="18021"/>
                      </a:lnTo>
                      <a:lnTo>
                        <a:pt x="11571" y="18079"/>
                      </a:lnTo>
                      <a:lnTo>
                        <a:pt x="11490" y="18129"/>
                      </a:lnTo>
                      <a:lnTo>
                        <a:pt x="11415" y="18179"/>
                      </a:lnTo>
                      <a:lnTo>
                        <a:pt x="11340" y="18222"/>
                      </a:lnTo>
                      <a:lnTo>
                        <a:pt x="11259" y="18257"/>
                      </a:lnTo>
                      <a:lnTo>
                        <a:pt x="11184" y="18293"/>
                      </a:lnTo>
                      <a:lnTo>
                        <a:pt x="11109" y="18315"/>
                      </a:lnTo>
                      <a:lnTo>
                        <a:pt x="11034" y="18336"/>
                      </a:lnTo>
                      <a:lnTo>
                        <a:pt x="10953" y="18343"/>
                      </a:lnTo>
                      <a:lnTo>
                        <a:pt x="10878" y="18351"/>
                      </a:lnTo>
                      <a:lnTo>
                        <a:pt x="10803" y="18343"/>
                      </a:lnTo>
                      <a:lnTo>
                        <a:pt x="10727" y="18336"/>
                      </a:lnTo>
                      <a:lnTo>
                        <a:pt x="10652" y="18315"/>
                      </a:lnTo>
                      <a:lnTo>
                        <a:pt x="10577" y="18293"/>
                      </a:lnTo>
                      <a:lnTo>
                        <a:pt x="10502" y="18257"/>
                      </a:lnTo>
                      <a:lnTo>
                        <a:pt x="10427" y="18215"/>
                      </a:lnTo>
                      <a:lnTo>
                        <a:pt x="10352" y="18164"/>
                      </a:lnTo>
                      <a:lnTo>
                        <a:pt x="10282" y="18100"/>
                      </a:lnTo>
                      <a:lnTo>
                        <a:pt x="10225" y="18050"/>
                      </a:lnTo>
                      <a:lnTo>
                        <a:pt x="10161" y="18007"/>
                      </a:lnTo>
                      <a:lnTo>
                        <a:pt x="10103" y="17971"/>
                      </a:lnTo>
                      <a:lnTo>
                        <a:pt x="10040" y="17943"/>
                      </a:lnTo>
                      <a:lnTo>
                        <a:pt x="9982" y="17921"/>
                      </a:lnTo>
                      <a:lnTo>
                        <a:pt x="9924" y="17907"/>
                      </a:lnTo>
                      <a:lnTo>
                        <a:pt x="9861" y="17893"/>
                      </a:lnTo>
                      <a:lnTo>
                        <a:pt x="9745" y="17893"/>
                      </a:lnTo>
                      <a:lnTo>
                        <a:pt x="9687" y="17900"/>
                      </a:lnTo>
                      <a:lnTo>
                        <a:pt x="9629" y="17907"/>
                      </a:lnTo>
                      <a:lnTo>
                        <a:pt x="9572" y="17921"/>
                      </a:lnTo>
                      <a:lnTo>
                        <a:pt x="9514" y="17943"/>
                      </a:lnTo>
                      <a:lnTo>
                        <a:pt x="9462" y="17971"/>
                      </a:lnTo>
                      <a:lnTo>
                        <a:pt x="9404" y="18000"/>
                      </a:lnTo>
                      <a:lnTo>
                        <a:pt x="9352" y="18036"/>
                      </a:lnTo>
                      <a:lnTo>
                        <a:pt x="9254" y="18114"/>
                      </a:lnTo>
                      <a:lnTo>
                        <a:pt x="9161" y="18207"/>
                      </a:lnTo>
                      <a:lnTo>
                        <a:pt x="9074" y="18315"/>
                      </a:lnTo>
                      <a:lnTo>
                        <a:pt x="8994" y="18429"/>
                      </a:lnTo>
                      <a:lnTo>
                        <a:pt x="8924" y="18558"/>
                      </a:lnTo>
                      <a:lnTo>
                        <a:pt x="8866" y="18687"/>
                      </a:lnTo>
                      <a:lnTo>
                        <a:pt x="8820" y="18830"/>
                      </a:lnTo>
                      <a:lnTo>
                        <a:pt x="8785" y="18973"/>
                      </a:lnTo>
                      <a:lnTo>
                        <a:pt x="8525" y="18916"/>
                      </a:lnTo>
                      <a:lnTo>
                        <a:pt x="8265" y="18844"/>
                      </a:lnTo>
                      <a:lnTo>
                        <a:pt x="8011" y="18773"/>
                      </a:lnTo>
                      <a:lnTo>
                        <a:pt x="7757" y="18687"/>
                      </a:lnTo>
                      <a:lnTo>
                        <a:pt x="7508" y="18594"/>
                      </a:lnTo>
                      <a:lnTo>
                        <a:pt x="7260" y="18494"/>
                      </a:lnTo>
                      <a:lnTo>
                        <a:pt x="7011" y="18386"/>
                      </a:lnTo>
                      <a:lnTo>
                        <a:pt x="6768" y="18265"/>
                      </a:lnTo>
                      <a:lnTo>
                        <a:pt x="6531" y="18143"/>
                      </a:lnTo>
                      <a:lnTo>
                        <a:pt x="6294" y="18007"/>
                      </a:lnTo>
                      <a:lnTo>
                        <a:pt x="6057" y="17864"/>
                      </a:lnTo>
                      <a:lnTo>
                        <a:pt x="5832" y="17714"/>
                      </a:lnTo>
                      <a:lnTo>
                        <a:pt x="5607" y="17556"/>
                      </a:lnTo>
                      <a:lnTo>
                        <a:pt x="5387" y="17392"/>
                      </a:lnTo>
                      <a:lnTo>
                        <a:pt x="5167" y="17220"/>
                      </a:lnTo>
                      <a:lnTo>
                        <a:pt x="4959" y="17034"/>
                      </a:lnTo>
                      <a:lnTo>
                        <a:pt x="4751" y="16840"/>
                      </a:lnTo>
                      <a:lnTo>
                        <a:pt x="4555" y="16640"/>
                      </a:lnTo>
                      <a:lnTo>
                        <a:pt x="4358" y="16433"/>
                      </a:lnTo>
                      <a:lnTo>
                        <a:pt x="4173" y="16218"/>
                      </a:lnTo>
                      <a:lnTo>
                        <a:pt x="3994" y="15989"/>
                      </a:lnTo>
                      <a:lnTo>
                        <a:pt x="3815" y="15753"/>
                      </a:lnTo>
                      <a:lnTo>
                        <a:pt x="3647" y="15509"/>
                      </a:lnTo>
                      <a:lnTo>
                        <a:pt x="3491" y="15259"/>
                      </a:lnTo>
                      <a:lnTo>
                        <a:pt x="3335" y="15001"/>
                      </a:lnTo>
                      <a:lnTo>
                        <a:pt x="3191" y="14736"/>
                      </a:lnTo>
                      <a:lnTo>
                        <a:pt x="3058" y="14457"/>
                      </a:lnTo>
                      <a:lnTo>
                        <a:pt x="2925" y="14171"/>
                      </a:lnTo>
                      <a:lnTo>
                        <a:pt x="2809" y="13878"/>
                      </a:lnTo>
                      <a:lnTo>
                        <a:pt x="2699" y="13577"/>
                      </a:lnTo>
                      <a:lnTo>
                        <a:pt x="2595" y="13269"/>
                      </a:lnTo>
                      <a:lnTo>
                        <a:pt x="2503" y="12947"/>
                      </a:lnTo>
                      <a:lnTo>
                        <a:pt x="2451" y="12754"/>
                      </a:lnTo>
                      <a:lnTo>
                        <a:pt x="2405" y="12561"/>
                      </a:lnTo>
                      <a:lnTo>
                        <a:pt x="2364" y="12367"/>
                      </a:lnTo>
                      <a:lnTo>
                        <a:pt x="2330" y="12174"/>
                      </a:lnTo>
                      <a:lnTo>
                        <a:pt x="2295" y="11974"/>
                      </a:lnTo>
                      <a:lnTo>
                        <a:pt x="2266" y="11781"/>
                      </a:lnTo>
                      <a:lnTo>
                        <a:pt x="2237" y="11580"/>
                      </a:lnTo>
                      <a:lnTo>
                        <a:pt x="2214" y="11387"/>
                      </a:lnTo>
                      <a:lnTo>
                        <a:pt x="2197" y="11187"/>
                      </a:lnTo>
                      <a:lnTo>
                        <a:pt x="2185" y="10986"/>
                      </a:lnTo>
                      <a:lnTo>
                        <a:pt x="2173" y="10786"/>
                      </a:lnTo>
                      <a:lnTo>
                        <a:pt x="2168" y="10593"/>
                      </a:lnTo>
                      <a:lnTo>
                        <a:pt x="2162" y="10392"/>
                      </a:lnTo>
                      <a:lnTo>
                        <a:pt x="2168" y="10192"/>
                      </a:lnTo>
                      <a:lnTo>
                        <a:pt x="2168" y="9991"/>
                      </a:lnTo>
                      <a:lnTo>
                        <a:pt x="2179" y="9798"/>
                      </a:lnTo>
                      <a:lnTo>
                        <a:pt x="2191" y="9598"/>
                      </a:lnTo>
                      <a:lnTo>
                        <a:pt x="2208" y="9405"/>
                      </a:lnTo>
                      <a:lnTo>
                        <a:pt x="2226" y="9204"/>
                      </a:lnTo>
                      <a:lnTo>
                        <a:pt x="2249" y="9011"/>
                      </a:lnTo>
                      <a:lnTo>
                        <a:pt x="2278" y="8818"/>
                      </a:lnTo>
                      <a:lnTo>
                        <a:pt x="2306" y="8624"/>
                      </a:lnTo>
                      <a:lnTo>
                        <a:pt x="2341" y="8431"/>
                      </a:lnTo>
                      <a:lnTo>
                        <a:pt x="2382" y="8238"/>
                      </a:lnTo>
                      <a:lnTo>
                        <a:pt x="2422" y="8052"/>
                      </a:lnTo>
                      <a:lnTo>
                        <a:pt x="2462" y="7859"/>
                      </a:lnTo>
                      <a:lnTo>
                        <a:pt x="2514" y="7673"/>
                      </a:lnTo>
                      <a:lnTo>
                        <a:pt x="2567" y="7494"/>
                      </a:lnTo>
                      <a:lnTo>
                        <a:pt x="2619" y="7308"/>
                      </a:lnTo>
                      <a:lnTo>
                        <a:pt x="2682" y="7129"/>
                      </a:lnTo>
                      <a:lnTo>
                        <a:pt x="2740" y="6950"/>
                      </a:lnTo>
                      <a:lnTo>
                        <a:pt x="2809" y="6771"/>
                      </a:lnTo>
                      <a:lnTo>
                        <a:pt x="2879" y="6599"/>
                      </a:lnTo>
                      <a:lnTo>
                        <a:pt x="2948" y="6420"/>
                      </a:lnTo>
                      <a:lnTo>
                        <a:pt x="3023" y="6256"/>
                      </a:lnTo>
                      <a:lnTo>
                        <a:pt x="3104" y="6084"/>
                      </a:lnTo>
                      <a:lnTo>
                        <a:pt x="3185" y="5919"/>
                      </a:lnTo>
                      <a:lnTo>
                        <a:pt x="3272" y="5762"/>
                      </a:lnTo>
                      <a:lnTo>
                        <a:pt x="3364" y="5604"/>
                      </a:lnTo>
                      <a:lnTo>
                        <a:pt x="3457" y="5447"/>
                      </a:lnTo>
                      <a:lnTo>
                        <a:pt x="3549" y="5297"/>
                      </a:lnTo>
                      <a:lnTo>
                        <a:pt x="3647" y="5146"/>
                      </a:lnTo>
                      <a:lnTo>
                        <a:pt x="3751" y="4996"/>
                      </a:lnTo>
                      <a:lnTo>
                        <a:pt x="3855" y="4853"/>
                      </a:lnTo>
                      <a:lnTo>
                        <a:pt x="3965" y="4717"/>
                      </a:lnTo>
                      <a:lnTo>
                        <a:pt x="4075" y="4581"/>
                      </a:lnTo>
                      <a:lnTo>
                        <a:pt x="4191" y="4452"/>
                      </a:lnTo>
                      <a:lnTo>
                        <a:pt x="4312" y="4323"/>
                      </a:lnTo>
                      <a:lnTo>
                        <a:pt x="4433" y="4202"/>
                      </a:lnTo>
                      <a:lnTo>
                        <a:pt x="4555" y="4080"/>
                      </a:lnTo>
                      <a:lnTo>
                        <a:pt x="4682" y="3965"/>
                      </a:lnTo>
                      <a:lnTo>
                        <a:pt x="4815" y="3858"/>
                      </a:lnTo>
                      <a:lnTo>
                        <a:pt x="4948" y="3751"/>
                      </a:lnTo>
                      <a:lnTo>
                        <a:pt x="5081" y="3651"/>
                      </a:lnTo>
                      <a:lnTo>
                        <a:pt x="5219" y="3550"/>
                      </a:lnTo>
                      <a:lnTo>
                        <a:pt x="5364" y="3457"/>
                      </a:lnTo>
                      <a:lnTo>
                        <a:pt x="5508" y="3371"/>
                      </a:lnTo>
                      <a:lnTo>
                        <a:pt x="5653" y="3293"/>
                      </a:lnTo>
                      <a:lnTo>
                        <a:pt x="5803" y="3214"/>
                      </a:lnTo>
                      <a:lnTo>
                        <a:pt x="5959" y="3142"/>
                      </a:lnTo>
                      <a:lnTo>
                        <a:pt x="6115" y="3078"/>
                      </a:lnTo>
                      <a:lnTo>
                        <a:pt x="6277" y="3014"/>
                      </a:lnTo>
                      <a:lnTo>
                        <a:pt x="6439" y="2956"/>
                      </a:lnTo>
                      <a:lnTo>
                        <a:pt x="6601" y="2913"/>
                      </a:lnTo>
                      <a:lnTo>
                        <a:pt x="6751" y="2870"/>
                      </a:lnTo>
                      <a:lnTo>
                        <a:pt x="6896" y="2835"/>
                      </a:lnTo>
                      <a:lnTo>
                        <a:pt x="7040" y="2806"/>
                      </a:lnTo>
                      <a:lnTo>
                        <a:pt x="7190" y="2785"/>
                      </a:lnTo>
                      <a:lnTo>
                        <a:pt x="7485" y="2742"/>
                      </a:lnTo>
                      <a:lnTo>
                        <a:pt x="7786" y="2720"/>
                      </a:lnTo>
                      <a:lnTo>
                        <a:pt x="8080" y="2713"/>
                      </a:lnTo>
                      <a:close/>
                      <a:moveTo>
                        <a:pt x="7924" y="1"/>
                      </a:moveTo>
                      <a:lnTo>
                        <a:pt x="7687" y="8"/>
                      </a:lnTo>
                      <a:lnTo>
                        <a:pt x="7450" y="22"/>
                      </a:lnTo>
                      <a:lnTo>
                        <a:pt x="7219" y="44"/>
                      </a:lnTo>
                      <a:lnTo>
                        <a:pt x="6988" y="79"/>
                      </a:lnTo>
                      <a:lnTo>
                        <a:pt x="6757" y="115"/>
                      </a:lnTo>
                      <a:lnTo>
                        <a:pt x="6531" y="165"/>
                      </a:lnTo>
                      <a:lnTo>
                        <a:pt x="6312" y="215"/>
                      </a:lnTo>
                      <a:lnTo>
                        <a:pt x="6092" y="280"/>
                      </a:lnTo>
                      <a:lnTo>
                        <a:pt x="5878" y="351"/>
                      </a:lnTo>
                      <a:lnTo>
                        <a:pt x="5664" y="423"/>
                      </a:lnTo>
                      <a:lnTo>
                        <a:pt x="5451" y="509"/>
                      </a:lnTo>
                      <a:lnTo>
                        <a:pt x="5243" y="602"/>
                      </a:lnTo>
                      <a:lnTo>
                        <a:pt x="5040" y="695"/>
                      </a:lnTo>
                      <a:lnTo>
                        <a:pt x="4838" y="802"/>
                      </a:lnTo>
                      <a:lnTo>
                        <a:pt x="4641" y="910"/>
                      </a:lnTo>
                      <a:lnTo>
                        <a:pt x="4445" y="1031"/>
                      </a:lnTo>
                      <a:lnTo>
                        <a:pt x="4254" y="1153"/>
                      </a:lnTo>
                      <a:lnTo>
                        <a:pt x="4063" y="1282"/>
                      </a:lnTo>
                      <a:lnTo>
                        <a:pt x="3879" y="1418"/>
                      </a:lnTo>
                      <a:lnTo>
                        <a:pt x="3699" y="1561"/>
                      </a:lnTo>
                      <a:lnTo>
                        <a:pt x="3520" y="1704"/>
                      </a:lnTo>
                      <a:lnTo>
                        <a:pt x="3347" y="1861"/>
                      </a:lnTo>
                      <a:lnTo>
                        <a:pt x="3173" y="2019"/>
                      </a:lnTo>
                      <a:lnTo>
                        <a:pt x="3012" y="2183"/>
                      </a:lnTo>
                      <a:lnTo>
                        <a:pt x="2844" y="2355"/>
                      </a:lnTo>
                      <a:lnTo>
                        <a:pt x="2688" y="2527"/>
                      </a:lnTo>
                      <a:lnTo>
                        <a:pt x="2532" y="2706"/>
                      </a:lnTo>
                      <a:lnTo>
                        <a:pt x="2382" y="2892"/>
                      </a:lnTo>
                      <a:lnTo>
                        <a:pt x="2231" y="3085"/>
                      </a:lnTo>
                      <a:lnTo>
                        <a:pt x="2093" y="3278"/>
                      </a:lnTo>
                      <a:lnTo>
                        <a:pt x="1954" y="3479"/>
                      </a:lnTo>
                      <a:lnTo>
                        <a:pt x="1815" y="3679"/>
                      </a:lnTo>
                      <a:lnTo>
                        <a:pt x="1688" y="3894"/>
                      </a:lnTo>
                      <a:lnTo>
                        <a:pt x="1561" y="4101"/>
                      </a:lnTo>
                      <a:lnTo>
                        <a:pt x="1439" y="4323"/>
                      </a:lnTo>
                      <a:lnTo>
                        <a:pt x="1324" y="4545"/>
                      </a:lnTo>
                      <a:lnTo>
                        <a:pt x="1208" y="4767"/>
                      </a:lnTo>
                      <a:lnTo>
                        <a:pt x="1104" y="4996"/>
                      </a:lnTo>
                      <a:lnTo>
                        <a:pt x="1000" y="5225"/>
                      </a:lnTo>
                      <a:lnTo>
                        <a:pt x="902" y="5461"/>
                      </a:lnTo>
                      <a:lnTo>
                        <a:pt x="809" y="5705"/>
                      </a:lnTo>
                      <a:lnTo>
                        <a:pt x="717" y="5948"/>
                      </a:lnTo>
                      <a:lnTo>
                        <a:pt x="636" y="6191"/>
                      </a:lnTo>
                      <a:lnTo>
                        <a:pt x="555" y="6442"/>
                      </a:lnTo>
                      <a:lnTo>
                        <a:pt x="480" y="6692"/>
                      </a:lnTo>
                      <a:lnTo>
                        <a:pt x="411" y="6950"/>
                      </a:lnTo>
                      <a:lnTo>
                        <a:pt x="347" y="7207"/>
                      </a:lnTo>
                      <a:lnTo>
                        <a:pt x="289" y="7472"/>
                      </a:lnTo>
                      <a:lnTo>
                        <a:pt x="237" y="7730"/>
                      </a:lnTo>
                      <a:lnTo>
                        <a:pt x="185" y="8002"/>
                      </a:lnTo>
                      <a:lnTo>
                        <a:pt x="145" y="8267"/>
                      </a:lnTo>
                      <a:lnTo>
                        <a:pt x="104" y="8539"/>
                      </a:lnTo>
                      <a:lnTo>
                        <a:pt x="75" y="8811"/>
                      </a:lnTo>
                      <a:lnTo>
                        <a:pt x="47" y="9083"/>
                      </a:lnTo>
                      <a:lnTo>
                        <a:pt x="23" y="9362"/>
                      </a:lnTo>
                      <a:lnTo>
                        <a:pt x="12" y="9634"/>
                      </a:lnTo>
                      <a:lnTo>
                        <a:pt x="0" y="9913"/>
                      </a:lnTo>
                      <a:lnTo>
                        <a:pt x="0" y="10192"/>
                      </a:lnTo>
                      <a:lnTo>
                        <a:pt x="0" y="10478"/>
                      </a:lnTo>
                      <a:lnTo>
                        <a:pt x="6" y="10757"/>
                      </a:lnTo>
                      <a:lnTo>
                        <a:pt x="23" y="11043"/>
                      </a:lnTo>
                      <a:lnTo>
                        <a:pt x="41" y="11330"/>
                      </a:lnTo>
                      <a:lnTo>
                        <a:pt x="70" y="11616"/>
                      </a:lnTo>
                      <a:lnTo>
                        <a:pt x="99" y="11902"/>
                      </a:lnTo>
                      <a:lnTo>
                        <a:pt x="133" y="12174"/>
                      </a:lnTo>
                      <a:lnTo>
                        <a:pt x="179" y="12439"/>
                      </a:lnTo>
                      <a:lnTo>
                        <a:pt x="226" y="12711"/>
                      </a:lnTo>
                      <a:lnTo>
                        <a:pt x="278" y="12969"/>
                      </a:lnTo>
                      <a:lnTo>
                        <a:pt x="336" y="13226"/>
                      </a:lnTo>
                      <a:lnTo>
                        <a:pt x="399" y="13484"/>
                      </a:lnTo>
                      <a:lnTo>
                        <a:pt x="463" y="13734"/>
                      </a:lnTo>
                      <a:lnTo>
                        <a:pt x="538" y="13978"/>
                      </a:lnTo>
                      <a:lnTo>
                        <a:pt x="613" y="14221"/>
                      </a:lnTo>
                      <a:lnTo>
                        <a:pt x="694" y="14464"/>
                      </a:lnTo>
                      <a:lnTo>
                        <a:pt x="781" y="14701"/>
                      </a:lnTo>
                      <a:lnTo>
                        <a:pt x="873" y="14930"/>
                      </a:lnTo>
                      <a:lnTo>
                        <a:pt x="966" y="15159"/>
                      </a:lnTo>
                      <a:lnTo>
                        <a:pt x="1070" y="15380"/>
                      </a:lnTo>
                      <a:lnTo>
                        <a:pt x="1174" y="15602"/>
                      </a:lnTo>
                      <a:lnTo>
                        <a:pt x="1278" y="15817"/>
                      </a:lnTo>
                      <a:lnTo>
                        <a:pt x="1393" y="16032"/>
                      </a:lnTo>
                      <a:lnTo>
                        <a:pt x="1509" y="16239"/>
                      </a:lnTo>
                      <a:lnTo>
                        <a:pt x="1630" y="16447"/>
                      </a:lnTo>
                      <a:lnTo>
                        <a:pt x="1752" y="16640"/>
                      </a:lnTo>
                      <a:lnTo>
                        <a:pt x="1885" y="16840"/>
                      </a:lnTo>
                      <a:lnTo>
                        <a:pt x="2012" y="17027"/>
                      </a:lnTo>
                      <a:lnTo>
                        <a:pt x="2150" y="17220"/>
                      </a:lnTo>
                      <a:lnTo>
                        <a:pt x="2289" y="17399"/>
                      </a:lnTo>
                      <a:lnTo>
                        <a:pt x="2434" y="17578"/>
                      </a:lnTo>
                      <a:lnTo>
                        <a:pt x="2578" y="17749"/>
                      </a:lnTo>
                      <a:lnTo>
                        <a:pt x="2728" y="17921"/>
                      </a:lnTo>
                      <a:lnTo>
                        <a:pt x="2879" y="18086"/>
                      </a:lnTo>
                      <a:lnTo>
                        <a:pt x="3035" y="18250"/>
                      </a:lnTo>
                      <a:lnTo>
                        <a:pt x="3191" y="18401"/>
                      </a:lnTo>
                      <a:lnTo>
                        <a:pt x="3353" y="18551"/>
                      </a:lnTo>
                      <a:lnTo>
                        <a:pt x="3514" y="18701"/>
                      </a:lnTo>
                      <a:lnTo>
                        <a:pt x="3682" y="18844"/>
                      </a:lnTo>
                      <a:lnTo>
                        <a:pt x="3855" y="18980"/>
                      </a:lnTo>
                      <a:lnTo>
                        <a:pt x="4023" y="19116"/>
                      </a:lnTo>
                      <a:lnTo>
                        <a:pt x="4202" y="19238"/>
                      </a:lnTo>
                      <a:lnTo>
                        <a:pt x="4376" y="19367"/>
                      </a:lnTo>
                      <a:lnTo>
                        <a:pt x="4555" y="19481"/>
                      </a:lnTo>
                      <a:lnTo>
                        <a:pt x="4740" y="19596"/>
                      </a:lnTo>
                      <a:lnTo>
                        <a:pt x="4925" y="19703"/>
                      </a:lnTo>
                      <a:lnTo>
                        <a:pt x="5110" y="19811"/>
                      </a:lnTo>
                      <a:lnTo>
                        <a:pt x="5295" y="19904"/>
                      </a:lnTo>
                      <a:lnTo>
                        <a:pt x="5485" y="19997"/>
                      </a:lnTo>
                      <a:lnTo>
                        <a:pt x="5676" y="20090"/>
                      </a:lnTo>
                      <a:lnTo>
                        <a:pt x="5873" y="20168"/>
                      </a:lnTo>
                      <a:lnTo>
                        <a:pt x="6069" y="20247"/>
                      </a:lnTo>
                      <a:lnTo>
                        <a:pt x="6266" y="20319"/>
                      </a:lnTo>
                      <a:lnTo>
                        <a:pt x="6462" y="20390"/>
                      </a:lnTo>
                      <a:lnTo>
                        <a:pt x="6664" y="20455"/>
                      </a:lnTo>
                      <a:lnTo>
                        <a:pt x="6861" y="20512"/>
                      </a:lnTo>
                      <a:lnTo>
                        <a:pt x="7063" y="20562"/>
                      </a:lnTo>
                      <a:lnTo>
                        <a:pt x="7271" y="20605"/>
                      </a:lnTo>
                      <a:lnTo>
                        <a:pt x="7473" y="20648"/>
                      </a:lnTo>
                      <a:lnTo>
                        <a:pt x="7682" y="20684"/>
                      </a:lnTo>
                      <a:lnTo>
                        <a:pt x="7884" y="20712"/>
                      </a:lnTo>
                      <a:lnTo>
                        <a:pt x="8092" y="20741"/>
                      </a:lnTo>
                      <a:lnTo>
                        <a:pt x="8300" y="20755"/>
                      </a:lnTo>
                      <a:lnTo>
                        <a:pt x="8508" y="20770"/>
                      </a:lnTo>
                      <a:lnTo>
                        <a:pt x="8716" y="20777"/>
                      </a:lnTo>
                      <a:lnTo>
                        <a:pt x="9138" y="20777"/>
                      </a:lnTo>
                      <a:lnTo>
                        <a:pt x="9346" y="20770"/>
                      </a:lnTo>
                      <a:lnTo>
                        <a:pt x="9560" y="20748"/>
                      </a:lnTo>
                      <a:lnTo>
                        <a:pt x="9768" y="20727"/>
                      </a:lnTo>
                      <a:lnTo>
                        <a:pt x="9941" y="20841"/>
                      </a:lnTo>
                      <a:lnTo>
                        <a:pt x="10115" y="20934"/>
                      </a:lnTo>
                      <a:lnTo>
                        <a:pt x="10288" y="21006"/>
                      </a:lnTo>
                      <a:lnTo>
                        <a:pt x="10462" y="21070"/>
                      </a:lnTo>
                      <a:lnTo>
                        <a:pt x="10629" y="21113"/>
                      </a:lnTo>
                      <a:lnTo>
                        <a:pt x="10803" y="21142"/>
                      </a:lnTo>
                      <a:lnTo>
                        <a:pt x="10970" y="21156"/>
                      </a:lnTo>
                      <a:lnTo>
                        <a:pt x="11138" y="21156"/>
                      </a:lnTo>
                      <a:lnTo>
                        <a:pt x="11300" y="21149"/>
                      </a:lnTo>
                      <a:lnTo>
                        <a:pt x="11467" y="21120"/>
                      </a:lnTo>
                      <a:lnTo>
                        <a:pt x="11629" y="21084"/>
                      </a:lnTo>
                      <a:lnTo>
                        <a:pt x="11791" y="21027"/>
                      </a:lnTo>
                      <a:lnTo>
                        <a:pt x="11953" y="20963"/>
                      </a:lnTo>
                      <a:lnTo>
                        <a:pt x="12109" y="20891"/>
                      </a:lnTo>
                      <a:lnTo>
                        <a:pt x="12271" y="20798"/>
                      </a:lnTo>
                      <a:lnTo>
                        <a:pt x="12427" y="20698"/>
                      </a:lnTo>
                      <a:lnTo>
                        <a:pt x="12577" y="20591"/>
                      </a:lnTo>
                      <a:lnTo>
                        <a:pt x="12733" y="20469"/>
                      </a:lnTo>
                      <a:lnTo>
                        <a:pt x="12883" y="20340"/>
                      </a:lnTo>
                      <a:lnTo>
                        <a:pt x="13028" y="20204"/>
                      </a:lnTo>
                      <a:lnTo>
                        <a:pt x="13178" y="20054"/>
                      </a:lnTo>
                      <a:lnTo>
                        <a:pt x="13323" y="19896"/>
                      </a:lnTo>
                      <a:lnTo>
                        <a:pt x="13461" y="19732"/>
                      </a:lnTo>
                      <a:lnTo>
                        <a:pt x="13606" y="19560"/>
                      </a:lnTo>
                      <a:lnTo>
                        <a:pt x="13739" y="19374"/>
                      </a:lnTo>
                      <a:lnTo>
                        <a:pt x="13877" y="19188"/>
                      </a:lnTo>
                      <a:lnTo>
                        <a:pt x="14010" y="18995"/>
                      </a:lnTo>
                      <a:lnTo>
                        <a:pt x="14143" y="18787"/>
                      </a:lnTo>
                      <a:lnTo>
                        <a:pt x="14270" y="18580"/>
                      </a:lnTo>
                      <a:lnTo>
                        <a:pt x="14398" y="18372"/>
                      </a:lnTo>
                      <a:lnTo>
                        <a:pt x="14519" y="18150"/>
                      </a:lnTo>
                      <a:lnTo>
                        <a:pt x="14640" y="17928"/>
                      </a:lnTo>
                      <a:lnTo>
                        <a:pt x="14756" y="17699"/>
                      </a:lnTo>
                      <a:lnTo>
                        <a:pt x="14872" y="17470"/>
                      </a:lnTo>
                      <a:lnTo>
                        <a:pt x="14987" y="17234"/>
                      </a:lnTo>
                      <a:lnTo>
                        <a:pt x="15097" y="16991"/>
                      </a:lnTo>
                      <a:lnTo>
                        <a:pt x="15201" y="16755"/>
                      </a:lnTo>
                      <a:lnTo>
                        <a:pt x="15305" y="16511"/>
                      </a:lnTo>
                      <a:lnTo>
                        <a:pt x="15502" y="16017"/>
                      </a:lnTo>
                      <a:lnTo>
                        <a:pt x="15686" y="15516"/>
                      </a:lnTo>
                      <a:lnTo>
                        <a:pt x="15860" y="15015"/>
                      </a:lnTo>
                      <a:lnTo>
                        <a:pt x="16016" y="14515"/>
                      </a:lnTo>
                      <a:lnTo>
                        <a:pt x="16160" y="14021"/>
                      </a:lnTo>
                      <a:lnTo>
                        <a:pt x="16288" y="13534"/>
                      </a:lnTo>
                      <a:lnTo>
                        <a:pt x="16403" y="13055"/>
                      </a:lnTo>
                      <a:lnTo>
                        <a:pt x="16501" y="12589"/>
                      </a:lnTo>
                      <a:lnTo>
                        <a:pt x="16582" y="12146"/>
                      </a:lnTo>
                      <a:lnTo>
                        <a:pt x="16646" y="11716"/>
                      </a:lnTo>
                      <a:lnTo>
                        <a:pt x="16669" y="11516"/>
                      </a:lnTo>
                      <a:lnTo>
                        <a:pt x="16692" y="11315"/>
                      </a:lnTo>
                      <a:lnTo>
                        <a:pt x="16709" y="11122"/>
                      </a:lnTo>
                      <a:lnTo>
                        <a:pt x="16721" y="10936"/>
                      </a:lnTo>
                      <a:lnTo>
                        <a:pt x="16727" y="10764"/>
                      </a:lnTo>
                      <a:lnTo>
                        <a:pt x="16733" y="10593"/>
                      </a:lnTo>
                      <a:lnTo>
                        <a:pt x="16727" y="10306"/>
                      </a:lnTo>
                      <a:lnTo>
                        <a:pt x="16721" y="10027"/>
                      </a:lnTo>
                      <a:lnTo>
                        <a:pt x="16709" y="9748"/>
                      </a:lnTo>
                      <a:lnTo>
                        <a:pt x="16686" y="9476"/>
                      </a:lnTo>
                      <a:lnTo>
                        <a:pt x="16663" y="9197"/>
                      </a:lnTo>
                      <a:lnTo>
                        <a:pt x="16634" y="8925"/>
                      </a:lnTo>
                      <a:lnTo>
                        <a:pt x="16600" y="8660"/>
                      </a:lnTo>
                      <a:lnTo>
                        <a:pt x="16553" y="8395"/>
                      </a:lnTo>
                      <a:lnTo>
                        <a:pt x="16507" y="8131"/>
                      </a:lnTo>
                      <a:lnTo>
                        <a:pt x="16461" y="7873"/>
                      </a:lnTo>
                      <a:lnTo>
                        <a:pt x="16403" y="7615"/>
                      </a:lnTo>
                      <a:lnTo>
                        <a:pt x="16340" y="7358"/>
                      </a:lnTo>
                      <a:lnTo>
                        <a:pt x="16276" y="7107"/>
                      </a:lnTo>
                      <a:lnTo>
                        <a:pt x="16201" y="6857"/>
                      </a:lnTo>
                      <a:lnTo>
                        <a:pt x="16126" y="6613"/>
                      </a:lnTo>
                      <a:lnTo>
                        <a:pt x="16045" y="6370"/>
                      </a:lnTo>
                      <a:lnTo>
                        <a:pt x="15958" y="6134"/>
                      </a:lnTo>
                      <a:lnTo>
                        <a:pt x="15866" y="5898"/>
                      </a:lnTo>
                      <a:lnTo>
                        <a:pt x="15773" y="5662"/>
                      </a:lnTo>
                      <a:lnTo>
                        <a:pt x="15675" y="5433"/>
                      </a:lnTo>
                      <a:lnTo>
                        <a:pt x="15571" y="5211"/>
                      </a:lnTo>
                      <a:lnTo>
                        <a:pt x="15461" y="4989"/>
                      </a:lnTo>
                      <a:lnTo>
                        <a:pt x="15345" y="4774"/>
                      </a:lnTo>
                      <a:lnTo>
                        <a:pt x="15230" y="4559"/>
                      </a:lnTo>
                      <a:lnTo>
                        <a:pt x="15108" y="4345"/>
                      </a:lnTo>
                      <a:lnTo>
                        <a:pt x="14987" y="4144"/>
                      </a:lnTo>
                      <a:lnTo>
                        <a:pt x="14854" y="3937"/>
                      </a:lnTo>
                      <a:lnTo>
                        <a:pt x="14721" y="3744"/>
                      </a:lnTo>
                      <a:lnTo>
                        <a:pt x="14588" y="3550"/>
                      </a:lnTo>
                      <a:lnTo>
                        <a:pt x="14444" y="3357"/>
                      </a:lnTo>
                      <a:lnTo>
                        <a:pt x="14299" y="3178"/>
                      </a:lnTo>
                      <a:lnTo>
                        <a:pt x="14155" y="2992"/>
                      </a:lnTo>
                      <a:lnTo>
                        <a:pt x="14005" y="2820"/>
                      </a:lnTo>
                      <a:lnTo>
                        <a:pt x="13849" y="2649"/>
                      </a:lnTo>
                      <a:lnTo>
                        <a:pt x="13687" y="2484"/>
                      </a:lnTo>
                      <a:lnTo>
                        <a:pt x="13525" y="2319"/>
                      </a:lnTo>
                      <a:lnTo>
                        <a:pt x="13363" y="2162"/>
                      </a:lnTo>
                      <a:lnTo>
                        <a:pt x="13195" y="2012"/>
                      </a:lnTo>
                      <a:lnTo>
                        <a:pt x="13022" y="1861"/>
                      </a:lnTo>
                      <a:lnTo>
                        <a:pt x="12849" y="1718"/>
                      </a:lnTo>
                      <a:lnTo>
                        <a:pt x="12669" y="1582"/>
                      </a:lnTo>
                      <a:lnTo>
                        <a:pt x="12490" y="1453"/>
                      </a:lnTo>
                      <a:lnTo>
                        <a:pt x="12305" y="1325"/>
                      </a:lnTo>
                      <a:lnTo>
                        <a:pt x="12120" y="1203"/>
                      </a:lnTo>
                      <a:lnTo>
                        <a:pt x="11930" y="1088"/>
                      </a:lnTo>
                      <a:lnTo>
                        <a:pt x="11739" y="974"/>
                      </a:lnTo>
                      <a:lnTo>
                        <a:pt x="11548" y="874"/>
                      </a:lnTo>
                      <a:lnTo>
                        <a:pt x="11352" y="774"/>
                      </a:lnTo>
                      <a:lnTo>
                        <a:pt x="11149" y="680"/>
                      </a:lnTo>
                      <a:lnTo>
                        <a:pt x="10947" y="587"/>
                      </a:lnTo>
                      <a:lnTo>
                        <a:pt x="10745" y="509"/>
                      </a:lnTo>
                      <a:lnTo>
                        <a:pt x="10543" y="430"/>
                      </a:lnTo>
                      <a:lnTo>
                        <a:pt x="10334" y="358"/>
                      </a:lnTo>
                      <a:lnTo>
                        <a:pt x="10121" y="294"/>
                      </a:lnTo>
                      <a:lnTo>
                        <a:pt x="9913" y="237"/>
                      </a:lnTo>
                      <a:lnTo>
                        <a:pt x="9699" y="187"/>
                      </a:lnTo>
                      <a:lnTo>
                        <a:pt x="9479" y="137"/>
                      </a:lnTo>
                      <a:lnTo>
                        <a:pt x="9265" y="101"/>
                      </a:lnTo>
                      <a:lnTo>
                        <a:pt x="9046" y="65"/>
                      </a:lnTo>
                      <a:lnTo>
                        <a:pt x="8820" y="36"/>
                      </a:lnTo>
                      <a:lnTo>
                        <a:pt x="8601" y="15"/>
                      </a:lnTo>
                      <a:lnTo>
                        <a:pt x="8375" y="8"/>
                      </a:lnTo>
                      <a:lnTo>
                        <a:pt x="81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" name="Google Shape;1766;p57">
                  <a:extLst>
                    <a:ext uri="{FF2B5EF4-FFF2-40B4-BE49-F238E27FC236}">
                      <a16:creationId xmlns:a16="http://schemas.microsoft.com/office/drawing/2014/main" id="{4F1E46CD-370F-A36B-F8AC-C79ACCA5AE76}"/>
                    </a:ext>
                  </a:extLst>
                </p:cNvPr>
                <p:cNvSpPr/>
                <p:nvPr/>
              </p:nvSpPr>
              <p:spPr>
                <a:xfrm>
                  <a:off x="-237075" y="2127750"/>
                  <a:ext cx="763200" cy="672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1" name="Google Shape;1767;p57">
                <a:extLst>
                  <a:ext uri="{FF2B5EF4-FFF2-40B4-BE49-F238E27FC236}">
                    <a16:creationId xmlns:a16="http://schemas.microsoft.com/office/drawing/2014/main" id="{8864A341-A858-336A-6E8D-657A9830A8F7}"/>
                  </a:ext>
                </a:extLst>
              </p:cNvPr>
              <p:cNvGrpSpPr/>
              <p:nvPr/>
            </p:nvGrpSpPr>
            <p:grpSpPr>
              <a:xfrm>
                <a:off x="4037221" y="1414198"/>
                <a:ext cx="1135191" cy="1095686"/>
                <a:chOff x="-293121" y="2059809"/>
                <a:chExt cx="923745" cy="823762"/>
              </a:xfrm>
            </p:grpSpPr>
            <p:sp>
              <p:nvSpPr>
                <p:cNvPr id="103" name="Google Shape;1768;p57">
                  <a:extLst>
                    <a:ext uri="{FF2B5EF4-FFF2-40B4-BE49-F238E27FC236}">
                      <a16:creationId xmlns:a16="http://schemas.microsoft.com/office/drawing/2014/main" id="{18B8F792-8E7A-81E1-6D2B-D10AD5F78483}"/>
                    </a:ext>
                  </a:extLst>
                </p:cNvPr>
                <p:cNvSpPr/>
                <p:nvPr/>
              </p:nvSpPr>
              <p:spPr>
                <a:xfrm>
                  <a:off x="-293121" y="2059809"/>
                  <a:ext cx="923745" cy="823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3" h="21156" extrusionOk="0">
                      <a:moveTo>
                        <a:pt x="8080" y="2713"/>
                      </a:moveTo>
                      <a:lnTo>
                        <a:pt x="8381" y="2727"/>
                      </a:lnTo>
                      <a:lnTo>
                        <a:pt x="8676" y="2749"/>
                      </a:lnTo>
                      <a:lnTo>
                        <a:pt x="8970" y="2792"/>
                      </a:lnTo>
                      <a:lnTo>
                        <a:pt x="9265" y="2849"/>
                      </a:lnTo>
                      <a:lnTo>
                        <a:pt x="9554" y="2928"/>
                      </a:lnTo>
                      <a:lnTo>
                        <a:pt x="9843" y="3014"/>
                      </a:lnTo>
                      <a:lnTo>
                        <a:pt x="10126" y="3121"/>
                      </a:lnTo>
                      <a:lnTo>
                        <a:pt x="10410" y="3235"/>
                      </a:lnTo>
                      <a:lnTo>
                        <a:pt x="10687" y="3371"/>
                      </a:lnTo>
                      <a:lnTo>
                        <a:pt x="10959" y="3515"/>
                      </a:lnTo>
                      <a:lnTo>
                        <a:pt x="11219" y="3679"/>
                      </a:lnTo>
                      <a:lnTo>
                        <a:pt x="11479" y="3851"/>
                      </a:lnTo>
                      <a:lnTo>
                        <a:pt x="11733" y="4044"/>
                      </a:lnTo>
                      <a:lnTo>
                        <a:pt x="11976" y="4245"/>
                      </a:lnTo>
                      <a:lnTo>
                        <a:pt x="12213" y="4459"/>
                      </a:lnTo>
                      <a:lnTo>
                        <a:pt x="12438" y="4695"/>
                      </a:lnTo>
                      <a:lnTo>
                        <a:pt x="12554" y="4810"/>
                      </a:lnTo>
                      <a:lnTo>
                        <a:pt x="12658" y="4932"/>
                      </a:lnTo>
                      <a:lnTo>
                        <a:pt x="12768" y="5060"/>
                      </a:lnTo>
                      <a:lnTo>
                        <a:pt x="12866" y="5189"/>
                      </a:lnTo>
                      <a:lnTo>
                        <a:pt x="12970" y="5318"/>
                      </a:lnTo>
                      <a:lnTo>
                        <a:pt x="13068" y="5454"/>
                      </a:lnTo>
                      <a:lnTo>
                        <a:pt x="13161" y="5597"/>
                      </a:lnTo>
                      <a:lnTo>
                        <a:pt x="13253" y="5733"/>
                      </a:lnTo>
                      <a:lnTo>
                        <a:pt x="13346" y="5876"/>
                      </a:lnTo>
                      <a:lnTo>
                        <a:pt x="13432" y="6027"/>
                      </a:lnTo>
                      <a:lnTo>
                        <a:pt x="13519" y="6177"/>
                      </a:lnTo>
                      <a:lnTo>
                        <a:pt x="13600" y="6327"/>
                      </a:lnTo>
                      <a:lnTo>
                        <a:pt x="13675" y="6485"/>
                      </a:lnTo>
                      <a:lnTo>
                        <a:pt x="13750" y="6642"/>
                      </a:lnTo>
                      <a:lnTo>
                        <a:pt x="13820" y="6807"/>
                      </a:lnTo>
                      <a:lnTo>
                        <a:pt x="13889" y="6971"/>
                      </a:lnTo>
                      <a:lnTo>
                        <a:pt x="13953" y="7136"/>
                      </a:lnTo>
                      <a:lnTo>
                        <a:pt x="14016" y="7308"/>
                      </a:lnTo>
                      <a:lnTo>
                        <a:pt x="14074" y="7479"/>
                      </a:lnTo>
                      <a:lnTo>
                        <a:pt x="14126" y="7658"/>
                      </a:lnTo>
                      <a:lnTo>
                        <a:pt x="14178" y="7837"/>
                      </a:lnTo>
                      <a:lnTo>
                        <a:pt x="14224" y="8016"/>
                      </a:lnTo>
                      <a:lnTo>
                        <a:pt x="14305" y="8360"/>
                      </a:lnTo>
                      <a:lnTo>
                        <a:pt x="14369" y="8703"/>
                      </a:lnTo>
                      <a:lnTo>
                        <a:pt x="14421" y="9054"/>
                      </a:lnTo>
                      <a:lnTo>
                        <a:pt x="14461" y="9405"/>
                      </a:lnTo>
                      <a:lnTo>
                        <a:pt x="14496" y="9755"/>
                      </a:lnTo>
                      <a:lnTo>
                        <a:pt x="14513" y="10113"/>
                      </a:lnTo>
                      <a:lnTo>
                        <a:pt x="14519" y="10464"/>
                      </a:lnTo>
                      <a:lnTo>
                        <a:pt x="14513" y="10822"/>
                      </a:lnTo>
                      <a:lnTo>
                        <a:pt x="14502" y="11172"/>
                      </a:lnTo>
                      <a:lnTo>
                        <a:pt x="14473" y="11530"/>
                      </a:lnTo>
                      <a:lnTo>
                        <a:pt x="14438" y="11881"/>
                      </a:lnTo>
                      <a:lnTo>
                        <a:pt x="14392" y="12232"/>
                      </a:lnTo>
                      <a:lnTo>
                        <a:pt x="14334" y="12582"/>
                      </a:lnTo>
                      <a:lnTo>
                        <a:pt x="14265" y="12926"/>
                      </a:lnTo>
                      <a:lnTo>
                        <a:pt x="14190" y="13262"/>
                      </a:lnTo>
                      <a:lnTo>
                        <a:pt x="14103" y="13606"/>
                      </a:lnTo>
                      <a:lnTo>
                        <a:pt x="14028" y="13842"/>
                      </a:lnTo>
                      <a:lnTo>
                        <a:pt x="13918" y="14157"/>
                      </a:lnTo>
                      <a:lnTo>
                        <a:pt x="13779" y="14529"/>
                      </a:lnTo>
                      <a:lnTo>
                        <a:pt x="13606" y="14944"/>
                      </a:lnTo>
                      <a:lnTo>
                        <a:pt x="13508" y="15166"/>
                      </a:lnTo>
                      <a:lnTo>
                        <a:pt x="13403" y="15395"/>
                      </a:lnTo>
                      <a:lnTo>
                        <a:pt x="13294" y="15624"/>
                      </a:lnTo>
                      <a:lnTo>
                        <a:pt x="13178" y="15853"/>
                      </a:lnTo>
                      <a:lnTo>
                        <a:pt x="13057" y="16089"/>
                      </a:lnTo>
                      <a:lnTo>
                        <a:pt x="12930" y="16318"/>
                      </a:lnTo>
                      <a:lnTo>
                        <a:pt x="12802" y="16547"/>
                      </a:lnTo>
                      <a:lnTo>
                        <a:pt x="12664" y="16769"/>
                      </a:lnTo>
                      <a:lnTo>
                        <a:pt x="12531" y="16984"/>
                      </a:lnTo>
                      <a:lnTo>
                        <a:pt x="12386" y="17191"/>
                      </a:lnTo>
                      <a:lnTo>
                        <a:pt x="12242" y="17384"/>
                      </a:lnTo>
                      <a:lnTo>
                        <a:pt x="12097" y="17563"/>
                      </a:lnTo>
                      <a:lnTo>
                        <a:pt x="11947" y="17735"/>
                      </a:lnTo>
                      <a:lnTo>
                        <a:pt x="11797" y="17885"/>
                      </a:lnTo>
                      <a:lnTo>
                        <a:pt x="11646" y="18021"/>
                      </a:lnTo>
                      <a:lnTo>
                        <a:pt x="11571" y="18079"/>
                      </a:lnTo>
                      <a:lnTo>
                        <a:pt x="11490" y="18129"/>
                      </a:lnTo>
                      <a:lnTo>
                        <a:pt x="11415" y="18179"/>
                      </a:lnTo>
                      <a:lnTo>
                        <a:pt x="11340" y="18222"/>
                      </a:lnTo>
                      <a:lnTo>
                        <a:pt x="11259" y="18257"/>
                      </a:lnTo>
                      <a:lnTo>
                        <a:pt x="11184" y="18293"/>
                      </a:lnTo>
                      <a:lnTo>
                        <a:pt x="11109" y="18315"/>
                      </a:lnTo>
                      <a:lnTo>
                        <a:pt x="11034" y="18336"/>
                      </a:lnTo>
                      <a:lnTo>
                        <a:pt x="10953" y="18343"/>
                      </a:lnTo>
                      <a:lnTo>
                        <a:pt x="10878" y="18351"/>
                      </a:lnTo>
                      <a:lnTo>
                        <a:pt x="10803" y="18343"/>
                      </a:lnTo>
                      <a:lnTo>
                        <a:pt x="10727" y="18336"/>
                      </a:lnTo>
                      <a:lnTo>
                        <a:pt x="10652" y="18315"/>
                      </a:lnTo>
                      <a:lnTo>
                        <a:pt x="10577" y="18293"/>
                      </a:lnTo>
                      <a:lnTo>
                        <a:pt x="10502" y="18257"/>
                      </a:lnTo>
                      <a:lnTo>
                        <a:pt x="10427" y="18215"/>
                      </a:lnTo>
                      <a:lnTo>
                        <a:pt x="10352" y="18164"/>
                      </a:lnTo>
                      <a:lnTo>
                        <a:pt x="10282" y="18100"/>
                      </a:lnTo>
                      <a:lnTo>
                        <a:pt x="10225" y="18050"/>
                      </a:lnTo>
                      <a:lnTo>
                        <a:pt x="10161" y="18007"/>
                      </a:lnTo>
                      <a:lnTo>
                        <a:pt x="10103" y="17971"/>
                      </a:lnTo>
                      <a:lnTo>
                        <a:pt x="10040" y="17943"/>
                      </a:lnTo>
                      <a:lnTo>
                        <a:pt x="9982" y="17921"/>
                      </a:lnTo>
                      <a:lnTo>
                        <a:pt x="9924" y="17907"/>
                      </a:lnTo>
                      <a:lnTo>
                        <a:pt x="9861" y="17893"/>
                      </a:lnTo>
                      <a:lnTo>
                        <a:pt x="9745" y="17893"/>
                      </a:lnTo>
                      <a:lnTo>
                        <a:pt x="9687" y="17900"/>
                      </a:lnTo>
                      <a:lnTo>
                        <a:pt x="9629" y="17907"/>
                      </a:lnTo>
                      <a:lnTo>
                        <a:pt x="9572" y="17921"/>
                      </a:lnTo>
                      <a:lnTo>
                        <a:pt x="9514" y="17943"/>
                      </a:lnTo>
                      <a:lnTo>
                        <a:pt x="9462" y="17971"/>
                      </a:lnTo>
                      <a:lnTo>
                        <a:pt x="9404" y="18000"/>
                      </a:lnTo>
                      <a:lnTo>
                        <a:pt x="9352" y="18036"/>
                      </a:lnTo>
                      <a:lnTo>
                        <a:pt x="9254" y="18114"/>
                      </a:lnTo>
                      <a:lnTo>
                        <a:pt x="9161" y="18207"/>
                      </a:lnTo>
                      <a:lnTo>
                        <a:pt x="9074" y="18315"/>
                      </a:lnTo>
                      <a:lnTo>
                        <a:pt x="8994" y="18429"/>
                      </a:lnTo>
                      <a:lnTo>
                        <a:pt x="8924" y="18558"/>
                      </a:lnTo>
                      <a:lnTo>
                        <a:pt x="8866" y="18687"/>
                      </a:lnTo>
                      <a:lnTo>
                        <a:pt x="8820" y="18830"/>
                      </a:lnTo>
                      <a:lnTo>
                        <a:pt x="8785" y="18973"/>
                      </a:lnTo>
                      <a:lnTo>
                        <a:pt x="8525" y="18916"/>
                      </a:lnTo>
                      <a:lnTo>
                        <a:pt x="8265" y="18844"/>
                      </a:lnTo>
                      <a:lnTo>
                        <a:pt x="8011" y="18773"/>
                      </a:lnTo>
                      <a:lnTo>
                        <a:pt x="7757" y="18687"/>
                      </a:lnTo>
                      <a:lnTo>
                        <a:pt x="7508" y="18594"/>
                      </a:lnTo>
                      <a:lnTo>
                        <a:pt x="7260" y="18494"/>
                      </a:lnTo>
                      <a:lnTo>
                        <a:pt x="7011" y="18386"/>
                      </a:lnTo>
                      <a:lnTo>
                        <a:pt x="6768" y="18265"/>
                      </a:lnTo>
                      <a:lnTo>
                        <a:pt x="6531" y="18143"/>
                      </a:lnTo>
                      <a:lnTo>
                        <a:pt x="6294" y="18007"/>
                      </a:lnTo>
                      <a:lnTo>
                        <a:pt x="6057" y="17864"/>
                      </a:lnTo>
                      <a:lnTo>
                        <a:pt x="5832" y="17714"/>
                      </a:lnTo>
                      <a:lnTo>
                        <a:pt x="5607" y="17556"/>
                      </a:lnTo>
                      <a:lnTo>
                        <a:pt x="5387" y="17392"/>
                      </a:lnTo>
                      <a:lnTo>
                        <a:pt x="5167" y="17220"/>
                      </a:lnTo>
                      <a:lnTo>
                        <a:pt x="4959" y="17034"/>
                      </a:lnTo>
                      <a:lnTo>
                        <a:pt x="4751" y="16840"/>
                      </a:lnTo>
                      <a:lnTo>
                        <a:pt x="4555" y="16640"/>
                      </a:lnTo>
                      <a:lnTo>
                        <a:pt x="4358" y="16433"/>
                      </a:lnTo>
                      <a:lnTo>
                        <a:pt x="4173" y="16218"/>
                      </a:lnTo>
                      <a:lnTo>
                        <a:pt x="3994" y="15989"/>
                      </a:lnTo>
                      <a:lnTo>
                        <a:pt x="3815" y="15753"/>
                      </a:lnTo>
                      <a:lnTo>
                        <a:pt x="3647" y="15509"/>
                      </a:lnTo>
                      <a:lnTo>
                        <a:pt x="3491" y="15259"/>
                      </a:lnTo>
                      <a:lnTo>
                        <a:pt x="3335" y="15001"/>
                      </a:lnTo>
                      <a:lnTo>
                        <a:pt x="3191" y="14736"/>
                      </a:lnTo>
                      <a:lnTo>
                        <a:pt x="3058" y="14457"/>
                      </a:lnTo>
                      <a:lnTo>
                        <a:pt x="2925" y="14171"/>
                      </a:lnTo>
                      <a:lnTo>
                        <a:pt x="2809" y="13878"/>
                      </a:lnTo>
                      <a:lnTo>
                        <a:pt x="2699" y="13577"/>
                      </a:lnTo>
                      <a:lnTo>
                        <a:pt x="2595" y="13269"/>
                      </a:lnTo>
                      <a:lnTo>
                        <a:pt x="2503" y="12947"/>
                      </a:lnTo>
                      <a:lnTo>
                        <a:pt x="2451" y="12754"/>
                      </a:lnTo>
                      <a:lnTo>
                        <a:pt x="2405" y="12561"/>
                      </a:lnTo>
                      <a:lnTo>
                        <a:pt x="2364" y="12367"/>
                      </a:lnTo>
                      <a:lnTo>
                        <a:pt x="2330" y="12174"/>
                      </a:lnTo>
                      <a:lnTo>
                        <a:pt x="2295" y="11974"/>
                      </a:lnTo>
                      <a:lnTo>
                        <a:pt x="2266" y="11781"/>
                      </a:lnTo>
                      <a:lnTo>
                        <a:pt x="2237" y="11580"/>
                      </a:lnTo>
                      <a:lnTo>
                        <a:pt x="2214" y="11387"/>
                      </a:lnTo>
                      <a:lnTo>
                        <a:pt x="2197" y="11187"/>
                      </a:lnTo>
                      <a:lnTo>
                        <a:pt x="2185" y="10986"/>
                      </a:lnTo>
                      <a:lnTo>
                        <a:pt x="2173" y="10786"/>
                      </a:lnTo>
                      <a:lnTo>
                        <a:pt x="2168" y="10593"/>
                      </a:lnTo>
                      <a:lnTo>
                        <a:pt x="2162" y="10392"/>
                      </a:lnTo>
                      <a:lnTo>
                        <a:pt x="2168" y="10192"/>
                      </a:lnTo>
                      <a:lnTo>
                        <a:pt x="2168" y="9991"/>
                      </a:lnTo>
                      <a:lnTo>
                        <a:pt x="2179" y="9798"/>
                      </a:lnTo>
                      <a:lnTo>
                        <a:pt x="2191" y="9598"/>
                      </a:lnTo>
                      <a:lnTo>
                        <a:pt x="2208" y="9405"/>
                      </a:lnTo>
                      <a:lnTo>
                        <a:pt x="2226" y="9204"/>
                      </a:lnTo>
                      <a:lnTo>
                        <a:pt x="2249" y="9011"/>
                      </a:lnTo>
                      <a:lnTo>
                        <a:pt x="2278" y="8818"/>
                      </a:lnTo>
                      <a:lnTo>
                        <a:pt x="2306" y="8624"/>
                      </a:lnTo>
                      <a:lnTo>
                        <a:pt x="2341" y="8431"/>
                      </a:lnTo>
                      <a:lnTo>
                        <a:pt x="2382" y="8238"/>
                      </a:lnTo>
                      <a:lnTo>
                        <a:pt x="2422" y="8052"/>
                      </a:lnTo>
                      <a:lnTo>
                        <a:pt x="2462" y="7859"/>
                      </a:lnTo>
                      <a:lnTo>
                        <a:pt x="2514" y="7673"/>
                      </a:lnTo>
                      <a:lnTo>
                        <a:pt x="2567" y="7494"/>
                      </a:lnTo>
                      <a:lnTo>
                        <a:pt x="2619" y="7308"/>
                      </a:lnTo>
                      <a:lnTo>
                        <a:pt x="2682" y="7129"/>
                      </a:lnTo>
                      <a:lnTo>
                        <a:pt x="2740" y="6950"/>
                      </a:lnTo>
                      <a:lnTo>
                        <a:pt x="2809" y="6771"/>
                      </a:lnTo>
                      <a:lnTo>
                        <a:pt x="2879" y="6599"/>
                      </a:lnTo>
                      <a:lnTo>
                        <a:pt x="2948" y="6420"/>
                      </a:lnTo>
                      <a:lnTo>
                        <a:pt x="3023" y="6256"/>
                      </a:lnTo>
                      <a:lnTo>
                        <a:pt x="3104" y="6084"/>
                      </a:lnTo>
                      <a:lnTo>
                        <a:pt x="3185" y="5919"/>
                      </a:lnTo>
                      <a:lnTo>
                        <a:pt x="3272" y="5762"/>
                      </a:lnTo>
                      <a:lnTo>
                        <a:pt x="3364" y="5604"/>
                      </a:lnTo>
                      <a:lnTo>
                        <a:pt x="3457" y="5447"/>
                      </a:lnTo>
                      <a:lnTo>
                        <a:pt x="3549" y="5297"/>
                      </a:lnTo>
                      <a:lnTo>
                        <a:pt x="3647" y="5146"/>
                      </a:lnTo>
                      <a:lnTo>
                        <a:pt x="3751" y="4996"/>
                      </a:lnTo>
                      <a:lnTo>
                        <a:pt x="3855" y="4853"/>
                      </a:lnTo>
                      <a:lnTo>
                        <a:pt x="3965" y="4717"/>
                      </a:lnTo>
                      <a:lnTo>
                        <a:pt x="4075" y="4581"/>
                      </a:lnTo>
                      <a:lnTo>
                        <a:pt x="4191" y="4452"/>
                      </a:lnTo>
                      <a:lnTo>
                        <a:pt x="4312" y="4323"/>
                      </a:lnTo>
                      <a:lnTo>
                        <a:pt x="4433" y="4202"/>
                      </a:lnTo>
                      <a:lnTo>
                        <a:pt x="4555" y="4080"/>
                      </a:lnTo>
                      <a:lnTo>
                        <a:pt x="4682" y="3965"/>
                      </a:lnTo>
                      <a:lnTo>
                        <a:pt x="4815" y="3858"/>
                      </a:lnTo>
                      <a:lnTo>
                        <a:pt x="4948" y="3751"/>
                      </a:lnTo>
                      <a:lnTo>
                        <a:pt x="5081" y="3651"/>
                      </a:lnTo>
                      <a:lnTo>
                        <a:pt x="5219" y="3550"/>
                      </a:lnTo>
                      <a:lnTo>
                        <a:pt x="5364" y="3457"/>
                      </a:lnTo>
                      <a:lnTo>
                        <a:pt x="5508" y="3371"/>
                      </a:lnTo>
                      <a:lnTo>
                        <a:pt x="5653" y="3293"/>
                      </a:lnTo>
                      <a:lnTo>
                        <a:pt x="5803" y="3214"/>
                      </a:lnTo>
                      <a:lnTo>
                        <a:pt x="5959" y="3142"/>
                      </a:lnTo>
                      <a:lnTo>
                        <a:pt x="6115" y="3078"/>
                      </a:lnTo>
                      <a:lnTo>
                        <a:pt x="6277" y="3014"/>
                      </a:lnTo>
                      <a:lnTo>
                        <a:pt x="6439" y="2956"/>
                      </a:lnTo>
                      <a:lnTo>
                        <a:pt x="6601" y="2913"/>
                      </a:lnTo>
                      <a:lnTo>
                        <a:pt x="6751" y="2870"/>
                      </a:lnTo>
                      <a:lnTo>
                        <a:pt x="6896" y="2835"/>
                      </a:lnTo>
                      <a:lnTo>
                        <a:pt x="7040" y="2806"/>
                      </a:lnTo>
                      <a:lnTo>
                        <a:pt x="7190" y="2785"/>
                      </a:lnTo>
                      <a:lnTo>
                        <a:pt x="7485" y="2742"/>
                      </a:lnTo>
                      <a:lnTo>
                        <a:pt x="7786" y="2720"/>
                      </a:lnTo>
                      <a:lnTo>
                        <a:pt x="8080" y="2713"/>
                      </a:lnTo>
                      <a:close/>
                      <a:moveTo>
                        <a:pt x="7924" y="1"/>
                      </a:moveTo>
                      <a:lnTo>
                        <a:pt x="7687" y="8"/>
                      </a:lnTo>
                      <a:lnTo>
                        <a:pt x="7450" y="22"/>
                      </a:lnTo>
                      <a:lnTo>
                        <a:pt x="7219" y="44"/>
                      </a:lnTo>
                      <a:lnTo>
                        <a:pt x="6988" y="79"/>
                      </a:lnTo>
                      <a:lnTo>
                        <a:pt x="6757" y="115"/>
                      </a:lnTo>
                      <a:lnTo>
                        <a:pt x="6531" y="165"/>
                      </a:lnTo>
                      <a:lnTo>
                        <a:pt x="6312" y="215"/>
                      </a:lnTo>
                      <a:lnTo>
                        <a:pt x="6092" y="280"/>
                      </a:lnTo>
                      <a:lnTo>
                        <a:pt x="5878" y="351"/>
                      </a:lnTo>
                      <a:lnTo>
                        <a:pt x="5664" y="423"/>
                      </a:lnTo>
                      <a:lnTo>
                        <a:pt x="5451" y="509"/>
                      </a:lnTo>
                      <a:lnTo>
                        <a:pt x="5243" y="602"/>
                      </a:lnTo>
                      <a:lnTo>
                        <a:pt x="5040" y="695"/>
                      </a:lnTo>
                      <a:lnTo>
                        <a:pt x="4838" y="802"/>
                      </a:lnTo>
                      <a:lnTo>
                        <a:pt x="4641" y="910"/>
                      </a:lnTo>
                      <a:lnTo>
                        <a:pt x="4445" y="1031"/>
                      </a:lnTo>
                      <a:lnTo>
                        <a:pt x="4254" y="1153"/>
                      </a:lnTo>
                      <a:lnTo>
                        <a:pt x="4063" y="1282"/>
                      </a:lnTo>
                      <a:lnTo>
                        <a:pt x="3879" y="1418"/>
                      </a:lnTo>
                      <a:lnTo>
                        <a:pt x="3699" y="1561"/>
                      </a:lnTo>
                      <a:lnTo>
                        <a:pt x="3520" y="1704"/>
                      </a:lnTo>
                      <a:lnTo>
                        <a:pt x="3347" y="1861"/>
                      </a:lnTo>
                      <a:lnTo>
                        <a:pt x="3173" y="2019"/>
                      </a:lnTo>
                      <a:lnTo>
                        <a:pt x="3012" y="2183"/>
                      </a:lnTo>
                      <a:lnTo>
                        <a:pt x="2844" y="2355"/>
                      </a:lnTo>
                      <a:lnTo>
                        <a:pt x="2688" y="2527"/>
                      </a:lnTo>
                      <a:lnTo>
                        <a:pt x="2532" y="2706"/>
                      </a:lnTo>
                      <a:lnTo>
                        <a:pt x="2382" y="2892"/>
                      </a:lnTo>
                      <a:lnTo>
                        <a:pt x="2231" y="3085"/>
                      </a:lnTo>
                      <a:lnTo>
                        <a:pt x="2093" y="3278"/>
                      </a:lnTo>
                      <a:lnTo>
                        <a:pt x="1954" y="3479"/>
                      </a:lnTo>
                      <a:lnTo>
                        <a:pt x="1815" y="3679"/>
                      </a:lnTo>
                      <a:lnTo>
                        <a:pt x="1688" y="3894"/>
                      </a:lnTo>
                      <a:lnTo>
                        <a:pt x="1561" y="4101"/>
                      </a:lnTo>
                      <a:lnTo>
                        <a:pt x="1439" y="4323"/>
                      </a:lnTo>
                      <a:lnTo>
                        <a:pt x="1324" y="4545"/>
                      </a:lnTo>
                      <a:lnTo>
                        <a:pt x="1208" y="4767"/>
                      </a:lnTo>
                      <a:lnTo>
                        <a:pt x="1104" y="4996"/>
                      </a:lnTo>
                      <a:lnTo>
                        <a:pt x="1000" y="5225"/>
                      </a:lnTo>
                      <a:lnTo>
                        <a:pt x="902" y="5461"/>
                      </a:lnTo>
                      <a:lnTo>
                        <a:pt x="809" y="5705"/>
                      </a:lnTo>
                      <a:lnTo>
                        <a:pt x="717" y="5948"/>
                      </a:lnTo>
                      <a:lnTo>
                        <a:pt x="636" y="6191"/>
                      </a:lnTo>
                      <a:lnTo>
                        <a:pt x="555" y="6442"/>
                      </a:lnTo>
                      <a:lnTo>
                        <a:pt x="480" y="6692"/>
                      </a:lnTo>
                      <a:lnTo>
                        <a:pt x="411" y="6950"/>
                      </a:lnTo>
                      <a:lnTo>
                        <a:pt x="347" y="7207"/>
                      </a:lnTo>
                      <a:lnTo>
                        <a:pt x="289" y="7472"/>
                      </a:lnTo>
                      <a:lnTo>
                        <a:pt x="237" y="7730"/>
                      </a:lnTo>
                      <a:lnTo>
                        <a:pt x="185" y="8002"/>
                      </a:lnTo>
                      <a:lnTo>
                        <a:pt x="145" y="8267"/>
                      </a:lnTo>
                      <a:lnTo>
                        <a:pt x="104" y="8539"/>
                      </a:lnTo>
                      <a:lnTo>
                        <a:pt x="75" y="8811"/>
                      </a:lnTo>
                      <a:lnTo>
                        <a:pt x="47" y="9083"/>
                      </a:lnTo>
                      <a:lnTo>
                        <a:pt x="23" y="9362"/>
                      </a:lnTo>
                      <a:lnTo>
                        <a:pt x="12" y="9634"/>
                      </a:lnTo>
                      <a:lnTo>
                        <a:pt x="0" y="9913"/>
                      </a:lnTo>
                      <a:lnTo>
                        <a:pt x="0" y="10192"/>
                      </a:lnTo>
                      <a:lnTo>
                        <a:pt x="0" y="10478"/>
                      </a:lnTo>
                      <a:lnTo>
                        <a:pt x="6" y="10757"/>
                      </a:lnTo>
                      <a:lnTo>
                        <a:pt x="23" y="11043"/>
                      </a:lnTo>
                      <a:lnTo>
                        <a:pt x="41" y="11330"/>
                      </a:lnTo>
                      <a:lnTo>
                        <a:pt x="70" y="11616"/>
                      </a:lnTo>
                      <a:lnTo>
                        <a:pt x="99" y="11902"/>
                      </a:lnTo>
                      <a:lnTo>
                        <a:pt x="133" y="12174"/>
                      </a:lnTo>
                      <a:lnTo>
                        <a:pt x="179" y="12439"/>
                      </a:lnTo>
                      <a:lnTo>
                        <a:pt x="226" y="12711"/>
                      </a:lnTo>
                      <a:lnTo>
                        <a:pt x="278" y="12969"/>
                      </a:lnTo>
                      <a:lnTo>
                        <a:pt x="336" y="13226"/>
                      </a:lnTo>
                      <a:lnTo>
                        <a:pt x="399" y="13484"/>
                      </a:lnTo>
                      <a:lnTo>
                        <a:pt x="463" y="13734"/>
                      </a:lnTo>
                      <a:lnTo>
                        <a:pt x="538" y="13978"/>
                      </a:lnTo>
                      <a:lnTo>
                        <a:pt x="613" y="14221"/>
                      </a:lnTo>
                      <a:lnTo>
                        <a:pt x="694" y="14464"/>
                      </a:lnTo>
                      <a:lnTo>
                        <a:pt x="781" y="14701"/>
                      </a:lnTo>
                      <a:lnTo>
                        <a:pt x="873" y="14930"/>
                      </a:lnTo>
                      <a:lnTo>
                        <a:pt x="966" y="15159"/>
                      </a:lnTo>
                      <a:lnTo>
                        <a:pt x="1070" y="15380"/>
                      </a:lnTo>
                      <a:lnTo>
                        <a:pt x="1174" y="15602"/>
                      </a:lnTo>
                      <a:lnTo>
                        <a:pt x="1278" y="15817"/>
                      </a:lnTo>
                      <a:lnTo>
                        <a:pt x="1393" y="16032"/>
                      </a:lnTo>
                      <a:lnTo>
                        <a:pt x="1509" y="16239"/>
                      </a:lnTo>
                      <a:lnTo>
                        <a:pt x="1630" y="16447"/>
                      </a:lnTo>
                      <a:lnTo>
                        <a:pt x="1752" y="16640"/>
                      </a:lnTo>
                      <a:lnTo>
                        <a:pt x="1885" y="16840"/>
                      </a:lnTo>
                      <a:lnTo>
                        <a:pt x="2012" y="17027"/>
                      </a:lnTo>
                      <a:lnTo>
                        <a:pt x="2150" y="17220"/>
                      </a:lnTo>
                      <a:lnTo>
                        <a:pt x="2289" y="17399"/>
                      </a:lnTo>
                      <a:lnTo>
                        <a:pt x="2434" y="17578"/>
                      </a:lnTo>
                      <a:lnTo>
                        <a:pt x="2578" y="17749"/>
                      </a:lnTo>
                      <a:lnTo>
                        <a:pt x="2728" y="17921"/>
                      </a:lnTo>
                      <a:lnTo>
                        <a:pt x="2879" y="18086"/>
                      </a:lnTo>
                      <a:lnTo>
                        <a:pt x="3035" y="18250"/>
                      </a:lnTo>
                      <a:lnTo>
                        <a:pt x="3191" y="18401"/>
                      </a:lnTo>
                      <a:lnTo>
                        <a:pt x="3353" y="18551"/>
                      </a:lnTo>
                      <a:lnTo>
                        <a:pt x="3514" y="18701"/>
                      </a:lnTo>
                      <a:lnTo>
                        <a:pt x="3682" y="18844"/>
                      </a:lnTo>
                      <a:lnTo>
                        <a:pt x="3855" y="18980"/>
                      </a:lnTo>
                      <a:lnTo>
                        <a:pt x="4023" y="19116"/>
                      </a:lnTo>
                      <a:lnTo>
                        <a:pt x="4202" y="19238"/>
                      </a:lnTo>
                      <a:lnTo>
                        <a:pt x="4376" y="19367"/>
                      </a:lnTo>
                      <a:lnTo>
                        <a:pt x="4555" y="19481"/>
                      </a:lnTo>
                      <a:lnTo>
                        <a:pt x="4740" y="19596"/>
                      </a:lnTo>
                      <a:lnTo>
                        <a:pt x="4925" y="19703"/>
                      </a:lnTo>
                      <a:lnTo>
                        <a:pt x="5110" y="19811"/>
                      </a:lnTo>
                      <a:lnTo>
                        <a:pt x="5295" y="19904"/>
                      </a:lnTo>
                      <a:lnTo>
                        <a:pt x="5485" y="19997"/>
                      </a:lnTo>
                      <a:lnTo>
                        <a:pt x="5676" y="20090"/>
                      </a:lnTo>
                      <a:lnTo>
                        <a:pt x="5873" y="20168"/>
                      </a:lnTo>
                      <a:lnTo>
                        <a:pt x="6069" y="20247"/>
                      </a:lnTo>
                      <a:lnTo>
                        <a:pt x="6266" y="20319"/>
                      </a:lnTo>
                      <a:lnTo>
                        <a:pt x="6462" y="20390"/>
                      </a:lnTo>
                      <a:lnTo>
                        <a:pt x="6664" y="20455"/>
                      </a:lnTo>
                      <a:lnTo>
                        <a:pt x="6861" y="20512"/>
                      </a:lnTo>
                      <a:lnTo>
                        <a:pt x="7063" y="20562"/>
                      </a:lnTo>
                      <a:lnTo>
                        <a:pt x="7271" y="20605"/>
                      </a:lnTo>
                      <a:lnTo>
                        <a:pt x="7473" y="20648"/>
                      </a:lnTo>
                      <a:lnTo>
                        <a:pt x="7682" y="20684"/>
                      </a:lnTo>
                      <a:lnTo>
                        <a:pt x="7884" y="20712"/>
                      </a:lnTo>
                      <a:lnTo>
                        <a:pt x="8092" y="20741"/>
                      </a:lnTo>
                      <a:lnTo>
                        <a:pt x="8300" y="20755"/>
                      </a:lnTo>
                      <a:lnTo>
                        <a:pt x="8508" y="20770"/>
                      </a:lnTo>
                      <a:lnTo>
                        <a:pt x="8716" y="20777"/>
                      </a:lnTo>
                      <a:lnTo>
                        <a:pt x="9138" y="20777"/>
                      </a:lnTo>
                      <a:lnTo>
                        <a:pt x="9346" y="20770"/>
                      </a:lnTo>
                      <a:lnTo>
                        <a:pt x="9560" y="20748"/>
                      </a:lnTo>
                      <a:lnTo>
                        <a:pt x="9768" y="20727"/>
                      </a:lnTo>
                      <a:lnTo>
                        <a:pt x="9941" y="20841"/>
                      </a:lnTo>
                      <a:lnTo>
                        <a:pt x="10115" y="20934"/>
                      </a:lnTo>
                      <a:lnTo>
                        <a:pt x="10288" y="21006"/>
                      </a:lnTo>
                      <a:lnTo>
                        <a:pt x="10462" y="21070"/>
                      </a:lnTo>
                      <a:lnTo>
                        <a:pt x="10629" y="21113"/>
                      </a:lnTo>
                      <a:lnTo>
                        <a:pt x="10803" y="21142"/>
                      </a:lnTo>
                      <a:lnTo>
                        <a:pt x="10970" y="21156"/>
                      </a:lnTo>
                      <a:lnTo>
                        <a:pt x="11138" y="21156"/>
                      </a:lnTo>
                      <a:lnTo>
                        <a:pt x="11300" y="21149"/>
                      </a:lnTo>
                      <a:lnTo>
                        <a:pt x="11467" y="21120"/>
                      </a:lnTo>
                      <a:lnTo>
                        <a:pt x="11629" y="21084"/>
                      </a:lnTo>
                      <a:lnTo>
                        <a:pt x="11791" y="21027"/>
                      </a:lnTo>
                      <a:lnTo>
                        <a:pt x="11953" y="20963"/>
                      </a:lnTo>
                      <a:lnTo>
                        <a:pt x="12109" y="20891"/>
                      </a:lnTo>
                      <a:lnTo>
                        <a:pt x="12271" y="20798"/>
                      </a:lnTo>
                      <a:lnTo>
                        <a:pt x="12427" y="20698"/>
                      </a:lnTo>
                      <a:lnTo>
                        <a:pt x="12577" y="20591"/>
                      </a:lnTo>
                      <a:lnTo>
                        <a:pt x="12733" y="20469"/>
                      </a:lnTo>
                      <a:lnTo>
                        <a:pt x="12883" y="20340"/>
                      </a:lnTo>
                      <a:lnTo>
                        <a:pt x="13028" y="20204"/>
                      </a:lnTo>
                      <a:lnTo>
                        <a:pt x="13178" y="20054"/>
                      </a:lnTo>
                      <a:lnTo>
                        <a:pt x="13323" y="19896"/>
                      </a:lnTo>
                      <a:lnTo>
                        <a:pt x="13461" y="19732"/>
                      </a:lnTo>
                      <a:lnTo>
                        <a:pt x="13606" y="19560"/>
                      </a:lnTo>
                      <a:lnTo>
                        <a:pt x="13739" y="19374"/>
                      </a:lnTo>
                      <a:lnTo>
                        <a:pt x="13877" y="19188"/>
                      </a:lnTo>
                      <a:lnTo>
                        <a:pt x="14010" y="18995"/>
                      </a:lnTo>
                      <a:lnTo>
                        <a:pt x="14143" y="18787"/>
                      </a:lnTo>
                      <a:lnTo>
                        <a:pt x="14270" y="18580"/>
                      </a:lnTo>
                      <a:lnTo>
                        <a:pt x="14398" y="18372"/>
                      </a:lnTo>
                      <a:lnTo>
                        <a:pt x="14519" y="18150"/>
                      </a:lnTo>
                      <a:lnTo>
                        <a:pt x="14640" y="17928"/>
                      </a:lnTo>
                      <a:lnTo>
                        <a:pt x="14756" y="17699"/>
                      </a:lnTo>
                      <a:lnTo>
                        <a:pt x="14872" y="17470"/>
                      </a:lnTo>
                      <a:lnTo>
                        <a:pt x="14987" y="17234"/>
                      </a:lnTo>
                      <a:lnTo>
                        <a:pt x="15097" y="16991"/>
                      </a:lnTo>
                      <a:lnTo>
                        <a:pt x="15201" y="16755"/>
                      </a:lnTo>
                      <a:lnTo>
                        <a:pt x="15305" y="16511"/>
                      </a:lnTo>
                      <a:lnTo>
                        <a:pt x="15502" y="16017"/>
                      </a:lnTo>
                      <a:lnTo>
                        <a:pt x="15686" y="15516"/>
                      </a:lnTo>
                      <a:lnTo>
                        <a:pt x="15860" y="15015"/>
                      </a:lnTo>
                      <a:lnTo>
                        <a:pt x="16016" y="14515"/>
                      </a:lnTo>
                      <a:lnTo>
                        <a:pt x="16160" y="14021"/>
                      </a:lnTo>
                      <a:lnTo>
                        <a:pt x="16288" y="13534"/>
                      </a:lnTo>
                      <a:lnTo>
                        <a:pt x="16403" y="13055"/>
                      </a:lnTo>
                      <a:lnTo>
                        <a:pt x="16501" y="12589"/>
                      </a:lnTo>
                      <a:lnTo>
                        <a:pt x="16582" y="12146"/>
                      </a:lnTo>
                      <a:lnTo>
                        <a:pt x="16646" y="11716"/>
                      </a:lnTo>
                      <a:lnTo>
                        <a:pt x="16669" y="11516"/>
                      </a:lnTo>
                      <a:lnTo>
                        <a:pt x="16692" y="11315"/>
                      </a:lnTo>
                      <a:lnTo>
                        <a:pt x="16709" y="11122"/>
                      </a:lnTo>
                      <a:lnTo>
                        <a:pt x="16721" y="10936"/>
                      </a:lnTo>
                      <a:lnTo>
                        <a:pt x="16727" y="10764"/>
                      </a:lnTo>
                      <a:lnTo>
                        <a:pt x="16733" y="10593"/>
                      </a:lnTo>
                      <a:lnTo>
                        <a:pt x="16727" y="10306"/>
                      </a:lnTo>
                      <a:lnTo>
                        <a:pt x="16721" y="10027"/>
                      </a:lnTo>
                      <a:lnTo>
                        <a:pt x="16709" y="9748"/>
                      </a:lnTo>
                      <a:lnTo>
                        <a:pt x="16686" y="9476"/>
                      </a:lnTo>
                      <a:lnTo>
                        <a:pt x="16663" y="9197"/>
                      </a:lnTo>
                      <a:lnTo>
                        <a:pt x="16634" y="8925"/>
                      </a:lnTo>
                      <a:lnTo>
                        <a:pt x="16600" y="8660"/>
                      </a:lnTo>
                      <a:lnTo>
                        <a:pt x="16553" y="8395"/>
                      </a:lnTo>
                      <a:lnTo>
                        <a:pt x="16507" y="8131"/>
                      </a:lnTo>
                      <a:lnTo>
                        <a:pt x="16461" y="7873"/>
                      </a:lnTo>
                      <a:lnTo>
                        <a:pt x="16403" y="7615"/>
                      </a:lnTo>
                      <a:lnTo>
                        <a:pt x="16340" y="7358"/>
                      </a:lnTo>
                      <a:lnTo>
                        <a:pt x="16276" y="7107"/>
                      </a:lnTo>
                      <a:lnTo>
                        <a:pt x="16201" y="6857"/>
                      </a:lnTo>
                      <a:lnTo>
                        <a:pt x="16126" y="6613"/>
                      </a:lnTo>
                      <a:lnTo>
                        <a:pt x="16045" y="6370"/>
                      </a:lnTo>
                      <a:lnTo>
                        <a:pt x="15958" y="6134"/>
                      </a:lnTo>
                      <a:lnTo>
                        <a:pt x="15866" y="5898"/>
                      </a:lnTo>
                      <a:lnTo>
                        <a:pt x="15773" y="5662"/>
                      </a:lnTo>
                      <a:lnTo>
                        <a:pt x="15675" y="5433"/>
                      </a:lnTo>
                      <a:lnTo>
                        <a:pt x="15571" y="5211"/>
                      </a:lnTo>
                      <a:lnTo>
                        <a:pt x="15461" y="4989"/>
                      </a:lnTo>
                      <a:lnTo>
                        <a:pt x="15345" y="4774"/>
                      </a:lnTo>
                      <a:lnTo>
                        <a:pt x="15230" y="4559"/>
                      </a:lnTo>
                      <a:lnTo>
                        <a:pt x="15108" y="4345"/>
                      </a:lnTo>
                      <a:lnTo>
                        <a:pt x="14987" y="4144"/>
                      </a:lnTo>
                      <a:lnTo>
                        <a:pt x="14854" y="3937"/>
                      </a:lnTo>
                      <a:lnTo>
                        <a:pt x="14721" y="3744"/>
                      </a:lnTo>
                      <a:lnTo>
                        <a:pt x="14588" y="3550"/>
                      </a:lnTo>
                      <a:lnTo>
                        <a:pt x="14444" y="3357"/>
                      </a:lnTo>
                      <a:lnTo>
                        <a:pt x="14299" y="3178"/>
                      </a:lnTo>
                      <a:lnTo>
                        <a:pt x="14155" y="2992"/>
                      </a:lnTo>
                      <a:lnTo>
                        <a:pt x="14005" y="2820"/>
                      </a:lnTo>
                      <a:lnTo>
                        <a:pt x="13849" y="2649"/>
                      </a:lnTo>
                      <a:lnTo>
                        <a:pt x="13687" y="2484"/>
                      </a:lnTo>
                      <a:lnTo>
                        <a:pt x="13525" y="2319"/>
                      </a:lnTo>
                      <a:lnTo>
                        <a:pt x="13363" y="2162"/>
                      </a:lnTo>
                      <a:lnTo>
                        <a:pt x="13195" y="2012"/>
                      </a:lnTo>
                      <a:lnTo>
                        <a:pt x="13022" y="1861"/>
                      </a:lnTo>
                      <a:lnTo>
                        <a:pt x="12849" y="1718"/>
                      </a:lnTo>
                      <a:lnTo>
                        <a:pt x="12669" y="1582"/>
                      </a:lnTo>
                      <a:lnTo>
                        <a:pt x="12490" y="1453"/>
                      </a:lnTo>
                      <a:lnTo>
                        <a:pt x="12305" y="1325"/>
                      </a:lnTo>
                      <a:lnTo>
                        <a:pt x="12120" y="1203"/>
                      </a:lnTo>
                      <a:lnTo>
                        <a:pt x="11930" y="1088"/>
                      </a:lnTo>
                      <a:lnTo>
                        <a:pt x="11739" y="974"/>
                      </a:lnTo>
                      <a:lnTo>
                        <a:pt x="11548" y="874"/>
                      </a:lnTo>
                      <a:lnTo>
                        <a:pt x="11352" y="774"/>
                      </a:lnTo>
                      <a:lnTo>
                        <a:pt x="11149" y="680"/>
                      </a:lnTo>
                      <a:lnTo>
                        <a:pt x="10947" y="587"/>
                      </a:lnTo>
                      <a:lnTo>
                        <a:pt x="10745" y="509"/>
                      </a:lnTo>
                      <a:lnTo>
                        <a:pt x="10543" y="430"/>
                      </a:lnTo>
                      <a:lnTo>
                        <a:pt x="10334" y="358"/>
                      </a:lnTo>
                      <a:lnTo>
                        <a:pt x="10121" y="294"/>
                      </a:lnTo>
                      <a:lnTo>
                        <a:pt x="9913" y="237"/>
                      </a:lnTo>
                      <a:lnTo>
                        <a:pt x="9699" y="187"/>
                      </a:lnTo>
                      <a:lnTo>
                        <a:pt x="9479" y="137"/>
                      </a:lnTo>
                      <a:lnTo>
                        <a:pt x="9265" y="101"/>
                      </a:lnTo>
                      <a:lnTo>
                        <a:pt x="9046" y="65"/>
                      </a:lnTo>
                      <a:lnTo>
                        <a:pt x="8820" y="36"/>
                      </a:lnTo>
                      <a:lnTo>
                        <a:pt x="8601" y="15"/>
                      </a:lnTo>
                      <a:lnTo>
                        <a:pt x="8375" y="8"/>
                      </a:lnTo>
                      <a:lnTo>
                        <a:pt x="81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" name="Google Shape;1769;p57">
                  <a:extLst>
                    <a:ext uri="{FF2B5EF4-FFF2-40B4-BE49-F238E27FC236}">
                      <a16:creationId xmlns:a16="http://schemas.microsoft.com/office/drawing/2014/main" id="{F82862C4-9071-3F2B-F460-2616D4F6B110}"/>
                    </a:ext>
                  </a:extLst>
                </p:cNvPr>
                <p:cNvSpPr/>
                <p:nvPr/>
              </p:nvSpPr>
              <p:spPr>
                <a:xfrm>
                  <a:off x="-237075" y="2127750"/>
                  <a:ext cx="763200" cy="672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2" name="Google Shape;1770;p57">
                <a:extLst>
                  <a:ext uri="{FF2B5EF4-FFF2-40B4-BE49-F238E27FC236}">
                    <a16:creationId xmlns:a16="http://schemas.microsoft.com/office/drawing/2014/main" id="{7099B21B-964A-9086-792A-A4BB53A4290B}"/>
                  </a:ext>
                </a:extLst>
              </p:cNvPr>
              <p:cNvGrpSpPr/>
              <p:nvPr/>
            </p:nvGrpSpPr>
            <p:grpSpPr>
              <a:xfrm>
                <a:off x="5960433" y="1414198"/>
                <a:ext cx="1135191" cy="1095686"/>
                <a:chOff x="-293121" y="2059809"/>
                <a:chExt cx="923745" cy="823762"/>
              </a:xfrm>
            </p:grpSpPr>
            <p:sp>
              <p:nvSpPr>
                <p:cNvPr id="101" name="Google Shape;1771;p57">
                  <a:extLst>
                    <a:ext uri="{FF2B5EF4-FFF2-40B4-BE49-F238E27FC236}">
                      <a16:creationId xmlns:a16="http://schemas.microsoft.com/office/drawing/2014/main" id="{83B2C2ED-B379-151D-1347-C0C75AD008C3}"/>
                    </a:ext>
                  </a:extLst>
                </p:cNvPr>
                <p:cNvSpPr/>
                <p:nvPr/>
              </p:nvSpPr>
              <p:spPr>
                <a:xfrm>
                  <a:off x="-293121" y="2059809"/>
                  <a:ext cx="923745" cy="823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3" h="21156" extrusionOk="0">
                      <a:moveTo>
                        <a:pt x="8080" y="2713"/>
                      </a:moveTo>
                      <a:lnTo>
                        <a:pt x="8381" y="2727"/>
                      </a:lnTo>
                      <a:lnTo>
                        <a:pt x="8676" y="2749"/>
                      </a:lnTo>
                      <a:lnTo>
                        <a:pt x="8970" y="2792"/>
                      </a:lnTo>
                      <a:lnTo>
                        <a:pt x="9265" y="2849"/>
                      </a:lnTo>
                      <a:lnTo>
                        <a:pt x="9554" y="2928"/>
                      </a:lnTo>
                      <a:lnTo>
                        <a:pt x="9843" y="3014"/>
                      </a:lnTo>
                      <a:lnTo>
                        <a:pt x="10126" y="3121"/>
                      </a:lnTo>
                      <a:lnTo>
                        <a:pt x="10410" y="3235"/>
                      </a:lnTo>
                      <a:lnTo>
                        <a:pt x="10687" y="3371"/>
                      </a:lnTo>
                      <a:lnTo>
                        <a:pt x="10959" y="3515"/>
                      </a:lnTo>
                      <a:lnTo>
                        <a:pt x="11219" y="3679"/>
                      </a:lnTo>
                      <a:lnTo>
                        <a:pt x="11479" y="3851"/>
                      </a:lnTo>
                      <a:lnTo>
                        <a:pt x="11733" y="4044"/>
                      </a:lnTo>
                      <a:lnTo>
                        <a:pt x="11976" y="4245"/>
                      </a:lnTo>
                      <a:lnTo>
                        <a:pt x="12213" y="4459"/>
                      </a:lnTo>
                      <a:lnTo>
                        <a:pt x="12438" y="4695"/>
                      </a:lnTo>
                      <a:lnTo>
                        <a:pt x="12554" y="4810"/>
                      </a:lnTo>
                      <a:lnTo>
                        <a:pt x="12658" y="4932"/>
                      </a:lnTo>
                      <a:lnTo>
                        <a:pt x="12768" y="5060"/>
                      </a:lnTo>
                      <a:lnTo>
                        <a:pt x="12866" y="5189"/>
                      </a:lnTo>
                      <a:lnTo>
                        <a:pt x="12970" y="5318"/>
                      </a:lnTo>
                      <a:lnTo>
                        <a:pt x="13068" y="5454"/>
                      </a:lnTo>
                      <a:lnTo>
                        <a:pt x="13161" y="5597"/>
                      </a:lnTo>
                      <a:lnTo>
                        <a:pt x="13253" y="5733"/>
                      </a:lnTo>
                      <a:lnTo>
                        <a:pt x="13346" y="5876"/>
                      </a:lnTo>
                      <a:lnTo>
                        <a:pt x="13432" y="6027"/>
                      </a:lnTo>
                      <a:lnTo>
                        <a:pt x="13519" y="6177"/>
                      </a:lnTo>
                      <a:lnTo>
                        <a:pt x="13600" y="6327"/>
                      </a:lnTo>
                      <a:lnTo>
                        <a:pt x="13675" y="6485"/>
                      </a:lnTo>
                      <a:lnTo>
                        <a:pt x="13750" y="6642"/>
                      </a:lnTo>
                      <a:lnTo>
                        <a:pt x="13820" y="6807"/>
                      </a:lnTo>
                      <a:lnTo>
                        <a:pt x="13889" y="6971"/>
                      </a:lnTo>
                      <a:lnTo>
                        <a:pt x="13953" y="7136"/>
                      </a:lnTo>
                      <a:lnTo>
                        <a:pt x="14016" y="7308"/>
                      </a:lnTo>
                      <a:lnTo>
                        <a:pt x="14074" y="7479"/>
                      </a:lnTo>
                      <a:lnTo>
                        <a:pt x="14126" y="7658"/>
                      </a:lnTo>
                      <a:lnTo>
                        <a:pt x="14178" y="7837"/>
                      </a:lnTo>
                      <a:lnTo>
                        <a:pt x="14224" y="8016"/>
                      </a:lnTo>
                      <a:lnTo>
                        <a:pt x="14305" y="8360"/>
                      </a:lnTo>
                      <a:lnTo>
                        <a:pt x="14369" y="8703"/>
                      </a:lnTo>
                      <a:lnTo>
                        <a:pt x="14421" y="9054"/>
                      </a:lnTo>
                      <a:lnTo>
                        <a:pt x="14461" y="9405"/>
                      </a:lnTo>
                      <a:lnTo>
                        <a:pt x="14496" y="9755"/>
                      </a:lnTo>
                      <a:lnTo>
                        <a:pt x="14513" y="10113"/>
                      </a:lnTo>
                      <a:lnTo>
                        <a:pt x="14519" y="10464"/>
                      </a:lnTo>
                      <a:lnTo>
                        <a:pt x="14513" y="10822"/>
                      </a:lnTo>
                      <a:lnTo>
                        <a:pt x="14502" y="11172"/>
                      </a:lnTo>
                      <a:lnTo>
                        <a:pt x="14473" y="11530"/>
                      </a:lnTo>
                      <a:lnTo>
                        <a:pt x="14438" y="11881"/>
                      </a:lnTo>
                      <a:lnTo>
                        <a:pt x="14392" y="12232"/>
                      </a:lnTo>
                      <a:lnTo>
                        <a:pt x="14334" y="12582"/>
                      </a:lnTo>
                      <a:lnTo>
                        <a:pt x="14265" y="12926"/>
                      </a:lnTo>
                      <a:lnTo>
                        <a:pt x="14190" y="13262"/>
                      </a:lnTo>
                      <a:lnTo>
                        <a:pt x="14103" y="13606"/>
                      </a:lnTo>
                      <a:lnTo>
                        <a:pt x="14028" y="13842"/>
                      </a:lnTo>
                      <a:lnTo>
                        <a:pt x="13918" y="14157"/>
                      </a:lnTo>
                      <a:lnTo>
                        <a:pt x="13779" y="14529"/>
                      </a:lnTo>
                      <a:lnTo>
                        <a:pt x="13606" y="14944"/>
                      </a:lnTo>
                      <a:lnTo>
                        <a:pt x="13508" y="15166"/>
                      </a:lnTo>
                      <a:lnTo>
                        <a:pt x="13403" y="15395"/>
                      </a:lnTo>
                      <a:lnTo>
                        <a:pt x="13294" y="15624"/>
                      </a:lnTo>
                      <a:lnTo>
                        <a:pt x="13178" y="15853"/>
                      </a:lnTo>
                      <a:lnTo>
                        <a:pt x="13057" y="16089"/>
                      </a:lnTo>
                      <a:lnTo>
                        <a:pt x="12930" y="16318"/>
                      </a:lnTo>
                      <a:lnTo>
                        <a:pt x="12802" y="16547"/>
                      </a:lnTo>
                      <a:lnTo>
                        <a:pt x="12664" y="16769"/>
                      </a:lnTo>
                      <a:lnTo>
                        <a:pt x="12531" y="16984"/>
                      </a:lnTo>
                      <a:lnTo>
                        <a:pt x="12386" y="17191"/>
                      </a:lnTo>
                      <a:lnTo>
                        <a:pt x="12242" y="17384"/>
                      </a:lnTo>
                      <a:lnTo>
                        <a:pt x="12097" y="17563"/>
                      </a:lnTo>
                      <a:lnTo>
                        <a:pt x="11947" y="17735"/>
                      </a:lnTo>
                      <a:lnTo>
                        <a:pt x="11797" y="17885"/>
                      </a:lnTo>
                      <a:lnTo>
                        <a:pt x="11646" y="18021"/>
                      </a:lnTo>
                      <a:lnTo>
                        <a:pt x="11571" y="18079"/>
                      </a:lnTo>
                      <a:lnTo>
                        <a:pt x="11490" y="18129"/>
                      </a:lnTo>
                      <a:lnTo>
                        <a:pt x="11415" y="18179"/>
                      </a:lnTo>
                      <a:lnTo>
                        <a:pt x="11340" y="18222"/>
                      </a:lnTo>
                      <a:lnTo>
                        <a:pt x="11259" y="18257"/>
                      </a:lnTo>
                      <a:lnTo>
                        <a:pt x="11184" y="18293"/>
                      </a:lnTo>
                      <a:lnTo>
                        <a:pt x="11109" y="18315"/>
                      </a:lnTo>
                      <a:lnTo>
                        <a:pt x="11034" y="18336"/>
                      </a:lnTo>
                      <a:lnTo>
                        <a:pt x="10953" y="18343"/>
                      </a:lnTo>
                      <a:lnTo>
                        <a:pt x="10878" y="18351"/>
                      </a:lnTo>
                      <a:lnTo>
                        <a:pt x="10803" y="18343"/>
                      </a:lnTo>
                      <a:lnTo>
                        <a:pt x="10727" y="18336"/>
                      </a:lnTo>
                      <a:lnTo>
                        <a:pt x="10652" y="18315"/>
                      </a:lnTo>
                      <a:lnTo>
                        <a:pt x="10577" y="18293"/>
                      </a:lnTo>
                      <a:lnTo>
                        <a:pt x="10502" y="18257"/>
                      </a:lnTo>
                      <a:lnTo>
                        <a:pt x="10427" y="18215"/>
                      </a:lnTo>
                      <a:lnTo>
                        <a:pt x="10352" y="18164"/>
                      </a:lnTo>
                      <a:lnTo>
                        <a:pt x="10282" y="18100"/>
                      </a:lnTo>
                      <a:lnTo>
                        <a:pt x="10225" y="18050"/>
                      </a:lnTo>
                      <a:lnTo>
                        <a:pt x="10161" y="18007"/>
                      </a:lnTo>
                      <a:lnTo>
                        <a:pt x="10103" y="17971"/>
                      </a:lnTo>
                      <a:lnTo>
                        <a:pt x="10040" y="17943"/>
                      </a:lnTo>
                      <a:lnTo>
                        <a:pt x="9982" y="17921"/>
                      </a:lnTo>
                      <a:lnTo>
                        <a:pt x="9924" y="17907"/>
                      </a:lnTo>
                      <a:lnTo>
                        <a:pt x="9861" y="17893"/>
                      </a:lnTo>
                      <a:lnTo>
                        <a:pt x="9745" y="17893"/>
                      </a:lnTo>
                      <a:lnTo>
                        <a:pt x="9687" y="17900"/>
                      </a:lnTo>
                      <a:lnTo>
                        <a:pt x="9629" y="17907"/>
                      </a:lnTo>
                      <a:lnTo>
                        <a:pt x="9572" y="17921"/>
                      </a:lnTo>
                      <a:lnTo>
                        <a:pt x="9514" y="17943"/>
                      </a:lnTo>
                      <a:lnTo>
                        <a:pt x="9462" y="17971"/>
                      </a:lnTo>
                      <a:lnTo>
                        <a:pt x="9404" y="18000"/>
                      </a:lnTo>
                      <a:lnTo>
                        <a:pt x="9352" y="18036"/>
                      </a:lnTo>
                      <a:lnTo>
                        <a:pt x="9254" y="18114"/>
                      </a:lnTo>
                      <a:lnTo>
                        <a:pt x="9161" y="18207"/>
                      </a:lnTo>
                      <a:lnTo>
                        <a:pt x="9074" y="18315"/>
                      </a:lnTo>
                      <a:lnTo>
                        <a:pt x="8994" y="18429"/>
                      </a:lnTo>
                      <a:lnTo>
                        <a:pt x="8924" y="18558"/>
                      </a:lnTo>
                      <a:lnTo>
                        <a:pt x="8866" y="18687"/>
                      </a:lnTo>
                      <a:lnTo>
                        <a:pt x="8820" y="18830"/>
                      </a:lnTo>
                      <a:lnTo>
                        <a:pt x="8785" y="18973"/>
                      </a:lnTo>
                      <a:lnTo>
                        <a:pt x="8525" y="18916"/>
                      </a:lnTo>
                      <a:lnTo>
                        <a:pt x="8265" y="18844"/>
                      </a:lnTo>
                      <a:lnTo>
                        <a:pt x="8011" y="18773"/>
                      </a:lnTo>
                      <a:lnTo>
                        <a:pt x="7757" y="18687"/>
                      </a:lnTo>
                      <a:lnTo>
                        <a:pt x="7508" y="18594"/>
                      </a:lnTo>
                      <a:lnTo>
                        <a:pt x="7260" y="18494"/>
                      </a:lnTo>
                      <a:lnTo>
                        <a:pt x="7011" y="18386"/>
                      </a:lnTo>
                      <a:lnTo>
                        <a:pt x="6768" y="18265"/>
                      </a:lnTo>
                      <a:lnTo>
                        <a:pt x="6531" y="18143"/>
                      </a:lnTo>
                      <a:lnTo>
                        <a:pt x="6294" y="18007"/>
                      </a:lnTo>
                      <a:lnTo>
                        <a:pt x="6057" y="17864"/>
                      </a:lnTo>
                      <a:lnTo>
                        <a:pt x="5832" y="17714"/>
                      </a:lnTo>
                      <a:lnTo>
                        <a:pt x="5607" y="17556"/>
                      </a:lnTo>
                      <a:lnTo>
                        <a:pt x="5387" y="17392"/>
                      </a:lnTo>
                      <a:lnTo>
                        <a:pt x="5167" y="17220"/>
                      </a:lnTo>
                      <a:lnTo>
                        <a:pt x="4959" y="17034"/>
                      </a:lnTo>
                      <a:lnTo>
                        <a:pt x="4751" y="16840"/>
                      </a:lnTo>
                      <a:lnTo>
                        <a:pt x="4555" y="16640"/>
                      </a:lnTo>
                      <a:lnTo>
                        <a:pt x="4358" y="16433"/>
                      </a:lnTo>
                      <a:lnTo>
                        <a:pt x="4173" y="16218"/>
                      </a:lnTo>
                      <a:lnTo>
                        <a:pt x="3994" y="15989"/>
                      </a:lnTo>
                      <a:lnTo>
                        <a:pt x="3815" y="15753"/>
                      </a:lnTo>
                      <a:lnTo>
                        <a:pt x="3647" y="15509"/>
                      </a:lnTo>
                      <a:lnTo>
                        <a:pt x="3491" y="15259"/>
                      </a:lnTo>
                      <a:lnTo>
                        <a:pt x="3335" y="15001"/>
                      </a:lnTo>
                      <a:lnTo>
                        <a:pt x="3191" y="14736"/>
                      </a:lnTo>
                      <a:lnTo>
                        <a:pt x="3058" y="14457"/>
                      </a:lnTo>
                      <a:lnTo>
                        <a:pt x="2925" y="14171"/>
                      </a:lnTo>
                      <a:lnTo>
                        <a:pt x="2809" y="13878"/>
                      </a:lnTo>
                      <a:lnTo>
                        <a:pt x="2699" y="13577"/>
                      </a:lnTo>
                      <a:lnTo>
                        <a:pt x="2595" y="13269"/>
                      </a:lnTo>
                      <a:lnTo>
                        <a:pt x="2503" y="12947"/>
                      </a:lnTo>
                      <a:lnTo>
                        <a:pt x="2451" y="12754"/>
                      </a:lnTo>
                      <a:lnTo>
                        <a:pt x="2405" y="12561"/>
                      </a:lnTo>
                      <a:lnTo>
                        <a:pt x="2364" y="12367"/>
                      </a:lnTo>
                      <a:lnTo>
                        <a:pt x="2330" y="12174"/>
                      </a:lnTo>
                      <a:lnTo>
                        <a:pt x="2295" y="11974"/>
                      </a:lnTo>
                      <a:lnTo>
                        <a:pt x="2266" y="11781"/>
                      </a:lnTo>
                      <a:lnTo>
                        <a:pt x="2237" y="11580"/>
                      </a:lnTo>
                      <a:lnTo>
                        <a:pt x="2214" y="11387"/>
                      </a:lnTo>
                      <a:lnTo>
                        <a:pt x="2197" y="11187"/>
                      </a:lnTo>
                      <a:lnTo>
                        <a:pt x="2185" y="10986"/>
                      </a:lnTo>
                      <a:lnTo>
                        <a:pt x="2173" y="10786"/>
                      </a:lnTo>
                      <a:lnTo>
                        <a:pt x="2168" y="10593"/>
                      </a:lnTo>
                      <a:lnTo>
                        <a:pt x="2162" y="10392"/>
                      </a:lnTo>
                      <a:lnTo>
                        <a:pt x="2168" y="10192"/>
                      </a:lnTo>
                      <a:lnTo>
                        <a:pt x="2168" y="9991"/>
                      </a:lnTo>
                      <a:lnTo>
                        <a:pt x="2179" y="9798"/>
                      </a:lnTo>
                      <a:lnTo>
                        <a:pt x="2191" y="9598"/>
                      </a:lnTo>
                      <a:lnTo>
                        <a:pt x="2208" y="9405"/>
                      </a:lnTo>
                      <a:lnTo>
                        <a:pt x="2226" y="9204"/>
                      </a:lnTo>
                      <a:lnTo>
                        <a:pt x="2249" y="9011"/>
                      </a:lnTo>
                      <a:lnTo>
                        <a:pt x="2278" y="8818"/>
                      </a:lnTo>
                      <a:lnTo>
                        <a:pt x="2306" y="8624"/>
                      </a:lnTo>
                      <a:lnTo>
                        <a:pt x="2341" y="8431"/>
                      </a:lnTo>
                      <a:lnTo>
                        <a:pt x="2382" y="8238"/>
                      </a:lnTo>
                      <a:lnTo>
                        <a:pt x="2422" y="8052"/>
                      </a:lnTo>
                      <a:lnTo>
                        <a:pt x="2462" y="7859"/>
                      </a:lnTo>
                      <a:lnTo>
                        <a:pt x="2514" y="7673"/>
                      </a:lnTo>
                      <a:lnTo>
                        <a:pt x="2567" y="7494"/>
                      </a:lnTo>
                      <a:lnTo>
                        <a:pt x="2619" y="7308"/>
                      </a:lnTo>
                      <a:lnTo>
                        <a:pt x="2682" y="7129"/>
                      </a:lnTo>
                      <a:lnTo>
                        <a:pt x="2740" y="6950"/>
                      </a:lnTo>
                      <a:lnTo>
                        <a:pt x="2809" y="6771"/>
                      </a:lnTo>
                      <a:lnTo>
                        <a:pt x="2879" y="6599"/>
                      </a:lnTo>
                      <a:lnTo>
                        <a:pt x="2948" y="6420"/>
                      </a:lnTo>
                      <a:lnTo>
                        <a:pt x="3023" y="6256"/>
                      </a:lnTo>
                      <a:lnTo>
                        <a:pt x="3104" y="6084"/>
                      </a:lnTo>
                      <a:lnTo>
                        <a:pt x="3185" y="5919"/>
                      </a:lnTo>
                      <a:lnTo>
                        <a:pt x="3272" y="5762"/>
                      </a:lnTo>
                      <a:lnTo>
                        <a:pt x="3364" y="5604"/>
                      </a:lnTo>
                      <a:lnTo>
                        <a:pt x="3457" y="5447"/>
                      </a:lnTo>
                      <a:lnTo>
                        <a:pt x="3549" y="5297"/>
                      </a:lnTo>
                      <a:lnTo>
                        <a:pt x="3647" y="5146"/>
                      </a:lnTo>
                      <a:lnTo>
                        <a:pt x="3751" y="4996"/>
                      </a:lnTo>
                      <a:lnTo>
                        <a:pt x="3855" y="4853"/>
                      </a:lnTo>
                      <a:lnTo>
                        <a:pt x="3965" y="4717"/>
                      </a:lnTo>
                      <a:lnTo>
                        <a:pt x="4075" y="4581"/>
                      </a:lnTo>
                      <a:lnTo>
                        <a:pt x="4191" y="4452"/>
                      </a:lnTo>
                      <a:lnTo>
                        <a:pt x="4312" y="4323"/>
                      </a:lnTo>
                      <a:lnTo>
                        <a:pt x="4433" y="4202"/>
                      </a:lnTo>
                      <a:lnTo>
                        <a:pt x="4555" y="4080"/>
                      </a:lnTo>
                      <a:lnTo>
                        <a:pt x="4682" y="3965"/>
                      </a:lnTo>
                      <a:lnTo>
                        <a:pt x="4815" y="3858"/>
                      </a:lnTo>
                      <a:lnTo>
                        <a:pt x="4948" y="3751"/>
                      </a:lnTo>
                      <a:lnTo>
                        <a:pt x="5081" y="3651"/>
                      </a:lnTo>
                      <a:lnTo>
                        <a:pt x="5219" y="3550"/>
                      </a:lnTo>
                      <a:lnTo>
                        <a:pt x="5364" y="3457"/>
                      </a:lnTo>
                      <a:lnTo>
                        <a:pt x="5508" y="3371"/>
                      </a:lnTo>
                      <a:lnTo>
                        <a:pt x="5653" y="3293"/>
                      </a:lnTo>
                      <a:lnTo>
                        <a:pt x="5803" y="3214"/>
                      </a:lnTo>
                      <a:lnTo>
                        <a:pt x="5959" y="3142"/>
                      </a:lnTo>
                      <a:lnTo>
                        <a:pt x="6115" y="3078"/>
                      </a:lnTo>
                      <a:lnTo>
                        <a:pt x="6277" y="3014"/>
                      </a:lnTo>
                      <a:lnTo>
                        <a:pt x="6439" y="2956"/>
                      </a:lnTo>
                      <a:lnTo>
                        <a:pt x="6601" y="2913"/>
                      </a:lnTo>
                      <a:lnTo>
                        <a:pt x="6751" y="2870"/>
                      </a:lnTo>
                      <a:lnTo>
                        <a:pt x="6896" y="2835"/>
                      </a:lnTo>
                      <a:lnTo>
                        <a:pt x="7040" y="2806"/>
                      </a:lnTo>
                      <a:lnTo>
                        <a:pt x="7190" y="2785"/>
                      </a:lnTo>
                      <a:lnTo>
                        <a:pt x="7485" y="2742"/>
                      </a:lnTo>
                      <a:lnTo>
                        <a:pt x="7786" y="2720"/>
                      </a:lnTo>
                      <a:lnTo>
                        <a:pt x="8080" y="2713"/>
                      </a:lnTo>
                      <a:close/>
                      <a:moveTo>
                        <a:pt x="7924" y="1"/>
                      </a:moveTo>
                      <a:lnTo>
                        <a:pt x="7687" y="8"/>
                      </a:lnTo>
                      <a:lnTo>
                        <a:pt x="7450" y="22"/>
                      </a:lnTo>
                      <a:lnTo>
                        <a:pt x="7219" y="44"/>
                      </a:lnTo>
                      <a:lnTo>
                        <a:pt x="6988" y="79"/>
                      </a:lnTo>
                      <a:lnTo>
                        <a:pt x="6757" y="115"/>
                      </a:lnTo>
                      <a:lnTo>
                        <a:pt x="6531" y="165"/>
                      </a:lnTo>
                      <a:lnTo>
                        <a:pt x="6312" y="215"/>
                      </a:lnTo>
                      <a:lnTo>
                        <a:pt x="6092" y="280"/>
                      </a:lnTo>
                      <a:lnTo>
                        <a:pt x="5878" y="351"/>
                      </a:lnTo>
                      <a:lnTo>
                        <a:pt x="5664" y="423"/>
                      </a:lnTo>
                      <a:lnTo>
                        <a:pt x="5451" y="509"/>
                      </a:lnTo>
                      <a:lnTo>
                        <a:pt x="5243" y="602"/>
                      </a:lnTo>
                      <a:lnTo>
                        <a:pt x="5040" y="695"/>
                      </a:lnTo>
                      <a:lnTo>
                        <a:pt x="4838" y="802"/>
                      </a:lnTo>
                      <a:lnTo>
                        <a:pt x="4641" y="910"/>
                      </a:lnTo>
                      <a:lnTo>
                        <a:pt x="4445" y="1031"/>
                      </a:lnTo>
                      <a:lnTo>
                        <a:pt x="4254" y="1153"/>
                      </a:lnTo>
                      <a:lnTo>
                        <a:pt x="4063" y="1282"/>
                      </a:lnTo>
                      <a:lnTo>
                        <a:pt x="3879" y="1418"/>
                      </a:lnTo>
                      <a:lnTo>
                        <a:pt x="3699" y="1561"/>
                      </a:lnTo>
                      <a:lnTo>
                        <a:pt x="3520" y="1704"/>
                      </a:lnTo>
                      <a:lnTo>
                        <a:pt x="3347" y="1861"/>
                      </a:lnTo>
                      <a:lnTo>
                        <a:pt x="3173" y="2019"/>
                      </a:lnTo>
                      <a:lnTo>
                        <a:pt x="3012" y="2183"/>
                      </a:lnTo>
                      <a:lnTo>
                        <a:pt x="2844" y="2355"/>
                      </a:lnTo>
                      <a:lnTo>
                        <a:pt x="2688" y="2527"/>
                      </a:lnTo>
                      <a:lnTo>
                        <a:pt x="2532" y="2706"/>
                      </a:lnTo>
                      <a:lnTo>
                        <a:pt x="2382" y="2892"/>
                      </a:lnTo>
                      <a:lnTo>
                        <a:pt x="2231" y="3085"/>
                      </a:lnTo>
                      <a:lnTo>
                        <a:pt x="2093" y="3278"/>
                      </a:lnTo>
                      <a:lnTo>
                        <a:pt x="1954" y="3479"/>
                      </a:lnTo>
                      <a:lnTo>
                        <a:pt x="1815" y="3679"/>
                      </a:lnTo>
                      <a:lnTo>
                        <a:pt x="1688" y="3894"/>
                      </a:lnTo>
                      <a:lnTo>
                        <a:pt x="1561" y="4101"/>
                      </a:lnTo>
                      <a:lnTo>
                        <a:pt x="1439" y="4323"/>
                      </a:lnTo>
                      <a:lnTo>
                        <a:pt x="1324" y="4545"/>
                      </a:lnTo>
                      <a:lnTo>
                        <a:pt x="1208" y="4767"/>
                      </a:lnTo>
                      <a:lnTo>
                        <a:pt x="1104" y="4996"/>
                      </a:lnTo>
                      <a:lnTo>
                        <a:pt x="1000" y="5225"/>
                      </a:lnTo>
                      <a:lnTo>
                        <a:pt x="902" y="5461"/>
                      </a:lnTo>
                      <a:lnTo>
                        <a:pt x="809" y="5705"/>
                      </a:lnTo>
                      <a:lnTo>
                        <a:pt x="717" y="5948"/>
                      </a:lnTo>
                      <a:lnTo>
                        <a:pt x="636" y="6191"/>
                      </a:lnTo>
                      <a:lnTo>
                        <a:pt x="555" y="6442"/>
                      </a:lnTo>
                      <a:lnTo>
                        <a:pt x="480" y="6692"/>
                      </a:lnTo>
                      <a:lnTo>
                        <a:pt x="411" y="6950"/>
                      </a:lnTo>
                      <a:lnTo>
                        <a:pt x="347" y="7207"/>
                      </a:lnTo>
                      <a:lnTo>
                        <a:pt x="289" y="7472"/>
                      </a:lnTo>
                      <a:lnTo>
                        <a:pt x="237" y="7730"/>
                      </a:lnTo>
                      <a:lnTo>
                        <a:pt x="185" y="8002"/>
                      </a:lnTo>
                      <a:lnTo>
                        <a:pt x="145" y="8267"/>
                      </a:lnTo>
                      <a:lnTo>
                        <a:pt x="104" y="8539"/>
                      </a:lnTo>
                      <a:lnTo>
                        <a:pt x="75" y="8811"/>
                      </a:lnTo>
                      <a:lnTo>
                        <a:pt x="47" y="9083"/>
                      </a:lnTo>
                      <a:lnTo>
                        <a:pt x="23" y="9362"/>
                      </a:lnTo>
                      <a:lnTo>
                        <a:pt x="12" y="9634"/>
                      </a:lnTo>
                      <a:lnTo>
                        <a:pt x="0" y="9913"/>
                      </a:lnTo>
                      <a:lnTo>
                        <a:pt x="0" y="10192"/>
                      </a:lnTo>
                      <a:lnTo>
                        <a:pt x="0" y="10478"/>
                      </a:lnTo>
                      <a:lnTo>
                        <a:pt x="6" y="10757"/>
                      </a:lnTo>
                      <a:lnTo>
                        <a:pt x="23" y="11043"/>
                      </a:lnTo>
                      <a:lnTo>
                        <a:pt x="41" y="11330"/>
                      </a:lnTo>
                      <a:lnTo>
                        <a:pt x="70" y="11616"/>
                      </a:lnTo>
                      <a:lnTo>
                        <a:pt x="99" y="11902"/>
                      </a:lnTo>
                      <a:lnTo>
                        <a:pt x="133" y="12174"/>
                      </a:lnTo>
                      <a:lnTo>
                        <a:pt x="179" y="12439"/>
                      </a:lnTo>
                      <a:lnTo>
                        <a:pt x="226" y="12711"/>
                      </a:lnTo>
                      <a:lnTo>
                        <a:pt x="278" y="12969"/>
                      </a:lnTo>
                      <a:lnTo>
                        <a:pt x="336" y="13226"/>
                      </a:lnTo>
                      <a:lnTo>
                        <a:pt x="399" y="13484"/>
                      </a:lnTo>
                      <a:lnTo>
                        <a:pt x="463" y="13734"/>
                      </a:lnTo>
                      <a:lnTo>
                        <a:pt x="538" y="13978"/>
                      </a:lnTo>
                      <a:lnTo>
                        <a:pt x="613" y="14221"/>
                      </a:lnTo>
                      <a:lnTo>
                        <a:pt x="694" y="14464"/>
                      </a:lnTo>
                      <a:lnTo>
                        <a:pt x="781" y="14701"/>
                      </a:lnTo>
                      <a:lnTo>
                        <a:pt x="873" y="14930"/>
                      </a:lnTo>
                      <a:lnTo>
                        <a:pt x="966" y="15159"/>
                      </a:lnTo>
                      <a:lnTo>
                        <a:pt x="1070" y="15380"/>
                      </a:lnTo>
                      <a:lnTo>
                        <a:pt x="1174" y="15602"/>
                      </a:lnTo>
                      <a:lnTo>
                        <a:pt x="1278" y="15817"/>
                      </a:lnTo>
                      <a:lnTo>
                        <a:pt x="1393" y="16032"/>
                      </a:lnTo>
                      <a:lnTo>
                        <a:pt x="1509" y="16239"/>
                      </a:lnTo>
                      <a:lnTo>
                        <a:pt x="1630" y="16447"/>
                      </a:lnTo>
                      <a:lnTo>
                        <a:pt x="1752" y="16640"/>
                      </a:lnTo>
                      <a:lnTo>
                        <a:pt x="1885" y="16840"/>
                      </a:lnTo>
                      <a:lnTo>
                        <a:pt x="2012" y="17027"/>
                      </a:lnTo>
                      <a:lnTo>
                        <a:pt x="2150" y="17220"/>
                      </a:lnTo>
                      <a:lnTo>
                        <a:pt x="2289" y="17399"/>
                      </a:lnTo>
                      <a:lnTo>
                        <a:pt x="2434" y="17578"/>
                      </a:lnTo>
                      <a:lnTo>
                        <a:pt x="2578" y="17749"/>
                      </a:lnTo>
                      <a:lnTo>
                        <a:pt x="2728" y="17921"/>
                      </a:lnTo>
                      <a:lnTo>
                        <a:pt x="2879" y="18086"/>
                      </a:lnTo>
                      <a:lnTo>
                        <a:pt x="3035" y="18250"/>
                      </a:lnTo>
                      <a:lnTo>
                        <a:pt x="3191" y="18401"/>
                      </a:lnTo>
                      <a:lnTo>
                        <a:pt x="3353" y="18551"/>
                      </a:lnTo>
                      <a:lnTo>
                        <a:pt x="3514" y="18701"/>
                      </a:lnTo>
                      <a:lnTo>
                        <a:pt x="3682" y="18844"/>
                      </a:lnTo>
                      <a:lnTo>
                        <a:pt x="3855" y="18980"/>
                      </a:lnTo>
                      <a:lnTo>
                        <a:pt x="4023" y="19116"/>
                      </a:lnTo>
                      <a:lnTo>
                        <a:pt x="4202" y="19238"/>
                      </a:lnTo>
                      <a:lnTo>
                        <a:pt x="4376" y="19367"/>
                      </a:lnTo>
                      <a:lnTo>
                        <a:pt x="4555" y="19481"/>
                      </a:lnTo>
                      <a:lnTo>
                        <a:pt x="4740" y="19596"/>
                      </a:lnTo>
                      <a:lnTo>
                        <a:pt x="4925" y="19703"/>
                      </a:lnTo>
                      <a:lnTo>
                        <a:pt x="5110" y="19811"/>
                      </a:lnTo>
                      <a:lnTo>
                        <a:pt x="5295" y="19904"/>
                      </a:lnTo>
                      <a:lnTo>
                        <a:pt x="5485" y="19997"/>
                      </a:lnTo>
                      <a:lnTo>
                        <a:pt x="5676" y="20090"/>
                      </a:lnTo>
                      <a:lnTo>
                        <a:pt x="5873" y="20168"/>
                      </a:lnTo>
                      <a:lnTo>
                        <a:pt x="6069" y="20247"/>
                      </a:lnTo>
                      <a:lnTo>
                        <a:pt x="6266" y="20319"/>
                      </a:lnTo>
                      <a:lnTo>
                        <a:pt x="6462" y="20390"/>
                      </a:lnTo>
                      <a:lnTo>
                        <a:pt x="6664" y="20455"/>
                      </a:lnTo>
                      <a:lnTo>
                        <a:pt x="6861" y="20512"/>
                      </a:lnTo>
                      <a:lnTo>
                        <a:pt x="7063" y="20562"/>
                      </a:lnTo>
                      <a:lnTo>
                        <a:pt x="7271" y="20605"/>
                      </a:lnTo>
                      <a:lnTo>
                        <a:pt x="7473" y="20648"/>
                      </a:lnTo>
                      <a:lnTo>
                        <a:pt x="7682" y="20684"/>
                      </a:lnTo>
                      <a:lnTo>
                        <a:pt x="7884" y="20712"/>
                      </a:lnTo>
                      <a:lnTo>
                        <a:pt x="8092" y="20741"/>
                      </a:lnTo>
                      <a:lnTo>
                        <a:pt x="8300" y="20755"/>
                      </a:lnTo>
                      <a:lnTo>
                        <a:pt x="8508" y="20770"/>
                      </a:lnTo>
                      <a:lnTo>
                        <a:pt x="8716" y="20777"/>
                      </a:lnTo>
                      <a:lnTo>
                        <a:pt x="9138" y="20777"/>
                      </a:lnTo>
                      <a:lnTo>
                        <a:pt x="9346" y="20770"/>
                      </a:lnTo>
                      <a:lnTo>
                        <a:pt x="9560" y="20748"/>
                      </a:lnTo>
                      <a:lnTo>
                        <a:pt x="9768" y="20727"/>
                      </a:lnTo>
                      <a:lnTo>
                        <a:pt x="9941" y="20841"/>
                      </a:lnTo>
                      <a:lnTo>
                        <a:pt x="10115" y="20934"/>
                      </a:lnTo>
                      <a:lnTo>
                        <a:pt x="10288" y="21006"/>
                      </a:lnTo>
                      <a:lnTo>
                        <a:pt x="10462" y="21070"/>
                      </a:lnTo>
                      <a:lnTo>
                        <a:pt x="10629" y="21113"/>
                      </a:lnTo>
                      <a:lnTo>
                        <a:pt x="10803" y="21142"/>
                      </a:lnTo>
                      <a:lnTo>
                        <a:pt x="10970" y="21156"/>
                      </a:lnTo>
                      <a:lnTo>
                        <a:pt x="11138" y="21156"/>
                      </a:lnTo>
                      <a:lnTo>
                        <a:pt x="11300" y="21149"/>
                      </a:lnTo>
                      <a:lnTo>
                        <a:pt x="11467" y="21120"/>
                      </a:lnTo>
                      <a:lnTo>
                        <a:pt x="11629" y="21084"/>
                      </a:lnTo>
                      <a:lnTo>
                        <a:pt x="11791" y="21027"/>
                      </a:lnTo>
                      <a:lnTo>
                        <a:pt x="11953" y="20963"/>
                      </a:lnTo>
                      <a:lnTo>
                        <a:pt x="12109" y="20891"/>
                      </a:lnTo>
                      <a:lnTo>
                        <a:pt x="12271" y="20798"/>
                      </a:lnTo>
                      <a:lnTo>
                        <a:pt x="12427" y="20698"/>
                      </a:lnTo>
                      <a:lnTo>
                        <a:pt x="12577" y="20591"/>
                      </a:lnTo>
                      <a:lnTo>
                        <a:pt x="12733" y="20469"/>
                      </a:lnTo>
                      <a:lnTo>
                        <a:pt x="12883" y="20340"/>
                      </a:lnTo>
                      <a:lnTo>
                        <a:pt x="13028" y="20204"/>
                      </a:lnTo>
                      <a:lnTo>
                        <a:pt x="13178" y="20054"/>
                      </a:lnTo>
                      <a:lnTo>
                        <a:pt x="13323" y="19896"/>
                      </a:lnTo>
                      <a:lnTo>
                        <a:pt x="13461" y="19732"/>
                      </a:lnTo>
                      <a:lnTo>
                        <a:pt x="13606" y="19560"/>
                      </a:lnTo>
                      <a:lnTo>
                        <a:pt x="13739" y="19374"/>
                      </a:lnTo>
                      <a:lnTo>
                        <a:pt x="13877" y="19188"/>
                      </a:lnTo>
                      <a:lnTo>
                        <a:pt x="14010" y="18995"/>
                      </a:lnTo>
                      <a:lnTo>
                        <a:pt x="14143" y="18787"/>
                      </a:lnTo>
                      <a:lnTo>
                        <a:pt x="14270" y="18580"/>
                      </a:lnTo>
                      <a:lnTo>
                        <a:pt x="14398" y="18372"/>
                      </a:lnTo>
                      <a:lnTo>
                        <a:pt x="14519" y="18150"/>
                      </a:lnTo>
                      <a:lnTo>
                        <a:pt x="14640" y="17928"/>
                      </a:lnTo>
                      <a:lnTo>
                        <a:pt x="14756" y="17699"/>
                      </a:lnTo>
                      <a:lnTo>
                        <a:pt x="14872" y="17470"/>
                      </a:lnTo>
                      <a:lnTo>
                        <a:pt x="14987" y="17234"/>
                      </a:lnTo>
                      <a:lnTo>
                        <a:pt x="15097" y="16991"/>
                      </a:lnTo>
                      <a:lnTo>
                        <a:pt x="15201" y="16755"/>
                      </a:lnTo>
                      <a:lnTo>
                        <a:pt x="15305" y="16511"/>
                      </a:lnTo>
                      <a:lnTo>
                        <a:pt x="15502" y="16017"/>
                      </a:lnTo>
                      <a:lnTo>
                        <a:pt x="15686" y="15516"/>
                      </a:lnTo>
                      <a:lnTo>
                        <a:pt x="15860" y="15015"/>
                      </a:lnTo>
                      <a:lnTo>
                        <a:pt x="16016" y="14515"/>
                      </a:lnTo>
                      <a:lnTo>
                        <a:pt x="16160" y="14021"/>
                      </a:lnTo>
                      <a:lnTo>
                        <a:pt x="16288" y="13534"/>
                      </a:lnTo>
                      <a:lnTo>
                        <a:pt x="16403" y="13055"/>
                      </a:lnTo>
                      <a:lnTo>
                        <a:pt x="16501" y="12589"/>
                      </a:lnTo>
                      <a:lnTo>
                        <a:pt x="16582" y="12146"/>
                      </a:lnTo>
                      <a:lnTo>
                        <a:pt x="16646" y="11716"/>
                      </a:lnTo>
                      <a:lnTo>
                        <a:pt x="16669" y="11516"/>
                      </a:lnTo>
                      <a:lnTo>
                        <a:pt x="16692" y="11315"/>
                      </a:lnTo>
                      <a:lnTo>
                        <a:pt x="16709" y="11122"/>
                      </a:lnTo>
                      <a:lnTo>
                        <a:pt x="16721" y="10936"/>
                      </a:lnTo>
                      <a:lnTo>
                        <a:pt x="16727" y="10764"/>
                      </a:lnTo>
                      <a:lnTo>
                        <a:pt x="16733" y="10593"/>
                      </a:lnTo>
                      <a:lnTo>
                        <a:pt x="16727" y="10306"/>
                      </a:lnTo>
                      <a:lnTo>
                        <a:pt x="16721" y="10027"/>
                      </a:lnTo>
                      <a:lnTo>
                        <a:pt x="16709" y="9748"/>
                      </a:lnTo>
                      <a:lnTo>
                        <a:pt x="16686" y="9476"/>
                      </a:lnTo>
                      <a:lnTo>
                        <a:pt x="16663" y="9197"/>
                      </a:lnTo>
                      <a:lnTo>
                        <a:pt x="16634" y="8925"/>
                      </a:lnTo>
                      <a:lnTo>
                        <a:pt x="16600" y="8660"/>
                      </a:lnTo>
                      <a:lnTo>
                        <a:pt x="16553" y="8395"/>
                      </a:lnTo>
                      <a:lnTo>
                        <a:pt x="16507" y="8131"/>
                      </a:lnTo>
                      <a:lnTo>
                        <a:pt x="16461" y="7873"/>
                      </a:lnTo>
                      <a:lnTo>
                        <a:pt x="16403" y="7615"/>
                      </a:lnTo>
                      <a:lnTo>
                        <a:pt x="16340" y="7358"/>
                      </a:lnTo>
                      <a:lnTo>
                        <a:pt x="16276" y="7107"/>
                      </a:lnTo>
                      <a:lnTo>
                        <a:pt x="16201" y="6857"/>
                      </a:lnTo>
                      <a:lnTo>
                        <a:pt x="16126" y="6613"/>
                      </a:lnTo>
                      <a:lnTo>
                        <a:pt x="16045" y="6370"/>
                      </a:lnTo>
                      <a:lnTo>
                        <a:pt x="15958" y="6134"/>
                      </a:lnTo>
                      <a:lnTo>
                        <a:pt x="15866" y="5898"/>
                      </a:lnTo>
                      <a:lnTo>
                        <a:pt x="15773" y="5662"/>
                      </a:lnTo>
                      <a:lnTo>
                        <a:pt x="15675" y="5433"/>
                      </a:lnTo>
                      <a:lnTo>
                        <a:pt x="15571" y="5211"/>
                      </a:lnTo>
                      <a:lnTo>
                        <a:pt x="15461" y="4989"/>
                      </a:lnTo>
                      <a:lnTo>
                        <a:pt x="15345" y="4774"/>
                      </a:lnTo>
                      <a:lnTo>
                        <a:pt x="15230" y="4559"/>
                      </a:lnTo>
                      <a:lnTo>
                        <a:pt x="15108" y="4345"/>
                      </a:lnTo>
                      <a:lnTo>
                        <a:pt x="14987" y="4144"/>
                      </a:lnTo>
                      <a:lnTo>
                        <a:pt x="14854" y="3937"/>
                      </a:lnTo>
                      <a:lnTo>
                        <a:pt x="14721" y="3744"/>
                      </a:lnTo>
                      <a:lnTo>
                        <a:pt x="14588" y="3550"/>
                      </a:lnTo>
                      <a:lnTo>
                        <a:pt x="14444" y="3357"/>
                      </a:lnTo>
                      <a:lnTo>
                        <a:pt x="14299" y="3178"/>
                      </a:lnTo>
                      <a:lnTo>
                        <a:pt x="14155" y="2992"/>
                      </a:lnTo>
                      <a:lnTo>
                        <a:pt x="14005" y="2820"/>
                      </a:lnTo>
                      <a:lnTo>
                        <a:pt x="13849" y="2649"/>
                      </a:lnTo>
                      <a:lnTo>
                        <a:pt x="13687" y="2484"/>
                      </a:lnTo>
                      <a:lnTo>
                        <a:pt x="13525" y="2319"/>
                      </a:lnTo>
                      <a:lnTo>
                        <a:pt x="13363" y="2162"/>
                      </a:lnTo>
                      <a:lnTo>
                        <a:pt x="13195" y="2012"/>
                      </a:lnTo>
                      <a:lnTo>
                        <a:pt x="13022" y="1861"/>
                      </a:lnTo>
                      <a:lnTo>
                        <a:pt x="12849" y="1718"/>
                      </a:lnTo>
                      <a:lnTo>
                        <a:pt x="12669" y="1582"/>
                      </a:lnTo>
                      <a:lnTo>
                        <a:pt x="12490" y="1453"/>
                      </a:lnTo>
                      <a:lnTo>
                        <a:pt x="12305" y="1325"/>
                      </a:lnTo>
                      <a:lnTo>
                        <a:pt x="12120" y="1203"/>
                      </a:lnTo>
                      <a:lnTo>
                        <a:pt x="11930" y="1088"/>
                      </a:lnTo>
                      <a:lnTo>
                        <a:pt x="11739" y="974"/>
                      </a:lnTo>
                      <a:lnTo>
                        <a:pt x="11548" y="874"/>
                      </a:lnTo>
                      <a:lnTo>
                        <a:pt x="11352" y="774"/>
                      </a:lnTo>
                      <a:lnTo>
                        <a:pt x="11149" y="680"/>
                      </a:lnTo>
                      <a:lnTo>
                        <a:pt x="10947" y="587"/>
                      </a:lnTo>
                      <a:lnTo>
                        <a:pt x="10745" y="509"/>
                      </a:lnTo>
                      <a:lnTo>
                        <a:pt x="10543" y="430"/>
                      </a:lnTo>
                      <a:lnTo>
                        <a:pt x="10334" y="358"/>
                      </a:lnTo>
                      <a:lnTo>
                        <a:pt x="10121" y="294"/>
                      </a:lnTo>
                      <a:lnTo>
                        <a:pt x="9913" y="237"/>
                      </a:lnTo>
                      <a:lnTo>
                        <a:pt x="9699" y="187"/>
                      </a:lnTo>
                      <a:lnTo>
                        <a:pt x="9479" y="137"/>
                      </a:lnTo>
                      <a:lnTo>
                        <a:pt x="9265" y="101"/>
                      </a:lnTo>
                      <a:lnTo>
                        <a:pt x="9046" y="65"/>
                      </a:lnTo>
                      <a:lnTo>
                        <a:pt x="8820" y="36"/>
                      </a:lnTo>
                      <a:lnTo>
                        <a:pt x="8601" y="15"/>
                      </a:lnTo>
                      <a:lnTo>
                        <a:pt x="8375" y="8"/>
                      </a:lnTo>
                      <a:lnTo>
                        <a:pt x="81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" name="Google Shape;1772;p57">
                  <a:extLst>
                    <a:ext uri="{FF2B5EF4-FFF2-40B4-BE49-F238E27FC236}">
                      <a16:creationId xmlns:a16="http://schemas.microsoft.com/office/drawing/2014/main" id="{C7DD2AF1-2A66-2B6B-9BBD-7C27FDA83F9F}"/>
                    </a:ext>
                  </a:extLst>
                </p:cNvPr>
                <p:cNvSpPr/>
                <p:nvPr/>
              </p:nvSpPr>
              <p:spPr>
                <a:xfrm>
                  <a:off x="-237075" y="2127750"/>
                  <a:ext cx="763200" cy="672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3" name="Google Shape;1763;p57">
                <a:extLst>
                  <a:ext uri="{FF2B5EF4-FFF2-40B4-BE49-F238E27FC236}">
                    <a16:creationId xmlns:a16="http://schemas.microsoft.com/office/drawing/2014/main" id="{E1FCA4DF-7732-1D79-9A86-58DFF427C954}"/>
                  </a:ext>
                </a:extLst>
              </p:cNvPr>
              <p:cNvSpPr txBox="1"/>
              <p:nvPr/>
            </p:nvSpPr>
            <p:spPr>
              <a:xfrm>
                <a:off x="1718443" y="2720947"/>
                <a:ext cx="1926300" cy="572700"/>
              </a:xfrm>
              <a:prstGeom prst="rect">
                <a:avLst/>
              </a:prstGeom>
              <a:solidFill>
                <a:srgbClr val="DF7480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Aft>
                    <a:spcPts val="160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a typeface="Do Hyeon"/>
                    <a:cs typeface="Do Hyeon"/>
                    <a:sym typeface="Do Hyeon"/>
                  </a:rPr>
                  <a:t>01</a:t>
                </a:r>
                <a:endParaRPr sz="2400" b="1" dirty="0">
                  <a:solidFill>
                    <a:srgbClr val="FFFFFF"/>
                  </a:solidFill>
                  <a:ea typeface="Do Hyeon"/>
                  <a:cs typeface="Do Hyeon"/>
                  <a:sym typeface="Do Hyeon"/>
                </a:endParaRPr>
              </a:p>
            </p:txBody>
          </p:sp>
          <p:sp>
            <p:nvSpPr>
              <p:cNvPr id="84" name="Google Shape;1761;p57">
                <a:extLst>
                  <a:ext uri="{FF2B5EF4-FFF2-40B4-BE49-F238E27FC236}">
                    <a16:creationId xmlns:a16="http://schemas.microsoft.com/office/drawing/2014/main" id="{101F9A80-7106-DD91-F4F8-07D101903EE8}"/>
                  </a:ext>
                </a:extLst>
              </p:cNvPr>
              <p:cNvSpPr txBox="1"/>
              <p:nvPr/>
            </p:nvSpPr>
            <p:spPr>
              <a:xfrm>
                <a:off x="3643067" y="2720947"/>
                <a:ext cx="1926600" cy="572700"/>
              </a:xfrm>
              <a:prstGeom prst="rect">
                <a:avLst/>
              </a:prstGeom>
              <a:solidFill>
                <a:srgbClr val="2C8E96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Aft>
                    <a:spcPts val="160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a typeface="Do Hyeon"/>
                    <a:cs typeface="Do Hyeon"/>
                    <a:sym typeface="Do Hyeon"/>
                  </a:rPr>
                  <a:t>02</a:t>
                </a:r>
                <a:endParaRPr sz="2400" b="1" dirty="0">
                  <a:solidFill>
                    <a:srgbClr val="FFFFFF"/>
                  </a:solidFill>
                  <a:ea typeface="Do Hyeon"/>
                  <a:cs typeface="Do Hyeon"/>
                  <a:sym typeface="Do Hyeon"/>
                </a:endParaRPr>
              </a:p>
            </p:txBody>
          </p:sp>
          <p:sp>
            <p:nvSpPr>
              <p:cNvPr id="85" name="Google Shape;1759;p57">
                <a:extLst>
                  <a:ext uri="{FF2B5EF4-FFF2-40B4-BE49-F238E27FC236}">
                    <a16:creationId xmlns:a16="http://schemas.microsoft.com/office/drawing/2014/main" id="{D7A27190-3668-607C-F245-344455612EF3}"/>
                  </a:ext>
                </a:extLst>
              </p:cNvPr>
              <p:cNvSpPr txBox="1"/>
              <p:nvPr/>
            </p:nvSpPr>
            <p:spPr>
              <a:xfrm>
                <a:off x="5569833" y="2720947"/>
                <a:ext cx="1926300" cy="572700"/>
              </a:xfrm>
              <a:prstGeom prst="rect">
                <a:avLst/>
              </a:prstGeom>
              <a:solidFill>
                <a:srgbClr val="DF7480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Aft>
                    <a:spcPts val="1600"/>
                  </a:spcAft>
                </a:pPr>
                <a:r>
                  <a:rPr lang="en" sz="2400" b="1" dirty="0">
                    <a:solidFill>
                      <a:srgbClr val="FFFFFF"/>
                    </a:solidFill>
                    <a:ea typeface="Do Hyeon"/>
                    <a:cs typeface="Do Hyeon"/>
                    <a:sym typeface="Do Hyeon"/>
                  </a:rPr>
                  <a:t>03</a:t>
                </a:r>
                <a:endParaRPr sz="2400" b="1" dirty="0">
                  <a:solidFill>
                    <a:srgbClr val="FFFFFF"/>
                  </a:solidFill>
                  <a:ea typeface="Do Hyeon"/>
                  <a:cs typeface="Do Hyeon"/>
                  <a:sym typeface="Do Hyeon"/>
                </a:endParaRPr>
              </a:p>
            </p:txBody>
          </p:sp>
          <p:sp>
            <p:nvSpPr>
              <p:cNvPr id="86" name="Google Shape;1781;p57">
                <a:extLst>
                  <a:ext uri="{FF2B5EF4-FFF2-40B4-BE49-F238E27FC236}">
                    <a16:creationId xmlns:a16="http://schemas.microsoft.com/office/drawing/2014/main" id="{536E3490-6548-B836-35A2-CC89F91464A8}"/>
                  </a:ext>
                </a:extLst>
              </p:cNvPr>
              <p:cNvSpPr/>
              <p:nvPr/>
            </p:nvSpPr>
            <p:spPr>
              <a:xfrm rot="2700000">
                <a:off x="3524891" y="2900607"/>
                <a:ext cx="213405" cy="213405"/>
              </a:xfrm>
              <a:prstGeom prst="rect">
                <a:avLst/>
              </a:prstGeom>
              <a:solidFill>
                <a:srgbClr val="DF74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82;p57">
                <a:extLst>
                  <a:ext uri="{FF2B5EF4-FFF2-40B4-BE49-F238E27FC236}">
                    <a16:creationId xmlns:a16="http://schemas.microsoft.com/office/drawing/2014/main" id="{8F3CEA37-75C5-A34B-950B-8A1CA922D0CE}"/>
                  </a:ext>
                </a:extLst>
              </p:cNvPr>
              <p:cNvSpPr/>
              <p:nvPr/>
            </p:nvSpPr>
            <p:spPr>
              <a:xfrm rot="2700000">
                <a:off x="5463816" y="2900607"/>
                <a:ext cx="213405" cy="213405"/>
              </a:xfrm>
              <a:prstGeom prst="rect">
                <a:avLst/>
              </a:prstGeom>
              <a:solidFill>
                <a:srgbClr val="2C8E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83;p57">
                <a:extLst>
                  <a:ext uri="{FF2B5EF4-FFF2-40B4-BE49-F238E27FC236}">
                    <a16:creationId xmlns:a16="http://schemas.microsoft.com/office/drawing/2014/main" id="{9187B103-81CD-1706-3B99-A8FB77840606}"/>
                  </a:ext>
                </a:extLst>
              </p:cNvPr>
              <p:cNvSpPr/>
              <p:nvPr/>
            </p:nvSpPr>
            <p:spPr>
              <a:xfrm rot="2700000">
                <a:off x="7389791" y="2900607"/>
                <a:ext cx="213405" cy="213405"/>
              </a:xfrm>
              <a:prstGeom prst="rect">
                <a:avLst/>
              </a:prstGeom>
              <a:solidFill>
                <a:srgbClr val="DF74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89" name="Google Shape;1784;p57">
                <a:extLst>
                  <a:ext uri="{FF2B5EF4-FFF2-40B4-BE49-F238E27FC236}">
                    <a16:creationId xmlns:a16="http://schemas.microsoft.com/office/drawing/2014/main" id="{1E8A5AD8-25FA-AA2E-22A1-BBB147E4B4E2}"/>
                  </a:ext>
                </a:extLst>
              </p:cNvPr>
              <p:cNvGrpSpPr/>
              <p:nvPr/>
            </p:nvGrpSpPr>
            <p:grpSpPr>
              <a:xfrm>
                <a:off x="2474028" y="1765920"/>
                <a:ext cx="409933" cy="374060"/>
                <a:chOff x="1958520" y="2302574"/>
                <a:chExt cx="359213" cy="327807"/>
              </a:xfrm>
            </p:grpSpPr>
            <p:sp>
              <p:nvSpPr>
                <p:cNvPr id="98" name="Google Shape;1785;p57">
                  <a:extLst>
                    <a:ext uri="{FF2B5EF4-FFF2-40B4-BE49-F238E27FC236}">
                      <a16:creationId xmlns:a16="http://schemas.microsoft.com/office/drawing/2014/main" id="{DC32A785-02FF-2667-E0CC-D32C8CBC415D}"/>
                    </a:ext>
                  </a:extLst>
                </p:cNvPr>
                <p:cNvSpPr/>
                <p:nvPr/>
              </p:nvSpPr>
              <p:spPr>
                <a:xfrm>
                  <a:off x="1958520" y="2302574"/>
                  <a:ext cx="359213" cy="327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2" h="10323" extrusionOk="0">
                      <a:moveTo>
                        <a:pt x="7168" y="8132"/>
                      </a:moveTo>
                      <a:lnTo>
                        <a:pt x="7501" y="9204"/>
                      </a:lnTo>
                      <a:lnTo>
                        <a:pt x="3799" y="9204"/>
                      </a:lnTo>
                      <a:lnTo>
                        <a:pt x="4120" y="8132"/>
                      </a:lnTo>
                      <a:close/>
                      <a:moveTo>
                        <a:pt x="8466" y="9537"/>
                      </a:moveTo>
                      <a:cubicBezTo>
                        <a:pt x="8597" y="9537"/>
                        <a:pt x="8704" y="9656"/>
                        <a:pt x="8704" y="9775"/>
                      </a:cubicBezTo>
                      <a:cubicBezTo>
                        <a:pt x="8704" y="9906"/>
                        <a:pt x="8597" y="10013"/>
                        <a:pt x="8466" y="10013"/>
                      </a:cubicBezTo>
                      <a:lnTo>
                        <a:pt x="2810" y="10013"/>
                      </a:lnTo>
                      <a:cubicBezTo>
                        <a:pt x="2679" y="10013"/>
                        <a:pt x="2572" y="9906"/>
                        <a:pt x="2572" y="9775"/>
                      </a:cubicBezTo>
                      <a:cubicBezTo>
                        <a:pt x="2572" y="9644"/>
                        <a:pt x="2679" y="9537"/>
                        <a:pt x="2810" y="9537"/>
                      </a:cubicBezTo>
                      <a:close/>
                      <a:moveTo>
                        <a:pt x="1072" y="0"/>
                      </a:moveTo>
                      <a:cubicBezTo>
                        <a:pt x="477" y="0"/>
                        <a:pt x="0" y="476"/>
                        <a:pt x="0" y="1072"/>
                      </a:cubicBezTo>
                      <a:lnTo>
                        <a:pt x="0" y="7049"/>
                      </a:lnTo>
                      <a:cubicBezTo>
                        <a:pt x="0" y="7644"/>
                        <a:pt x="477" y="8120"/>
                        <a:pt x="1072" y="8120"/>
                      </a:cubicBezTo>
                      <a:lnTo>
                        <a:pt x="3763" y="8120"/>
                      </a:lnTo>
                      <a:lnTo>
                        <a:pt x="3441" y="9192"/>
                      </a:lnTo>
                      <a:lnTo>
                        <a:pt x="2822" y="9192"/>
                      </a:lnTo>
                      <a:cubicBezTo>
                        <a:pt x="2513" y="9192"/>
                        <a:pt x="2263" y="9442"/>
                        <a:pt x="2263" y="9751"/>
                      </a:cubicBezTo>
                      <a:cubicBezTo>
                        <a:pt x="2263" y="10073"/>
                        <a:pt x="2513" y="10323"/>
                        <a:pt x="2822" y="10323"/>
                      </a:cubicBezTo>
                      <a:lnTo>
                        <a:pt x="8478" y="10323"/>
                      </a:lnTo>
                      <a:cubicBezTo>
                        <a:pt x="8799" y="10323"/>
                        <a:pt x="9049" y="10073"/>
                        <a:pt x="9049" y="9751"/>
                      </a:cubicBezTo>
                      <a:cubicBezTo>
                        <a:pt x="9049" y="9442"/>
                        <a:pt x="8799" y="9192"/>
                        <a:pt x="8478" y="9192"/>
                      </a:cubicBezTo>
                      <a:lnTo>
                        <a:pt x="7870" y="9192"/>
                      </a:lnTo>
                      <a:lnTo>
                        <a:pt x="7549" y="8120"/>
                      </a:lnTo>
                      <a:lnTo>
                        <a:pt x="10240" y="8120"/>
                      </a:lnTo>
                      <a:cubicBezTo>
                        <a:pt x="10835" y="8120"/>
                        <a:pt x="11311" y="7644"/>
                        <a:pt x="11311" y="7049"/>
                      </a:cubicBezTo>
                      <a:lnTo>
                        <a:pt x="11311" y="1072"/>
                      </a:lnTo>
                      <a:cubicBezTo>
                        <a:pt x="11299" y="488"/>
                        <a:pt x="10823" y="0"/>
                        <a:pt x="10228" y="0"/>
                      </a:cubicBezTo>
                      <a:lnTo>
                        <a:pt x="2786" y="0"/>
                      </a:lnTo>
                      <a:cubicBezTo>
                        <a:pt x="2691" y="0"/>
                        <a:pt x="2620" y="72"/>
                        <a:pt x="2620" y="155"/>
                      </a:cubicBezTo>
                      <a:cubicBezTo>
                        <a:pt x="2620" y="250"/>
                        <a:pt x="2691" y="322"/>
                        <a:pt x="2786" y="322"/>
                      </a:cubicBezTo>
                      <a:lnTo>
                        <a:pt x="10228" y="322"/>
                      </a:lnTo>
                      <a:cubicBezTo>
                        <a:pt x="10621" y="322"/>
                        <a:pt x="10966" y="655"/>
                        <a:pt x="10966" y="1072"/>
                      </a:cubicBezTo>
                      <a:lnTo>
                        <a:pt x="10966" y="7049"/>
                      </a:lnTo>
                      <a:cubicBezTo>
                        <a:pt x="10966" y="7453"/>
                        <a:pt x="10645" y="7799"/>
                        <a:pt x="10228" y="7799"/>
                      </a:cubicBezTo>
                      <a:lnTo>
                        <a:pt x="1072" y="7799"/>
                      </a:lnTo>
                      <a:cubicBezTo>
                        <a:pt x="667" y="7799"/>
                        <a:pt x="322" y="7465"/>
                        <a:pt x="322" y="7049"/>
                      </a:cubicBezTo>
                      <a:lnTo>
                        <a:pt x="322" y="1072"/>
                      </a:lnTo>
                      <a:cubicBezTo>
                        <a:pt x="322" y="667"/>
                        <a:pt x="655" y="322"/>
                        <a:pt x="1072" y="322"/>
                      </a:cubicBezTo>
                      <a:lnTo>
                        <a:pt x="2108" y="322"/>
                      </a:lnTo>
                      <a:cubicBezTo>
                        <a:pt x="2203" y="322"/>
                        <a:pt x="2275" y="250"/>
                        <a:pt x="2275" y="155"/>
                      </a:cubicBezTo>
                      <a:cubicBezTo>
                        <a:pt x="2275" y="72"/>
                        <a:pt x="2203" y="0"/>
                        <a:pt x="2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9" name="Google Shape;1786;p57">
                  <a:extLst>
                    <a:ext uri="{FF2B5EF4-FFF2-40B4-BE49-F238E27FC236}">
                      <a16:creationId xmlns:a16="http://schemas.microsoft.com/office/drawing/2014/main" id="{B3C6F6AB-B229-8111-7702-6C847399799B}"/>
                    </a:ext>
                  </a:extLst>
                </p:cNvPr>
                <p:cNvSpPr/>
                <p:nvPr/>
              </p:nvSpPr>
              <p:spPr>
                <a:xfrm>
                  <a:off x="1986877" y="2331313"/>
                  <a:ext cx="302117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4" h="5823" extrusionOk="0">
                      <a:moveTo>
                        <a:pt x="179" y="0"/>
                      </a:moveTo>
                      <a:cubicBezTo>
                        <a:pt x="72" y="0"/>
                        <a:pt x="0" y="71"/>
                        <a:pt x="0" y="179"/>
                      </a:cubicBezTo>
                      <a:lnTo>
                        <a:pt x="0" y="5656"/>
                      </a:lnTo>
                      <a:cubicBezTo>
                        <a:pt x="0" y="5739"/>
                        <a:pt x="72" y="5822"/>
                        <a:pt x="167" y="5822"/>
                      </a:cubicBezTo>
                      <a:lnTo>
                        <a:pt x="9347" y="5822"/>
                      </a:lnTo>
                      <a:cubicBezTo>
                        <a:pt x="9430" y="5822"/>
                        <a:pt x="9513" y="5739"/>
                        <a:pt x="9513" y="5656"/>
                      </a:cubicBezTo>
                      <a:lnTo>
                        <a:pt x="9513" y="5072"/>
                      </a:lnTo>
                      <a:cubicBezTo>
                        <a:pt x="9513" y="4989"/>
                        <a:pt x="9430" y="4905"/>
                        <a:pt x="9347" y="4905"/>
                      </a:cubicBezTo>
                      <a:cubicBezTo>
                        <a:pt x="9252" y="4905"/>
                        <a:pt x="9180" y="4989"/>
                        <a:pt x="9180" y="5072"/>
                      </a:cubicBezTo>
                      <a:lnTo>
                        <a:pt x="9180" y="5489"/>
                      </a:lnTo>
                      <a:lnTo>
                        <a:pt x="346" y="5489"/>
                      </a:lnTo>
                      <a:lnTo>
                        <a:pt x="346" y="345"/>
                      </a:lnTo>
                      <a:lnTo>
                        <a:pt x="9180" y="345"/>
                      </a:lnTo>
                      <a:lnTo>
                        <a:pt x="9180" y="4405"/>
                      </a:lnTo>
                      <a:cubicBezTo>
                        <a:pt x="9168" y="4489"/>
                        <a:pt x="9240" y="4572"/>
                        <a:pt x="9347" y="4572"/>
                      </a:cubicBezTo>
                      <a:cubicBezTo>
                        <a:pt x="9430" y="4572"/>
                        <a:pt x="9513" y="4489"/>
                        <a:pt x="9513" y="4405"/>
                      </a:cubicBezTo>
                      <a:lnTo>
                        <a:pt x="9513" y="179"/>
                      </a:lnTo>
                      <a:cubicBezTo>
                        <a:pt x="9513" y="71"/>
                        <a:pt x="9430" y="0"/>
                        <a:pt x="93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" name="Google Shape;1787;p57">
                  <a:extLst>
                    <a:ext uri="{FF2B5EF4-FFF2-40B4-BE49-F238E27FC236}">
                      <a16:creationId xmlns:a16="http://schemas.microsoft.com/office/drawing/2014/main" id="{47D6898F-BC6D-D199-1D11-0757E253A934}"/>
                    </a:ext>
                  </a:extLst>
                </p:cNvPr>
                <p:cNvSpPr/>
                <p:nvPr/>
              </p:nvSpPr>
              <p:spPr>
                <a:xfrm>
                  <a:off x="2131521" y="2526701"/>
                  <a:ext cx="11908" cy="1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35" extrusionOk="0">
                      <a:moveTo>
                        <a:pt x="176" y="0"/>
                      </a:moveTo>
                      <a:cubicBezTo>
                        <a:pt x="167" y="0"/>
                        <a:pt x="158" y="1"/>
                        <a:pt x="148" y="3"/>
                      </a:cubicBezTo>
                      <a:cubicBezTo>
                        <a:pt x="77" y="26"/>
                        <a:pt x="17" y="86"/>
                        <a:pt x="17" y="157"/>
                      </a:cubicBezTo>
                      <a:cubicBezTo>
                        <a:pt x="1" y="258"/>
                        <a:pt x="95" y="334"/>
                        <a:pt x="186" y="334"/>
                      </a:cubicBezTo>
                      <a:cubicBezTo>
                        <a:pt x="225" y="334"/>
                        <a:pt x="263" y="320"/>
                        <a:pt x="291" y="288"/>
                      </a:cubicBezTo>
                      <a:cubicBezTo>
                        <a:pt x="375" y="229"/>
                        <a:pt x="375" y="145"/>
                        <a:pt x="327" y="86"/>
                      </a:cubicBezTo>
                      <a:cubicBezTo>
                        <a:pt x="296" y="34"/>
                        <a:pt x="238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90" name="Google Shape;1795;p57">
                <a:extLst>
                  <a:ext uri="{FF2B5EF4-FFF2-40B4-BE49-F238E27FC236}">
                    <a16:creationId xmlns:a16="http://schemas.microsoft.com/office/drawing/2014/main" id="{69F32D03-1D48-5563-8D20-6831E02319ED}"/>
                  </a:ext>
                </a:extLst>
              </p:cNvPr>
              <p:cNvSpPr/>
              <p:nvPr/>
            </p:nvSpPr>
            <p:spPr>
              <a:xfrm>
                <a:off x="6332072" y="1698290"/>
                <a:ext cx="409927" cy="408667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10884" extrusionOk="0">
                    <a:moveTo>
                      <a:pt x="9561" y="561"/>
                    </a:moveTo>
                    <a:lnTo>
                      <a:pt x="9561" y="1203"/>
                    </a:lnTo>
                    <a:cubicBezTo>
                      <a:pt x="9561" y="1299"/>
                      <a:pt x="9633" y="1370"/>
                      <a:pt x="9728" y="1370"/>
                    </a:cubicBezTo>
                    <a:lnTo>
                      <a:pt x="10359" y="1370"/>
                    </a:lnTo>
                    <a:lnTo>
                      <a:pt x="8966" y="2739"/>
                    </a:lnTo>
                    <a:lnTo>
                      <a:pt x="8394" y="2739"/>
                    </a:lnTo>
                    <a:lnTo>
                      <a:pt x="9323" y="1811"/>
                    </a:lnTo>
                    <a:cubicBezTo>
                      <a:pt x="9383" y="1751"/>
                      <a:pt x="9383" y="1644"/>
                      <a:pt x="9323" y="1584"/>
                    </a:cubicBezTo>
                    <a:cubicBezTo>
                      <a:pt x="9293" y="1555"/>
                      <a:pt x="9252" y="1540"/>
                      <a:pt x="9210" y="1540"/>
                    </a:cubicBezTo>
                    <a:cubicBezTo>
                      <a:pt x="9168" y="1540"/>
                      <a:pt x="9127" y="1555"/>
                      <a:pt x="9097" y="1584"/>
                    </a:cubicBezTo>
                    <a:lnTo>
                      <a:pt x="8180" y="2513"/>
                    </a:lnTo>
                    <a:lnTo>
                      <a:pt x="8180" y="1954"/>
                    </a:lnTo>
                    <a:lnTo>
                      <a:pt x="9561" y="561"/>
                    </a:lnTo>
                    <a:close/>
                    <a:moveTo>
                      <a:pt x="4441" y="2382"/>
                    </a:moveTo>
                    <a:cubicBezTo>
                      <a:pt x="5513" y="2382"/>
                      <a:pt x="6489" y="2799"/>
                      <a:pt x="7228" y="3466"/>
                    </a:cubicBezTo>
                    <a:lnTo>
                      <a:pt x="4334" y="6347"/>
                    </a:lnTo>
                    <a:cubicBezTo>
                      <a:pt x="4275" y="6406"/>
                      <a:pt x="4275" y="6514"/>
                      <a:pt x="4334" y="6573"/>
                    </a:cubicBezTo>
                    <a:cubicBezTo>
                      <a:pt x="4370" y="6609"/>
                      <a:pt x="4406" y="6621"/>
                      <a:pt x="4453" y="6621"/>
                    </a:cubicBezTo>
                    <a:cubicBezTo>
                      <a:pt x="4501" y="6621"/>
                      <a:pt x="4525" y="6609"/>
                      <a:pt x="4572" y="6573"/>
                    </a:cubicBezTo>
                    <a:lnTo>
                      <a:pt x="5287" y="5859"/>
                    </a:lnTo>
                    <a:cubicBezTo>
                      <a:pt x="5418" y="6037"/>
                      <a:pt x="5477" y="6252"/>
                      <a:pt x="5477" y="6478"/>
                    </a:cubicBezTo>
                    <a:cubicBezTo>
                      <a:pt x="5477" y="7038"/>
                      <a:pt x="5013" y="7502"/>
                      <a:pt x="4453" y="7502"/>
                    </a:cubicBezTo>
                    <a:cubicBezTo>
                      <a:pt x="3894" y="7502"/>
                      <a:pt x="3429" y="7038"/>
                      <a:pt x="3429" y="6478"/>
                    </a:cubicBezTo>
                    <a:cubicBezTo>
                      <a:pt x="3429" y="5906"/>
                      <a:pt x="3894" y="5442"/>
                      <a:pt x="4453" y="5442"/>
                    </a:cubicBezTo>
                    <a:cubicBezTo>
                      <a:pt x="4513" y="5442"/>
                      <a:pt x="4584" y="5442"/>
                      <a:pt x="4644" y="5466"/>
                    </a:cubicBezTo>
                    <a:cubicBezTo>
                      <a:pt x="4652" y="5467"/>
                      <a:pt x="4660" y="5467"/>
                      <a:pt x="4668" y="5467"/>
                    </a:cubicBezTo>
                    <a:cubicBezTo>
                      <a:pt x="4751" y="5467"/>
                      <a:pt x="4813" y="5410"/>
                      <a:pt x="4834" y="5323"/>
                    </a:cubicBezTo>
                    <a:cubicBezTo>
                      <a:pt x="4858" y="5240"/>
                      <a:pt x="4799" y="5168"/>
                      <a:pt x="4703" y="5133"/>
                    </a:cubicBezTo>
                    <a:cubicBezTo>
                      <a:pt x="4620" y="5121"/>
                      <a:pt x="4537" y="5109"/>
                      <a:pt x="4453" y="5109"/>
                    </a:cubicBezTo>
                    <a:cubicBezTo>
                      <a:pt x="3703" y="5109"/>
                      <a:pt x="3096" y="5716"/>
                      <a:pt x="3096" y="6454"/>
                    </a:cubicBezTo>
                    <a:cubicBezTo>
                      <a:pt x="3096" y="7204"/>
                      <a:pt x="3703" y="7811"/>
                      <a:pt x="4453" y="7811"/>
                    </a:cubicBezTo>
                    <a:cubicBezTo>
                      <a:pt x="5192" y="7811"/>
                      <a:pt x="5811" y="7204"/>
                      <a:pt x="5811" y="6454"/>
                    </a:cubicBezTo>
                    <a:cubicBezTo>
                      <a:pt x="5811" y="6145"/>
                      <a:pt x="5704" y="5859"/>
                      <a:pt x="5525" y="5621"/>
                    </a:cubicBezTo>
                    <a:lnTo>
                      <a:pt x="6025" y="5121"/>
                    </a:lnTo>
                    <a:cubicBezTo>
                      <a:pt x="6346" y="5490"/>
                      <a:pt x="6525" y="5966"/>
                      <a:pt x="6525" y="6454"/>
                    </a:cubicBezTo>
                    <a:cubicBezTo>
                      <a:pt x="6525" y="7585"/>
                      <a:pt x="5596" y="8514"/>
                      <a:pt x="4465" y="8514"/>
                    </a:cubicBezTo>
                    <a:cubicBezTo>
                      <a:pt x="3334" y="8514"/>
                      <a:pt x="2417" y="7585"/>
                      <a:pt x="2417" y="6454"/>
                    </a:cubicBezTo>
                    <a:cubicBezTo>
                      <a:pt x="2417" y="5323"/>
                      <a:pt x="3334" y="4406"/>
                      <a:pt x="4465" y="4406"/>
                    </a:cubicBezTo>
                    <a:cubicBezTo>
                      <a:pt x="4811" y="4406"/>
                      <a:pt x="5156" y="4490"/>
                      <a:pt x="5453" y="4656"/>
                    </a:cubicBezTo>
                    <a:cubicBezTo>
                      <a:pt x="5476" y="4671"/>
                      <a:pt x="5502" y="4678"/>
                      <a:pt x="5528" y="4678"/>
                    </a:cubicBezTo>
                    <a:cubicBezTo>
                      <a:pt x="5585" y="4678"/>
                      <a:pt x="5643" y="4646"/>
                      <a:pt x="5668" y="4597"/>
                    </a:cubicBezTo>
                    <a:cubicBezTo>
                      <a:pt x="5715" y="4525"/>
                      <a:pt x="5692" y="4418"/>
                      <a:pt x="5608" y="4371"/>
                    </a:cubicBezTo>
                    <a:cubicBezTo>
                      <a:pt x="5275" y="4180"/>
                      <a:pt x="4882" y="4097"/>
                      <a:pt x="4477" y="4097"/>
                    </a:cubicBezTo>
                    <a:cubicBezTo>
                      <a:pt x="3167" y="4097"/>
                      <a:pt x="2120" y="5168"/>
                      <a:pt x="2120" y="6454"/>
                    </a:cubicBezTo>
                    <a:cubicBezTo>
                      <a:pt x="2120" y="7764"/>
                      <a:pt x="3191" y="8823"/>
                      <a:pt x="4477" y="8823"/>
                    </a:cubicBezTo>
                    <a:cubicBezTo>
                      <a:pt x="5787" y="8823"/>
                      <a:pt x="6847" y="7752"/>
                      <a:pt x="6847" y="6454"/>
                    </a:cubicBezTo>
                    <a:cubicBezTo>
                      <a:pt x="6847" y="5883"/>
                      <a:pt x="6644" y="5323"/>
                      <a:pt x="6263" y="4894"/>
                    </a:cubicBezTo>
                    <a:lnTo>
                      <a:pt x="6763" y="4406"/>
                    </a:lnTo>
                    <a:cubicBezTo>
                      <a:pt x="7263" y="4966"/>
                      <a:pt x="7549" y="5704"/>
                      <a:pt x="7549" y="6454"/>
                    </a:cubicBezTo>
                    <a:cubicBezTo>
                      <a:pt x="7549" y="8157"/>
                      <a:pt x="6168" y="9538"/>
                      <a:pt x="4465" y="9538"/>
                    </a:cubicBezTo>
                    <a:cubicBezTo>
                      <a:pt x="2775" y="9538"/>
                      <a:pt x="1382" y="8157"/>
                      <a:pt x="1382" y="6454"/>
                    </a:cubicBezTo>
                    <a:cubicBezTo>
                      <a:pt x="1382" y="4763"/>
                      <a:pt x="2775" y="3382"/>
                      <a:pt x="4465" y="3382"/>
                    </a:cubicBezTo>
                    <a:cubicBezTo>
                      <a:pt x="5061" y="3382"/>
                      <a:pt x="5632" y="3537"/>
                      <a:pt x="6132" y="3870"/>
                    </a:cubicBezTo>
                    <a:cubicBezTo>
                      <a:pt x="6157" y="3887"/>
                      <a:pt x="6187" y="3895"/>
                      <a:pt x="6217" y="3895"/>
                    </a:cubicBezTo>
                    <a:cubicBezTo>
                      <a:pt x="6272" y="3895"/>
                      <a:pt x="6328" y="3869"/>
                      <a:pt x="6358" y="3823"/>
                    </a:cubicBezTo>
                    <a:cubicBezTo>
                      <a:pt x="6406" y="3751"/>
                      <a:pt x="6382" y="3644"/>
                      <a:pt x="6311" y="3597"/>
                    </a:cubicBezTo>
                    <a:cubicBezTo>
                      <a:pt x="5763" y="3239"/>
                      <a:pt x="5132" y="3061"/>
                      <a:pt x="4477" y="3061"/>
                    </a:cubicBezTo>
                    <a:cubicBezTo>
                      <a:pt x="2608" y="3061"/>
                      <a:pt x="1084" y="4585"/>
                      <a:pt x="1084" y="6454"/>
                    </a:cubicBezTo>
                    <a:cubicBezTo>
                      <a:pt x="1084" y="8335"/>
                      <a:pt x="2608" y="9847"/>
                      <a:pt x="4477" y="9847"/>
                    </a:cubicBezTo>
                    <a:cubicBezTo>
                      <a:pt x="6358" y="9847"/>
                      <a:pt x="7870" y="8335"/>
                      <a:pt x="7870" y="6454"/>
                    </a:cubicBezTo>
                    <a:cubicBezTo>
                      <a:pt x="7870" y="5609"/>
                      <a:pt x="7561" y="4811"/>
                      <a:pt x="7001" y="4168"/>
                    </a:cubicBezTo>
                    <a:lnTo>
                      <a:pt x="7489" y="3680"/>
                    </a:lnTo>
                    <a:cubicBezTo>
                      <a:pt x="8120" y="4418"/>
                      <a:pt x="8537" y="5394"/>
                      <a:pt x="8537" y="6478"/>
                    </a:cubicBezTo>
                    <a:cubicBezTo>
                      <a:pt x="8537" y="8740"/>
                      <a:pt x="6692" y="10562"/>
                      <a:pt x="4441" y="10562"/>
                    </a:cubicBezTo>
                    <a:cubicBezTo>
                      <a:pt x="2191" y="10562"/>
                      <a:pt x="346" y="8716"/>
                      <a:pt x="346" y="6478"/>
                    </a:cubicBezTo>
                    <a:cubicBezTo>
                      <a:pt x="346" y="4228"/>
                      <a:pt x="2191" y="2382"/>
                      <a:pt x="4441" y="2382"/>
                    </a:cubicBezTo>
                    <a:close/>
                    <a:moveTo>
                      <a:pt x="9701" y="1"/>
                    </a:moveTo>
                    <a:cubicBezTo>
                      <a:pt x="9659" y="1"/>
                      <a:pt x="9617" y="17"/>
                      <a:pt x="9585" y="49"/>
                    </a:cubicBezTo>
                    <a:lnTo>
                      <a:pt x="7894" y="1739"/>
                    </a:lnTo>
                    <a:cubicBezTo>
                      <a:pt x="7859" y="1775"/>
                      <a:pt x="7847" y="1811"/>
                      <a:pt x="7847" y="1858"/>
                    </a:cubicBezTo>
                    <a:lnTo>
                      <a:pt x="7847" y="2811"/>
                    </a:lnTo>
                    <a:lnTo>
                      <a:pt x="7430" y="3228"/>
                    </a:lnTo>
                    <a:cubicBezTo>
                      <a:pt x="6644" y="2501"/>
                      <a:pt x="5584" y="2037"/>
                      <a:pt x="4430" y="2037"/>
                    </a:cubicBezTo>
                    <a:cubicBezTo>
                      <a:pt x="1989" y="2037"/>
                      <a:pt x="0" y="4013"/>
                      <a:pt x="0" y="6454"/>
                    </a:cubicBezTo>
                    <a:cubicBezTo>
                      <a:pt x="0" y="8895"/>
                      <a:pt x="1989" y="10883"/>
                      <a:pt x="4430" y="10883"/>
                    </a:cubicBezTo>
                    <a:cubicBezTo>
                      <a:pt x="6870" y="10883"/>
                      <a:pt x="8847" y="8895"/>
                      <a:pt x="8847" y="6454"/>
                    </a:cubicBezTo>
                    <a:cubicBezTo>
                      <a:pt x="8847" y="5299"/>
                      <a:pt x="8394" y="4240"/>
                      <a:pt x="7656" y="3454"/>
                    </a:cubicBezTo>
                    <a:lnTo>
                      <a:pt x="8073" y="3037"/>
                    </a:lnTo>
                    <a:lnTo>
                      <a:pt x="9025" y="3037"/>
                    </a:lnTo>
                    <a:cubicBezTo>
                      <a:pt x="9073" y="3037"/>
                      <a:pt x="9109" y="3013"/>
                      <a:pt x="9144" y="2989"/>
                    </a:cubicBezTo>
                    <a:lnTo>
                      <a:pt x="10835" y="1299"/>
                    </a:lnTo>
                    <a:cubicBezTo>
                      <a:pt x="10895" y="1251"/>
                      <a:pt x="10918" y="1192"/>
                      <a:pt x="10883" y="1132"/>
                    </a:cubicBezTo>
                    <a:cubicBezTo>
                      <a:pt x="10859" y="1072"/>
                      <a:pt x="10799" y="1025"/>
                      <a:pt x="10740" y="1025"/>
                    </a:cubicBezTo>
                    <a:lnTo>
                      <a:pt x="9871" y="1025"/>
                    </a:lnTo>
                    <a:lnTo>
                      <a:pt x="9871" y="168"/>
                    </a:lnTo>
                    <a:cubicBezTo>
                      <a:pt x="9871" y="108"/>
                      <a:pt x="9823" y="49"/>
                      <a:pt x="9764" y="13"/>
                    </a:cubicBezTo>
                    <a:cubicBezTo>
                      <a:pt x="9744" y="5"/>
                      <a:pt x="9723" y="1"/>
                      <a:pt x="97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91" name="Google Shape;1796;p57">
                <a:extLst>
                  <a:ext uri="{FF2B5EF4-FFF2-40B4-BE49-F238E27FC236}">
                    <a16:creationId xmlns:a16="http://schemas.microsoft.com/office/drawing/2014/main" id="{3C1DF3E1-F53C-2209-5FB2-CD4E7CCFC0C9}"/>
                  </a:ext>
                </a:extLst>
              </p:cNvPr>
              <p:cNvGrpSpPr/>
              <p:nvPr/>
            </p:nvGrpSpPr>
            <p:grpSpPr>
              <a:xfrm>
                <a:off x="4384666" y="1742614"/>
                <a:ext cx="409937" cy="402257"/>
                <a:chOff x="1329585" y="1989925"/>
                <a:chExt cx="341472" cy="335074"/>
              </a:xfrm>
            </p:grpSpPr>
            <p:sp>
              <p:nvSpPr>
                <p:cNvPr id="95" name="Google Shape;1797;p57">
                  <a:extLst>
                    <a:ext uri="{FF2B5EF4-FFF2-40B4-BE49-F238E27FC236}">
                      <a16:creationId xmlns:a16="http://schemas.microsoft.com/office/drawing/2014/main" id="{F1EB9B57-0D2F-C3B1-98E0-519E39E05AA5}"/>
                    </a:ext>
                  </a:extLst>
                </p:cNvPr>
                <p:cNvSpPr/>
                <p:nvPr/>
              </p:nvSpPr>
              <p:spPr>
                <a:xfrm>
                  <a:off x="1562263" y="2097956"/>
                  <a:ext cx="108795" cy="22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8" h="7121" extrusionOk="0">
                      <a:moveTo>
                        <a:pt x="1155" y="345"/>
                      </a:moveTo>
                      <a:cubicBezTo>
                        <a:pt x="1215" y="345"/>
                        <a:pt x="1274" y="405"/>
                        <a:pt x="1274" y="465"/>
                      </a:cubicBezTo>
                      <a:lnTo>
                        <a:pt x="1274" y="536"/>
                      </a:lnTo>
                      <a:lnTo>
                        <a:pt x="1274" y="1107"/>
                      </a:lnTo>
                      <a:cubicBezTo>
                        <a:pt x="1274" y="1191"/>
                        <a:pt x="1346" y="1274"/>
                        <a:pt x="1429" y="1274"/>
                      </a:cubicBezTo>
                      <a:cubicBezTo>
                        <a:pt x="1524" y="1274"/>
                        <a:pt x="1596" y="1191"/>
                        <a:pt x="1596" y="1107"/>
                      </a:cubicBezTo>
                      <a:lnTo>
                        <a:pt x="1596" y="584"/>
                      </a:lnTo>
                      <a:cubicBezTo>
                        <a:pt x="1608" y="536"/>
                        <a:pt x="1655" y="524"/>
                        <a:pt x="1703" y="524"/>
                      </a:cubicBezTo>
                      <a:lnTo>
                        <a:pt x="1715" y="524"/>
                      </a:lnTo>
                      <a:cubicBezTo>
                        <a:pt x="1774" y="524"/>
                        <a:pt x="1834" y="584"/>
                        <a:pt x="1834" y="643"/>
                      </a:cubicBezTo>
                      <a:lnTo>
                        <a:pt x="1834" y="679"/>
                      </a:lnTo>
                      <a:lnTo>
                        <a:pt x="1834" y="1131"/>
                      </a:lnTo>
                      <a:cubicBezTo>
                        <a:pt x="1834" y="1227"/>
                        <a:pt x="1905" y="1298"/>
                        <a:pt x="2001" y="1298"/>
                      </a:cubicBezTo>
                      <a:cubicBezTo>
                        <a:pt x="2084" y="1298"/>
                        <a:pt x="2167" y="1227"/>
                        <a:pt x="2167" y="1131"/>
                      </a:cubicBezTo>
                      <a:lnTo>
                        <a:pt x="2167" y="715"/>
                      </a:lnTo>
                      <a:cubicBezTo>
                        <a:pt x="2179" y="679"/>
                        <a:pt x="2227" y="655"/>
                        <a:pt x="2263" y="655"/>
                      </a:cubicBezTo>
                      <a:lnTo>
                        <a:pt x="2286" y="655"/>
                      </a:lnTo>
                      <a:cubicBezTo>
                        <a:pt x="2346" y="655"/>
                        <a:pt x="2406" y="715"/>
                        <a:pt x="2406" y="774"/>
                      </a:cubicBezTo>
                      <a:lnTo>
                        <a:pt x="2406" y="893"/>
                      </a:lnTo>
                      <a:lnTo>
                        <a:pt x="2406" y="1238"/>
                      </a:lnTo>
                      <a:cubicBezTo>
                        <a:pt x="2406" y="1334"/>
                        <a:pt x="2477" y="1405"/>
                        <a:pt x="2560" y="1405"/>
                      </a:cubicBezTo>
                      <a:cubicBezTo>
                        <a:pt x="2656" y="1405"/>
                        <a:pt x="2727" y="1334"/>
                        <a:pt x="2727" y="1238"/>
                      </a:cubicBezTo>
                      <a:lnTo>
                        <a:pt x="2727" y="893"/>
                      </a:lnTo>
                      <a:cubicBezTo>
                        <a:pt x="2727" y="834"/>
                        <a:pt x="2787" y="774"/>
                        <a:pt x="2846" y="774"/>
                      </a:cubicBezTo>
                      <a:lnTo>
                        <a:pt x="2858" y="774"/>
                      </a:lnTo>
                      <a:cubicBezTo>
                        <a:pt x="2917" y="774"/>
                        <a:pt x="2977" y="834"/>
                        <a:pt x="2977" y="893"/>
                      </a:cubicBezTo>
                      <a:lnTo>
                        <a:pt x="2977" y="1691"/>
                      </a:lnTo>
                      <a:lnTo>
                        <a:pt x="2977" y="1703"/>
                      </a:lnTo>
                      <a:cubicBezTo>
                        <a:pt x="3001" y="1893"/>
                        <a:pt x="2977" y="2477"/>
                        <a:pt x="2679" y="2727"/>
                      </a:cubicBezTo>
                      <a:cubicBezTo>
                        <a:pt x="2644" y="2762"/>
                        <a:pt x="2620" y="2798"/>
                        <a:pt x="2620" y="2858"/>
                      </a:cubicBezTo>
                      <a:lnTo>
                        <a:pt x="2620" y="3393"/>
                      </a:lnTo>
                      <a:lnTo>
                        <a:pt x="1012" y="3393"/>
                      </a:lnTo>
                      <a:lnTo>
                        <a:pt x="1012" y="3024"/>
                      </a:lnTo>
                      <a:cubicBezTo>
                        <a:pt x="1012" y="2965"/>
                        <a:pt x="989" y="2917"/>
                        <a:pt x="941" y="2893"/>
                      </a:cubicBezTo>
                      <a:cubicBezTo>
                        <a:pt x="989" y="2846"/>
                        <a:pt x="417" y="2417"/>
                        <a:pt x="393" y="1953"/>
                      </a:cubicBezTo>
                      <a:cubicBezTo>
                        <a:pt x="381" y="1691"/>
                        <a:pt x="358" y="1358"/>
                        <a:pt x="465" y="1274"/>
                      </a:cubicBezTo>
                      <a:cubicBezTo>
                        <a:pt x="501" y="1247"/>
                        <a:pt x="550" y="1234"/>
                        <a:pt x="617" y="1234"/>
                      </a:cubicBezTo>
                      <a:cubicBezTo>
                        <a:pt x="640" y="1234"/>
                        <a:pt x="664" y="1235"/>
                        <a:pt x="691" y="1238"/>
                      </a:cubicBezTo>
                      <a:lnTo>
                        <a:pt x="691" y="1465"/>
                      </a:lnTo>
                      <a:cubicBezTo>
                        <a:pt x="691" y="1548"/>
                        <a:pt x="762" y="1631"/>
                        <a:pt x="858" y="1631"/>
                      </a:cubicBezTo>
                      <a:cubicBezTo>
                        <a:pt x="941" y="1631"/>
                        <a:pt x="1012" y="1548"/>
                        <a:pt x="1012" y="1465"/>
                      </a:cubicBezTo>
                      <a:lnTo>
                        <a:pt x="1012" y="465"/>
                      </a:lnTo>
                      <a:cubicBezTo>
                        <a:pt x="1012" y="405"/>
                        <a:pt x="1072" y="345"/>
                        <a:pt x="1132" y="345"/>
                      </a:cubicBezTo>
                      <a:close/>
                      <a:moveTo>
                        <a:pt x="2941" y="3691"/>
                      </a:moveTo>
                      <a:lnTo>
                        <a:pt x="2941" y="4215"/>
                      </a:lnTo>
                      <a:lnTo>
                        <a:pt x="810" y="4215"/>
                      </a:lnTo>
                      <a:lnTo>
                        <a:pt x="810" y="3691"/>
                      </a:lnTo>
                      <a:close/>
                      <a:moveTo>
                        <a:pt x="2941" y="4548"/>
                      </a:moveTo>
                      <a:lnTo>
                        <a:pt x="2941" y="6787"/>
                      </a:lnTo>
                      <a:lnTo>
                        <a:pt x="810" y="6787"/>
                      </a:lnTo>
                      <a:lnTo>
                        <a:pt x="810" y="4548"/>
                      </a:lnTo>
                      <a:close/>
                      <a:moveTo>
                        <a:pt x="1132" y="0"/>
                      </a:moveTo>
                      <a:cubicBezTo>
                        <a:pt x="882" y="0"/>
                        <a:pt x="667" y="215"/>
                        <a:pt x="667" y="465"/>
                      </a:cubicBezTo>
                      <a:lnTo>
                        <a:pt x="667" y="893"/>
                      </a:lnTo>
                      <a:cubicBezTo>
                        <a:pt x="645" y="892"/>
                        <a:pt x="623" y="891"/>
                        <a:pt x="602" y="891"/>
                      </a:cubicBezTo>
                      <a:cubicBezTo>
                        <a:pt x="453" y="891"/>
                        <a:pt x="332" y="927"/>
                        <a:pt x="239" y="1000"/>
                      </a:cubicBezTo>
                      <a:cubicBezTo>
                        <a:pt x="0" y="1191"/>
                        <a:pt x="36" y="1584"/>
                        <a:pt x="48" y="1965"/>
                      </a:cubicBezTo>
                      <a:cubicBezTo>
                        <a:pt x="72" y="2489"/>
                        <a:pt x="536" y="2905"/>
                        <a:pt x="715" y="3060"/>
                      </a:cubicBezTo>
                      <a:lnTo>
                        <a:pt x="715" y="3334"/>
                      </a:lnTo>
                      <a:lnTo>
                        <a:pt x="631" y="3334"/>
                      </a:lnTo>
                      <a:cubicBezTo>
                        <a:pt x="536" y="3334"/>
                        <a:pt x="465" y="3405"/>
                        <a:pt x="465" y="3501"/>
                      </a:cubicBezTo>
                      <a:lnTo>
                        <a:pt x="465" y="4370"/>
                      </a:lnTo>
                      <a:lnTo>
                        <a:pt x="465" y="6953"/>
                      </a:lnTo>
                      <a:cubicBezTo>
                        <a:pt x="465" y="7049"/>
                        <a:pt x="536" y="7120"/>
                        <a:pt x="631" y="7120"/>
                      </a:cubicBezTo>
                      <a:lnTo>
                        <a:pt x="3096" y="7120"/>
                      </a:lnTo>
                      <a:cubicBezTo>
                        <a:pt x="3191" y="7120"/>
                        <a:pt x="3263" y="7049"/>
                        <a:pt x="3263" y="6953"/>
                      </a:cubicBezTo>
                      <a:lnTo>
                        <a:pt x="3263" y="4370"/>
                      </a:lnTo>
                      <a:lnTo>
                        <a:pt x="3263" y="3501"/>
                      </a:lnTo>
                      <a:cubicBezTo>
                        <a:pt x="3263" y="3429"/>
                        <a:pt x="3191" y="3358"/>
                        <a:pt x="3096" y="3358"/>
                      </a:cubicBezTo>
                      <a:lnTo>
                        <a:pt x="3001" y="3358"/>
                      </a:lnTo>
                      <a:lnTo>
                        <a:pt x="3001" y="2893"/>
                      </a:lnTo>
                      <a:cubicBezTo>
                        <a:pt x="3418" y="2477"/>
                        <a:pt x="3370" y="1727"/>
                        <a:pt x="3358" y="1643"/>
                      </a:cubicBezTo>
                      <a:lnTo>
                        <a:pt x="3358" y="869"/>
                      </a:lnTo>
                      <a:cubicBezTo>
                        <a:pt x="3358" y="619"/>
                        <a:pt x="3144" y="405"/>
                        <a:pt x="2894" y="405"/>
                      </a:cubicBezTo>
                      <a:lnTo>
                        <a:pt x="2870" y="405"/>
                      </a:lnTo>
                      <a:cubicBezTo>
                        <a:pt x="2798" y="405"/>
                        <a:pt x="2727" y="417"/>
                        <a:pt x="2656" y="465"/>
                      </a:cubicBezTo>
                      <a:cubicBezTo>
                        <a:pt x="2560" y="357"/>
                        <a:pt x="2441" y="286"/>
                        <a:pt x="2298" y="286"/>
                      </a:cubicBezTo>
                      <a:lnTo>
                        <a:pt x="2275" y="286"/>
                      </a:lnTo>
                      <a:cubicBezTo>
                        <a:pt x="2203" y="286"/>
                        <a:pt x="2132" y="298"/>
                        <a:pt x="2072" y="345"/>
                      </a:cubicBezTo>
                      <a:cubicBezTo>
                        <a:pt x="1977" y="238"/>
                        <a:pt x="1870" y="179"/>
                        <a:pt x="1727" y="179"/>
                      </a:cubicBezTo>
                      <a:lnTo>
                        <a:pt x="1715" y="179"/>
                      </a:lnTo>
                      <a:cubicBezTo>
                        <a:pt x="1655" y="179"/>
                        <a:pt x="1596" y="203"/>
                        <a:pt x="1536" y="215"/>
                      </a:cubicBezTo>
                      <a:cubicBezTo>
                        <a:pt x="1465" y="95"/>
                        <a:pt x="1310" y="0"/>
                        <a:pt x="1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6" name="Google Shape;1798;p57">
                  <a:extLst>
                    <a:ext uri="{FF2B5EF4-FFF2-40B4-BE49-F238E27FC236}">
                      <a16:creationId xmlns:a16="http://schemas.microsoft.com/office/drawing/2014/main" id="{2610989F-AA80-EE27-A7D6-11EF62BC31E6}"/>
                    </a:ext>
                  </a:extLst>
                </p:cNvPr>
                <p:cNvSpPr/>
                <p:nvPr/>
              </p:nvSpPr>
              <p:spPr>
                <a:xfrm>
                  <a:off x="1406137" y="1989925"/>
                  <a:ext cx="198587" cy="335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9" h="10527" extrusionOk="0">
                      <a:moveTo>
                        <a:pt x="643" y="346"/>
                      </a:moveTo>
                      <a:lnTo>
                        <a:pt x="1060" y="382"/>
                      </a:lnTo>
                      <a:lnTo>
                        <a:pt x="941" y="644"/>
                      </a:lnTo>
                      <a:lnTo>
                        <a:pt x="643" y="346"/>
                      </a:lnTo>
                      <a:close/>
                      <a:moveTo>
                        <a:pt x="1393" y="453"/>
                      </a:moveTo>
                      <a:lnTo>
                        <a:pt x="2465" y="894"/>
                      </a:lnTo>
                      <a:lnTo>
                        <a:pt x="2346" y="1334"/>
                      </a:lnTo>
                      <a:lnTo>
                        <a:pt x="1203" y="858"/>
                      </a:lnTo>
                      <a:lnTo>
                        <a:pt x="1393" y="453"/>
                      </a:lnTo>
                      <a:close/>
                      <a:moveTo>
                        <a:pt x="4965" y="1942"/>
                      </a:moveTo>
                      <a:lnTo>
                        <a:pt x="5346" y="2108"/>
                      </a:lnTo>
                      <a:lnTo>
                        <a:pt x="5144" y="2525"/>
                      </a:lnTo>
                      <a:lnTo>
                        <a:pt x="4834" y="2382"/>
                      </a:lnTo>
                      <a:cubicBezTo>
                        <a:pt x="4846" y="2370"/>
                        <a:pt x="4846" y="2370"/>
                        <a:pt x="4846" y="2358"/>
                      </a:cubicBezTo>
                      <a:lnTo>
                        <a:pt x="4965" y="1942"/>
                      </a:lnTo>
                      <a:close/>
                      <a:moveTo>
                        <a:pt x="5656" y="2239"/>
                      </a:moveTo>
                      <a:lnTo>
                        <a:pt x="5834" y="2311"/>
                      </a:lnTo>
                      <a:cubicBezTo>
                        <a:pt x="5858" y="2323"/>
                        <a:pt x="5882" y="2346"/>
                        <a:pt x="5894" y="2370"/>
                      </a:cubicBezTo>
                      <a:cubicBezTo>
                        <a:pt x="5906" y="2406"/>
                        <a:pt x="5906" y="2430"/>
                        <a:pt x="5894" y="2442"/>
                      </a:cubicBezTo>
                      <a:lnTo>
                        <a:pt x="5798" y="2668"/>
                      </a:lnTo>
                      <a:cubicBezTo>
                        <a:pt x="5787" y="2704"/>
                        <a:pt x="5775" y="2716"/>
                        <a:pt x="5739" y="2727"/>
                      </a:cubicBezTo>
                      <a:cubicBezTo>
                        <a:pt x="5727" y="2733"/>
                        <a:pt x="5712" y="2736"/>
                        <a:pt x="5699" y="2736"/>
                      </a:cubicBezTo>
                      <a:cubicBezTo>
                        <a:pt x="5685" y="2736"/>
                        <a:pt x="5673" y="2733"/>
                        <a:pt x="5667" y="2727"/>
                      </a:cubicBezTo>
                      <a:lnTo>
                        <a:pt x="5477" y="2632"/>
                      </a:lnTo>
                      <a:lnTo>
                        <a:pt x="5656" y="2239"/>
                      </a:lnTo>
                      <a:close/>
                      <a:moveTo>
                        <a:pt x="3060" y="453"/>
                      </a:moveTo>
                      <a:cubicBezTo>
                        <a:pt x="3096" y="453"/>
                        <a:pt x="3120" y="477"/>
                        <a:pt x="3143" y="513"/>
                      </a:cubicBezTo>
                      <a:cubicBezTo>
                        <a:pt x="3155" y="537"/>
                        <a:pt x="3155" y="572"/>
                        <a:pt x="3155" y="596"/>
                      </a:cubicBezTo>
                      <a:lnTo>
                        <a:pt x="3143" y="668"/>
                      </a:lnTo>
                      <a:lnTo>
                        <a:pt x="2941" y="1358"/>
                      </a:lnTo>
                      <a:cubicBezTo>
                        <a:pt x="2917" y="1453"/>
                        <a:pt x="2977" y="1537"/>
                        <a:pt x="3060" y="1561"/>
                      </a:cubicBezTo>
                      <a:lnTo>
                        <a:pt x="3108" y="1561"/>
                      </a:lnTo>
                      <a:cubicBezTo>
                        <a:pt x="3179" y="1561"/>
                        <a:pt x="3239" y="1525"/>
                        <a:pt x="3274" y="1442"/>
                      </a:cubicBezTo>
                      <a:lnTo>
                        <a:pt x="3465" y="799"/>
                      </a:lnTo>
                      <a:cubicBezTo>
                        <a:pt x="3501" y="763"/>
                        <a:pt x="3536" y="751"/>
                        <a:pt x="3584" y="751"/>
                      </a:cubicBezTo>
                      <a:lnTo>
                        <a:pt x="3596" y="751"/>
                      </a:lnTo>
                      <a:cubicBezTo>
                        <a:pt x="3631" y="751"/>
                        <a:pt x="3655" y="775"/>
                        <a:pt x="3679" y="811"/>
                      </a:cubicBezTo>
                      <a:cubicBezTo>
                        <a:pt x="3691" y="834"/>
                        <a:pt x="3691" y="870"/>
                        <a:pt x="3691" y="894"/>
                      </a:cubicBezTo>
                      <a:lnTo>
                        <a:pt x="3512" y="1489"/>
                      </a:lnTo>
                      <a:cubicBezTo>
                        <a:pt x="3477" y="1584"/>
                        <a:pt x="3536" y="1668"/>
                        <a:pt x="3631" y="1704"/>
                      </a:cubicBezTo>
                      <a:lnTo>
                        <a:pt x="3679" y="1704"/>
                      </a:lnTo>
                      <a:cubicBezTo>
                        <a:pt x="3751" y="1704"/>
                        <a:pt x="3810" y="1656"/>
                        <a:pt x="3834" y="1584"/>
                      </a:cubicBezTo>
                      <a:lnTo>
                        <a:pt x="4001" y="1025"/>
                      </a:lnTo>
                      <a:cubicBezTo>
                        <a:pt x="4026" y="999"/>
                        <a:pt x="4052" y="980"/>
                        <a:pt x="4082" y="980"/>
                      </a:cubicBezTo>
                      <a:cubicBezTo>
                        <a:pt x="4094" y="980"/>
                        <a:pt x="4106" y="982"/>
                        <a:pt x="4120" y="989"/>
                      </a:cubicBezTo>
                      <a:lnTo>
                        <a:pt x="4132" y="989"/>
                      </a:lnTo>
                      <a:cubicBezTo>
                        <a:pt x="4191" y="1001"/>
                        <a:pt x="4239" y="1061"/>
                        <a:pt x="4227" y="1132"/>
                      </a:cubicBezTo>
                      <a:lnTo>
                        <a:pt x="4191" y="1239"/>
                      </a:lnTo>
                      <a:lnTo>
                        <a:pt x="4048" y="1704"/>
                      </a:lnTo>
                      <a:cubicBezTo>
                        <a:pt x="4012" y="1787"/>
                        <a:pt x="4060" y="1882"/>
                        <a:pt x="4155" y="1906"/>
                      </a:cubicBezTo>
                      <a:cubicBezTo>
                        <a:pt x="4167" y="1906"/>
                        <a:pt x="4179" y="1918"/>
                        <a:pt x="4191" y="1918"/>
                      </a:cubicBezTo>
                      <a:cubicBezTo>
                        <a:pt x="4274" y="1918"/>
                        <a:pt x="4334" y="1882"/>
                        <a:pt x="4358" y="1799"/>
                      </a:cubicBezTo>
                      <a:lnTo>
                        <a:pt x="4513" y="1346"/>
                      </a:lnTo>
                      <a:cubicBezTo>
                        <a:pt x="4523" y="1293"/>
                        <a:pt x="4572" y="1249"/>
                        <a:pt x="4633" y="1249"/>
                      </a:cubicBezTo>
                      <a:cubicBezTo>
                        <a:pt x="4641" y="1249"/>
                        <a:pt x="4648" y="1250"/>
                        <a:pt x="4655" y="1251"/>
                      </a:cubicBezTo>
                      <a:lnTo>
                        <a:pt x="4667" y="1251"/>
                      </a:lnTo>
                      <a:cubicBezTo>
                        <a:pt x="4727" y="1263"/>
                        <a:pt x="4774" y="1323"/>
                        <a:pt x="4763" y="1406"/>
                      </a:cubicBezTo>
                      <a:lnTo>
                        <a:pt x="4513" y="2299"/>
                      </a:lnTo>
                      <a:lnTo>
                        <a:pt x="4513" y="2311"/>
                      </a:lnTo>
                      <a:cubicBezTo>
                        <a:pt x="4524" y="2311"/>
                        <a:pt x="4417" y="3025"/>
                        <a:pt x="3989" y="3239"/>
                      </a:cubicBezTo>
                      <a:cubicBezTo>
                        <a:pt x="3929" y="3263"/>
                        <a:pt x="3893" y="3323"/>
                        <a:pt x="3893" y="3382"/>
                      </a:cubicBezTo>
                      <a:lnTo>
                        <a:pt x="3893" y="3894"/>
                      </a:lnTo>
                      <a:lnTo>
                        <a:pt x="2310" y="3894"/>
                      </a:lnTo>
                      <a:lnTo>
                        <a:pt x="2310" y="3085"/>
                      </a:lnTo>
                      <a:cubicBezTo>
                        <a:pt x="2310" y="3037"/>
                        <a:pt x="2286" y="3013"/>
                        <a:pt x="2262" y="2977"/>
                      </a:cubicBezTo>
                      <a:cubicBezTo>
                        <a:pt x="2262" y="2977"/>
                        <a:pt x="1798" y="2430"/>
                        <a:pt x="1893" y="1965"/>
                      </a:cubicBezTo>
                      <a:cubicBezTo>
                        <a:pt x="1917" y="1823"/>
                        <a:pt x="1941" y="1656"/>
                        <a:pt x="1977" y="1537"/>
                      </a:cubicBezTo>
                      <a:lnTo>
                        <a:pt x="2274" y="1668"/>
                      </a:lnTo>
                      <a:cubicBezTo>
                        <a:pt x="2286" y="1715"/>
                        <a:pt x="2334" y="1763"/>
                        <a:pt x="2393" y="1775"/>
                      </a:cubicBezTo>
                      <a:cubicBezTo>
                        <a:pt x="2412" y="1782"/>
                        <a:pt x="2431" y="1785"/>
                        <a:pt x="2449" y="1785"/>
                      </a:cubicBezTo>
                      <a:cubicBezTo>
                        <a:pt x="2520" y="1785"/>
                        <a:pt x="2579" y="1732"/>
                        <a:pt x="2608" y="1656"/>
                      </a:cubicBezTo>
                      <a:lnTo>
                        <a:pt x="2905" y="537"/>
                      </a:lnTo>
                      <a:cubicBezTo>
                        <a:pt x="2905" y="513"/>
                        <a:pt x="2929" y="477"/>
                        <a:pt x="2953" y="465"/>
                      </a:cubicBezTo>
                      <a:cubicBezTo>
                        <a:pt x="2989" y="453"/>
                        <a:pt x="3012" y="453"/>
                        <a:pt x="3048" y="453"/>
                      </a:cubicBezTo>
                      <a:close/>
                      <a:moveTo>
                        <a:pt x="4132" y="4263"/>
                      </a:moveTo>
                      <a:lnTo>
                        <a:pt x="4132" y="4787"/>
                      </a:lnTo>
                      <a:lnTo>
                        <a:pt x="2012" y="4787"/>
                      </a:lnTo>
                      <a:lnTo>
                        <a:pt x="2012" y="4263"/>
                      </a:lnTo>
                      <a:close/>
                      <a:moveTo>
                        <a:pt x="191" y="1"/>
                      </a:moveTo>
                      <a:cubicBezTo>
                        <a:pt x="119" y="1"/>
                        <a:pt x="60" y="37"/>
                        <a:pt x="24" y="108"/>
                      </a:cubicBezTo>
                      <a:cubicBezTo>
                        <a:pt x="0" y="168"/>
                        <a:pt x="12" y="239"/>
                        <a:pt x="60" y="299"/>
                      </a:cubicBezTo>
                      <a:lnTo>
                        <a:pt x="845" y="1072"/>
                      </a:lnTo>
                      <a:lnTo>
                        <a:pt x="857" y="1084"/>
                      </a:lnTo>
                      <a:lnTo>
                        <a:pt x="869" y="1084"/>
                      </a:lnTo>
                      <a:cubicBezTo>
                        <a:pt x="893" y="1108"/>
                        <a:pt x="917" y="1120"/>
                        <a:pt x="953" y="1120"/>
                      </a:cubicBezTo>
                      <a:lnTo>
                        <a:pt x="1667" y="1418"/>
                      </a:lnTo>
                      <a:cubicBezTo>
                        <a:pt x="1607" y="1561"/>
                        <a:pt x="1572" y="1763"/>
                        <a:pt x="1548" y="1918"/>
                      </a:cubicBezTo>
                      <a:cubicBezTo>
                        <a:pt x="1453" y="2442"/>
                        <a:pt x="1822" y="2989"/>
                        <a:pt x="1941" y="3156"/>
                      </a:cubicBezTo>
                      <a:lnTo>
                        <a:pt x="1941" y="3918"/>
                      </a:lnTo>
                      <a:lnTo>
                        <a:pt x="1810" y="3918"/>
                      </a:lnTo>
                      <a:cubicBezTo>
                        <a:pt x="1726" y="3918"/>
                        <a:pt x="1643" y="3990"/>
                        <a:pt x="1643" y="4085"/>
                      </a:cubicBezTo>
                      <a:lnTo>
                        <a:pt x="1643" y="4942"/>
                      </a:lnTo>
                      <a:lnTo>
                        <a:pt x="1643" y="10359"/>
                      </a:lnTo>
                      <a:cubicBezTo>
                        <a:pt x="1643" y="10455"/>
                        <a:pt x="1726" y="10526"/>
                        <a:pt x="1810" y="10526"/>
                      </a:cubicBezTo>
                      <a:lnTo>
                        <a:pt x="4286" y="10526"/>
                      </a:lnTo>
                      <a:cubicBezTo>
                        <a:pt x="4370" y="10526"/>
                        <a:pt x="4453" y="10455"/>
                        <a:pt x="4453" y="10359"/>
                      </a:cubicBezTo>
                      <a:lnTo>
                        <a:pt x="4453" y="6168"/>
                      </a:lnTo>
                      <a:cubicBezTo>
                        <a:pt x="4453" y="6073"/>
                        <a:pt x="4370" y="6002"/>
                        <a:pt x="4286" y="6002"/>
                      </a:cubicBezTo>
                      <a:cubicBezTo>
                        <a:pt x="4191" y="6002"/>
                        <a:pt x="4120" y="6073"/>
                        <a:pt x="4120" y="6168"/>
                      </a:cubicBezTo>
                      <a:lnTo>
                        <a:pt x="4120" y="10181"/>
                      </a:lnTo>
                      <a:lnTo>
                        <a:pt x="2012" y="10181"/>
                      </a:lnTo>
                      <a:lnTo>
                        <a:pt x="2012" y="5109"/>
                      </a:lnTo>
                      <a:lnTo>
                        <a:pt x="4132" y="5109"/>
                      </a:lnTo>
                      <a:lnTo>
                        <a:pt x="4132" y="5394"/>
                      </a:lnTo>
                      <a:lnTo>
                        <a:pt x="4132" y="5585"/>
                      </a:lnTo>
                      <a:cubicBezTo>
                        <a:pt x="4132" y="5668"/>
                        <a:pt x="4215" y="5752"/>
                        <a:pt x="4298" y="5752"/>
                      </a:cubicBezTo>
                      <a:cubicBezTo>
                        <a:pt x="4393" y="5752"/>
                        <a:pt x="4465" y="5668"/>
                        <a:pt x="4465" y="5585"/>
                      </a:cubicBezTo>
                      <a:lnTo>
                        <a:pt x="4465" y="5394"/>
                      </a:lnTo>
                      <a:lnTo>
                        <a:pt x="4465" y="4942"/>
                      </a:lnTo>
                      <a:lnTo>
                        <a:pt x="4465" y="4085"/>
                      </a:lnTo>
                      <a:cubicBezTo>
                        <a:pt x="4465" y="3990"/>
                        <a:pt x="4393" y="3918"/>
                        <a:pt x="4298" y="3918"/>
                      </a:cubicBezTo>
                      <a:lnTo>
                        <a:pt x="4239" y="3918"/>
                      </a:lnTo>
                      <a:lnTo>
                        <a:pt x="4239" y="3489"/>
                      </a:lnTo>
                      <a:cubicBezTo>
                        <a:pt x="4524" y="3299"/>
                        <a:pt x="4667" y="2966"/>
                        <a:pt x="4763" y="2716"/>
                      </a:cubicBezTo>
                      <a:lnTo>
                        <a:pt x="5525" y="3037"/>
                      </a:lnTo>
                      <a:cubicBezTo>
                        <a:pt x="5584" y="3073"/>
                        <a:pt x="5644" y="3073"/>
                        <a:pt x="5703" y="3073"/>
                      </a:cubicBezTo>
                      <a:cubicBezTo>
                        <a:pt x="5763" y="3073"/>
                        <a:pt x="5822" y="3049"/>
                        <a:pt x="5858" y="3037"/>
                      </a:cubicBezTo>
                      <a:cubicBezTo>
                        <a:pt x="5965" y="3001"/>
                        <a:pt x="6060" y="2906"/>
                        <a:pt x="6096" y="2799"/>
                      </a:cubicBezTo>
                      <a:lnTo>
                        <a:pt x="6191" y="2585"/>
                      </a:lnTo>
                      <a:cubicBezTo>
                        <a:pt x="6239" y="2477"/>
                        <a:pt x="6239" y="2358"/>
                        <a:pt x="6191" y="2239"/>
                      </a:cubicBezTo>
                      <a:cubicBezTo>
                        <a:pt x="6144" y="2132"/>
                        <a:pt x="6060" y="2037"/>
                        <a:pt x="5953" y="2001"/>
                      </a:cubicBezTo>
                      <a:lnTo>
                        <a:pt x="5048" y="1608"/>
                      </a:lnTo>
                      <a:lnTo>
                        <a:pt x="5084" y="1465"/>
                      </a:lnTo>
                      <a:cubicBezTo>
                        <a:pt x="5120" y="1346"/>
                        <a:pt x="5108" y="1227"/>
                        <a:pt x="5025" y="1120"/>
                      </a:cubicBezTo>
                      <a:cubicBezTo>
                        <a:pt x="4965" y="1013"/>
                        <a:pt x="4870" y="942"/>
                        <a:pt x="4751" y="906"/>
                      </a:cubicBezTo>
                      <a:lnTo>
                        <a:pt x="4727" y="906"/>
                      </a:lnTo>
                      <a:cubicBezTo>
                        <a:pt x="4691" y="900"/>
                        <a:pt x="4655" y="897"/>
                        <a:pt x="4620" y="897"/>
                      </a:cubicBezTo>
                      <a:cubicBezTo>
                        <a:pt x="4584" y="897"/>
                        <a:pt x="4548" y="900"/>
                        <a:pt x="4513" y="906"/>
                      </a:cubicBezTo>
                      <a:cubicBezTo>
                        <a:pt x="4453" y="787"/>
                        <a:pt x="4346" y="691"/>
                        <a:pt x="4191" y="656"/>
                      </a:cubicBezTo>
                      <a:lnTo>
                        <a:pt x="4179" y="656"/>
                      </a:lnTo>
                      <a:cubicBezTo>
                        <a:pt x="4143" y="650"/>
                        <a:pt x="4108" y="647"/>
                        <a:pt x="4071" y="647"/>
                      </a:cubicBezTo>
                      <a:cubicBezTo>
                        <a:pt x="4033" y="647"/>
                        <a:pt x="3995" y="650"/>
                        <a:pt x="3953" y="656"/>
                      </a:cubicBezTo>
                      <a:cubicBezTo>
                        <a:pt x="3953" y="644"/>
                        <a:pt x="3941" y="632"/>
                        <a:pt x="3941" y="632"/>
                      </a:cubicBezTo>
                      <a:cubicBezTo>
                        <a:pt x="3882" y="525"/>
                        <a:pt x="3774" y="453"/>
                        <a:pt x="3655" y="418"/>
                      </a:cubicBezTo>
                      <a:lnTo>
                        <a:pt x="3643" y="418"/>
                      </a:lnTo>
                      <a:cubicBezTo>
                        <a:pt x="3614" y="412"/>
                        <a:pt x="3584" y="409"/>
                        <a:pt x="3554" y="409"/>
                      </a:cubicBezTo>
                      <a:cubicBezTo>
                        <a:pt x="3524" y="409"/>
                        <a:pt x="3495" y="412"/>
                        <a:pt x="3465" y="418"/>
                      </a:cubicBezTo>
                      <a:lnTo>
                        <a:pt x="3417" y="334"/>
                      </a:lnTo>
                      <a:cubicBezTo>
                        <a:pt x="3358" y="227"/>
                        <a:pt x="3250" y="156"/>
                        <a:pt x="3143" y="120"/>
                      </a:cubicBezTo>
                      <a:lnTo>
                        <a:pt x="3120" y="120"/>
                      </a:lnTo>
                      <a:cubicBezTo>
                        <a:pt x="3083" y="113"/>
                        <a:pt x="3047" y="109"/>
                        <a:pt x="3012" y="109"/>
                      </a:cubicBezTo>
                      <a:cubicBezTo>
                        <a:pt x="2931" y="109"/>
                        <a:pt x="2853" y="130"/>
                        <a:pt x="2786" y="180"/>
                      </a:cubicBezTo>
                      <a:cubicBezTo>
                        <a:pt x="2679" y="239"/>
                        <a:pt x="2608" y="346"/>
                        <a:pt x="2572" y="465"/>
                      </a:cubicBezTo>
                      <a:lnTo>
                        <a:pt x="2548" y="572"/>
                      </a:lnTo>
                      <a:lnTo>
                        <a:pt x="1369" y="72"/>
                      </a:lnTo>
                      <a:lnTo>
                        <a:pt x="1310" y="72"/>
                      </a:lnTo>
                      <a:lnTo>
                        <a:pt x="19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7" name="Google Shape;1799;p57">
                  <a:extLst>
                    <a:ext uri="{FF2B5EF4-FFF2-40B4-BE49-F238E27FC236}">
                      <a16:creationId xmlns:a16="http://schemas.microsoft.com/office/drawing/2014/main" id="{7998B973-FDCA-9C69-46F1-2756719D08A3}"/>
                    </a:ext>
                  </a:extLst>
                </p:cNvPr>
                <p:cNvSpPr/>
                <p:nvPr/>
              </p:nvSpPr>
              <p:spPr>
                <a:xfrm>
                  <a:off x="1329585" y="2127494"/>
                  <a:ext cx="108795" cy="19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8" h="6193" extrusionOk="0">
                      <a:moveTo>
                        <a:pt x="1155" y="358"/>
                      </a:moveTo>
                      <a:cubicBezTo>
                        <a:pt x="1214" y="358"/>
                        <a:pt x="1274" y="418"/>
                        <a:pt x="1274" y="477"/>
                      </a:cubicBezTo>
                      <a:lnTo>
                        <a:pt x="1274" y="549"/>
                      </a:lnTo>
                      <a:lnTo>
                        <a:pt x="1274" y="1120"/>
                      </a:lnTo>
                      <a:cubicBezTo>
                        <a:pt x="1274" y="1203"/>
                        <a:pt x="1345" y="1275"/>
                        <a:pt x="1441" y="1275"/>
                      </a:cubicBezTo>
                      <a:cubicBezTo>
                        <a:pt x="1524" y="1275"/>
                        <a:pt x="1595" y="1203"/>
                        <a:pt x="1595" y="1120"/>
                      </a:cubicBezTo>
                      <a:lnTo>
                        <a:pt x="1595" y="584"/>
                      </a:lnTo>
                      <a:cubicBezTo>
                        <a:pt x="1619" y="537"/>
                        <a:pt x="1655" y="525"/>
                        <a:pt x="1703" y="525"/>
                      </a:cubicBezTo>
                      <a:lnTo>
                        <a:pt x="1715" y="525"/>
                      </a:lnTo>
                      <a:cubicBezTo>
                        <a:pt x="1774" y="525"/>
                        <a:pt x="1834" y="584"/>
                        <a:pt x="1834" y="644"/>
                      </a:cubicBezTo>
                      <a:lnTo>
                        <a:pt x="1834" y="668"/>
                      </a:lnTo>
                      <a:lnTo>
                        <a:pt x="1834" y="1132"/>
                      </a:lnTo>
                      <a:cubicBezTo>
                        <a:pt x="1834" y="1215"/>
                        <a:pt x="1917" y="1299"/>
                        <a:pt x="2000" y="1299"/>
                      </a:cubicBezTo>
                      <a:cubicBezTo>
                        <a:pt x="2096" y="1299"/>
                        <a:pt x="2167" y="1215"/>
                        <a:pt x="2167" y="1132"/>
                      </a:cubicBezTo>
                      <a:lnTo>
                        <a:pt x="2167" y="715"/>
                      </a:lnTo>
                      <a:cubicBezTo>
                        <a:pt x="2179" y="668"/>
                        <a:pt x="2226" y="656"/>
                        <a:pt x="2274" y="656"/>
                      </a:cubicBezTo>
                      <a:lnTo>
                        <a:pt x="2286" y="656"/>
                      </a:lnTo>
                      <a:cubicBezTo>
                        <a:pt x="2346" y="656"/>
                        <a:pt x="2405" y="715"/>
                        <a:pt x="2405" y="775"/>
                      </a:cubicBezTo>
                      <a:lnTo>
                        <a:pt x="2405" y="894"/>
                      </a:lnTo>
                      <a:lnTo>
                        <a:pt x="2405" y="1239"/>
                      </a:lnTo>
                      <a:cubicBezTo>
                        <a:pt x="2405" y="1322"/>
                        <a:pt x="2477" y="1394"/>
                        <a:pt x="2572" y="1394"/>
                      </a:cubicBezTo>
                      <a:cubicBezTo>
                        <a:pt x="2655" y="1394"/>
                        <a:pt x="2727" y="1322"/>
                        <a:pt x="2727" y="1239"/>
                      </a:cubicBezTo>
                      <a:lnTo>
                        <a:pt x="2727" y="894"/>
                      </a:lnTo>
                      <a:cubicBezTo>
                        <a:pt x="2727" y="834"/>
                        <a:pt x="2786" y="775"/>
                        <a:pt x="2846" y="775"/>
                      </a:cubicBezTo>
                      <a:lnTo>
                        <a:pt x="2869" y="775"/>
                      </a:lnTo>
                      <a:cubicBezTo>
                        <a:pt x="2929" y="775"/>
                        <a:pt x="2988" y="834"/>
                        <a:pt x="2988" y="894"/>
                      </a:cubicBezTo>
                      <a:lnTo>
                        <a:pt x="2988" y="1680"/>
                      </a:lnTo>
                      <a:lnTo>
                        <a:pt x="2988" y="1692"/>
                      </a:lnTo>
                      <a:cubicBezTo>
                        <a:pt x="3060" y="1858"/>
                        <a:pt x="3048" y="2442"/>
                        <a:pt x="2727" y="2692"/>
                      </a:cubicBezTo>
                      <a:cubicBezTo>
                        <a:pt x="2679" y="2727"/>
                        <a:pt x="2667" y="2763"/>
                        <a:pt x="2667" y="2823"/>
                      </a:cubicBezTo>
                      <a:lnTo>
                        <a:pt x="2667" y="3358"/>
                      </a:lnTo>
                      <a:lnTo>
                        <a:pt x="1060" y="3358"/>
                      </a:lnTo>
                      <a:lnTo>
                        <a:pt x="1060" y="2989"/>
                      </a:lnTo>
                      <a:cubicBezTo>
                        <a:pt x="1060" y="2930"/>
                        <a:pt x="1036" y="2882"/>
                        <a:pt x="988" y="2858"/>
                      </a:cubicBezTo>
                      <a:cubicBezTo>
                        <a:pt x="822" y="2739"/>
                        <a:pt x="405" y="2346"/>
                        <a:pt x="393" y="1965"/>
                      </a:cubicBezTo>
                      <a:cubicBezTo>
                        <a:pt x="381" y="1692"/>
                        <a:pt x="369" y="1370"/>
                        <a:pt x="464" y="1275"/>
                      </a:cubicBezTo>
                      <a:cubicBezTo>
                        <a:pt x="499" y="1257"/>
                        <a:pt x="547" y="1246"/>
                        <a:pt x="612" y="1246"/>
                      </a:cubicBezTo>
                      <a:cubicBezTo>
                        <a:pt x="636" y="1246"/>
                        <a:pt x="662" y="1248"/>
                        <a:pt x="691" y="1251"/>
                      </a:cubicBezTo>
                      <a:lnTo>
                        <a:pt x="691" y="1477"/>
                      </a:lnTo>
                      <a:cubicBezTo>
                        <a:pt x="691" y="1561"/>
                        <a:pt x="762" y="1632"/>
                        <a:pt x="857" y="1632"/>
                      </a:cubicBezTo>
                      <a:cubicBezTo>
                        <a:pt x="941" y="1632"/>
                        <a:pt x="1024" y="1561"/>
                        <a:pt x="1024" y="1477"/>
                      </a:cubicBezTo>
                      <a:lnTo>
                        <a:pt x="1024" y="477"/>
                      </a:lnTo>
                      <a:cubicBezTo>
                        <a:pt x="1024" y="418"/>
                        <a:pt x="1083" y="358"/>
                        <a:pt x="1143" y="358"/>
                      </a:cubicBezTo>
                      <a:close/>
                      <a:moveTo>
                        <a:pt x="2941" y="3692"/>
                      </a:moveTo>
                      <a:lnTo>
                        <a:pt x="2941" y="4216"/>
                      </a:lnTo>
                      <a:lnTo>
                        <a:pt x="810" y="4216"/>
                      </a:lnTo>
                      <a:lnTo>
                        <a:pt x="810" y="3692"/>
                      </a:lnTo>
                      <a:close/>
                      <a:moveTo>
                        <a:pt x="2941" y="4537"/>
                      </a:moveTo>
                      <a:lnTo>
                        <a:pt x="2941" y="5859"/>
                      </a:lnTo>
                      <a:lnTo>
                        <a:pt x="810" y="5859"/>
                      </a:lnTo>
                      <a:lnTo>
                        <a:pt x="810" y="4537"/>
                      </a:lnTo>
                      <a:close/>
                      <a:moveTo>
                        <a:pt x="1143" y="1"/>
                      </a:moveTo>
                      <a:cubicBezTo>
                        <a:pt x="881" y="1"/>
                        <a:pt x="679" y="203"/>
                        <a:pt x="679" y="465"/>
                      </a:cubicBezTo>
                      <a:lnTo>
                        <a:pt x="679" y="894"/>
                      </a:lnTo>
                      <a:cubicBezTo>
                        <a:pt x="642" y="889"/>
                        <a:pt x="607" y="887"/>
                        <a:pt x="573" y="887"/>
                      </a:cubicBezTo>
                      <a:cubicBezTo>
                        <a:pt x="439" y="887"/>
                        <a:pt x="326" y="923"/>
                        <a:pt x="250" y="989"/>
                      </a:cubicBezTo>
                      <a:cubicBezTo>
                        <a:pt x="0" y="1192"/>
                        <a:pt x="36" y="1573"/>
                        <a:pt x="48" y="1965"/>
                      </a:cubicBezTo>
                      <a:cubicBezTo>
                        <a:pt x="83" y="2477"/>
                        <a:pt x="548" y="2894"/>
                        <a:pt x="726" y="3049"/>
                      </a:cubicBezTo>
                      <a:lnTo>
                        <a:pt x="726" y="3335"/>
                      </a:lnTo>
                      <a:lnTo>
                        <a:pt x="631" y="3335"/>
                      </a:lnTo>
                      <a:cubicBezTo>
                        <a:pt x="536" y="3335"/>
                        <a:pt x="464" y="3406"/>
                        <a:pt x="464" y="3489"/>
                      </a:cubicBezTo>
                      <a:lnTo>
                        <a:pt x="464" y="4359"/>
                      </a:lnTo>
                      <a:lnTo>
                        <a:pt x="464" y="6025"/>
                      </a:lnTo>
                      <a:cubicBezTo>
                        <a:pt x="464" y="6121"/>
                        <a:pt x="536" y="6192"/>
                        <a:pt x="631" y="6192"/>
                      </a:cubicBezTo>
                      <a:lnTo>
                        <a:pt x="3108" y="6192"/>
                      </a:lnTo>
                      <a:cubicBezTo>
                        <a:pt x="3191" y="6192"/>
                        <a:pt x="3262" y="6121"/>
                        <a:pt x="3262" y="6025"/>
                      </a:cubicBezTo>
                      <a:lnTo>
                        <a:pt x="3262" y="4359"/>
                      </a:lnTo>
                      <a:lnTo>
                        <a:pt x="3262" y="3489"/>
                      </a:lnTo>
                      <a:cubicBezTo>
                        <a:pt x="3262" y="3406"/>
                        <a:pt x="3191" y="3335"/>
                        <a:pt x="3108" y="3335"/>
                      </a:cubicBezTo>
                      <a:lnTo>
                        <a:pt x="3000" y="3335"/>
                      </a:lnTo>
                      <a:lnTo>
                        <a:pt x="3000" y="2870"/>
                      </a:lnTo>
                      <a:cubicBezTo>
                        <a:pt x="3417" y="2465"/>
                        <a:pt x="3369" y="1727"/>
                        <a:pt x="3369" y="1632"/>
                      </a:cubicBezTo>
                      <a:lnTo>
                        <a:pt x="3369" y="858"/>
                      </a:lnTo>
                      <a:cubicBezTo>
                        <a:pt x="3369" y="608"/>
                        <a:pt x="3167" y="406"/>
                        <a:pt x="2905" y="406"/>
                      </a:cubicBezTo>
                      <a:lnTo>
                        <a:pt x="2893" y="406"/>
                      </a:lnTo>
                      <a:cubicBezTo>
                        <a:pt x="2822" y="406"/>
                        <a:pt x="2738" y="418"/>
                        <a:pt x="2667" y="465"/>
                      </a:cubicBezTo>
                      <a:cubicBezTo>
                        <a:pt x="2584" y="358"/>
                        <a:pt x="2465" y="287"/>
                        <a:pt x="2310" y="287"/>
                      </a:cubicBezTo>
                      <a:lnTo>
                        <a:pt x="2298" y="287"/>
                      </a:lnTo>
                      <a:cubicBezTo>
                        <a:pt x="2226" y="287"/>
                        <a:pt x="2143" y="299"/>
                        <a:pt x="2084" y="346"/>
                      </a:cubicBezTo>
                      <a:cubicBezTo>
                        <a:pt x="2000" y="239"/>
                        <a:pt x="1881" y="179"/>
                        <a:pt x="1750" y="179"/>
                      </a:cubicBezTo>
                      <a:lnTo>
                        <a:pt x="1726" y="179"/>
                      </a:lnTo>
                      <a:cubicBezTo>
                        <a:pt x="1667" y="179"/>
                        <a:pt x="1607" y="191"/>
                        <a:pt x="1548" y="203"/>
                      </a:cubicBezTo>
                      <a:cubicBezTo>
                        <a:pt x="1476" y="84"/>
                        <a:pt x="1334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92" name="TextBox 1">
                <a:extLst>
                  <a:ext uri="{FF2B5EF4-FFF2-40B4-BE49-F238E27FC236}">
                    <a16:creationId xmlns:a16="http://schemas.microsoft.com/office/drawing/2014/main" id="{8A01C240-F2D2-4672-F395-37B7E0267132}"/>
                  </a:ext>
                </a:extLst>
              </p:cNvPr>
              <p:cNvSpPr txBox="1"/>
              <p:nvPr/>
            </p:nvSpPr>
            <p:spPr>
              <a:xfrm>
                <a:off x="1680911" y="3432599"/>
                <a:ext cx="1941815" cy="223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 err="1"/>
                  <a:t>Ôn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tập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kiến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thức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đã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học</a:t>
                </a:r>
                <a:endParaRPr lang="en-US" sz="3200" dirty="0"/>
              </a:p>
            </p:txBody>
          </p:sp>
          <p:sp>
            <p:nvSpPr>
              <p:cNvPr id="93" name="TextBox 46">
                <a:extLst>
                  <a:ext uri="{FF2B5EF4-FFF2-40B4-BE49-F238E27FC236}">
                    <a16:creationId xmlns:a16="http://schemas.microsoft.com/office/drawing/2014/main" id="{81B39FA6-CF4B-3FA2-782B-6878B111D9D3}"/>
                  </a:ext>
                </a:extLst>
              </p:cNvPr>
              <p:cNvSpPr txBox="1"/>
              <p:nvPr/>
            </p:nvSpPr>
            <p:spPr>
              <a:xfrm>
                <a:off x="3702487" y="3523519"/>
                <a:ext cx="1941815" cy="297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 err="1"/>
                  <a:t>Hoàn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thành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bài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tập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vận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dụng</a:t>
                </a:r>
                <a:endParaRPr lang="en-US" sz="3200" dirty="0"/>
              </a:p>
            </p:txBody>
          </p:sp>
          <p:sp>
            <p:nvSpPr>
              <p:cNvPr id="94" name="TextBox 47">
                <a:extLst>
                  <a:ext uri="{FF2B5EF4-FFF2-40B4-BE49-F238E27FC236}">
                    <a16:creationId xmlns:a16="http://schemas.microsoft.com/office/drawing/2014/main" id="{76B58639-29A5-3624-C906-86268EA8EB2D}"/>
                  </a:ext>
                </a:extLst>
              </p:cNvPr>
              <p:cNvSpPr txBox="1"/>
              <p:nvPr/>
            </p:nvSpPr>
            <p:spPr>
              <a:xfrm>
                <a:off x="5569667" y="3457368"/>
                <a:ext cx="2287266" cy="223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 err="1"/>
                  <a:t>Xem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trước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nội</a:t>
                </a:r>
                <a:r>
                  <a:rPr lang="en-US" sz="3200" dirty="0"/>
                  <a:t> dung </a:t>
                </a:r>
                <a:r>
                  <a:rPr lang="en-US" sz="3200" dirty="0" err="1"/>
                  <a:t>bài</a:t>
                </a:r>
                <a:r>
                  <a:rPr lang="en-US" sz="3200" dirty="0"/>
                  <a:t> 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878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" name="Google Shape;2099;p41"/>
          <p:cNvGrpSpPr/>
          <p:nvPr/>
        </p:nvGrpSpPr>
        <p:grpSpPr>
          <a:xfrm>
            <a:off x="4529233" y="609685"/>
            <a:ext cx="6654203" cy="5546167"/>
            <a:chOff x="3396925" y="144238"/>
            <a:chExt cx="4990652" cy="4159625"/>
          </a:xfrm>
        </p:grpSpPr>
        <p:grpSp>
          <p:nvGrpSpPr>
            <p:cNvPr id="2100" name="Google Shape;2100;p41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101" name="Google Shape;2101;p41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2" name="Google Shape;2102;p41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2103" name="Google Shape;2103;p41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4" name="Google Shape;2104;p41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105" name="Google Shape;2105;p41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2106" name="Google Shape;2106;p41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7" name="Google Shape;2107;p41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8" name="Google Shape;2108;p41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9" name="Google Shape;2109;p41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0" name="Google Shape;2110;p41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1" name="Google Shape;2111;p41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2" name="Google Shape;2112;p41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3" name="Google Shape;2113;p41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4" name="Google Shape;2114;p41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5" name="Google Shape;2115;p41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6" name="Google Shape;2116;p41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7" name="Google Shape;2117;p41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8" name="Google Shape;2118;p41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9" name="Google Shape;2119;p41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0" name="Google Shape;2120;p41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1" name="Google Shape;2121;p41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2" name="Google Shape;2122;p41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3" name="Google Shape;2123;p41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4" name="Google Shape;2124;p41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5" name="Google Shape;2125;p41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6" name="Google Shape;2126;p41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7" name="Google Shape;2127;p41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8" name="Google Shape;2128;p41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29" name="Google Shape;2129;p41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0" name="Google Shape;2130;p41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1" name="Google Shape;2131;p41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2" name="Google Shape;2132;p41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3" name="Google Shape;2133;p41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4" name="Google Shape;2134;p41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5" name="Google Shape;2135;p41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6" name="Google Shape;2136;p41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7" name="Google Shape;2137;p41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8" name="Google Shape;2138;p41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9" name="Google Shape;2139;p41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0" name="Google Shape;2140;p41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1" name="Google Shape;2141;p41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2" name="Google Shape;2142;p41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3" name="Google Shape;2143;p41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4" name="Google Shape;2144;p41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5" name="Google Shape;2145;p41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6" name="Google Shape;2146;p41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7" name="Google Shape;2147;p41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8" name="Google Shape;2148;p41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9" name="Google Shape;2149;p41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0" name="Google Shape;2150;p41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1" name="Google Shape;2151;p41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2" name="Google Shape;2152;p41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3" name="Google Shape;2153;p41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4" name="Google Shape;2154;p41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5" name="Google Shape;2155;p41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6" name="Google Shape;2156;p41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7" name="Google Shape;2157;p41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8" name="Google Shape;2158;p41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9" name="Google Shape;2159;p41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0" name="Google Shape;2160;p41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1" name="Google Shape;2161;p41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2" name="Google Shape;2162;p41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3" name="Google Shape;2163;p41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4" name="Google Shape;2164;p41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5" name="Google Shape;2165;p41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6" name="Google Shape;2166;p41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7" name="Google Shape;2167;p41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8" name="Google Shape;2168;p41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9" name="Google Shape;2169;p41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0" name="Google Shape;2170;p41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1" name="Google Shape;2171;p41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2" name="Google Shape;2172;p41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3" name="Google Shape;2173;p41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4" name="Google Shape;2174;p41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5" name="Google Shape;2175;p41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6" name="Google Shape;2176;p41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7" name="Google Shape;2177;p41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8" name="Google Shape;2178;p41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9" name="Google Shape;2179;p41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0" name="Google Shape;2180;p41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1" name="Google Shape;2181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2" name="Google Shape;2182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3" name="Google Shape;2183;p41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4" name="Google Shape;2184;p41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5" name="Google Shape;2185;p41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6" name="Google Shape;2186;p41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7" name="Google Shape;2187;p41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8" name="Google Shape;2188;p41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9" name="Google Shape;2189;p41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0" name="Google Shape;2190;p41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1" name="Google Shape;2191;p41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2" name="Google Shape;2192;p41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3" name="Google Shape;2193;p41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4" name="Google Shape;2194;p41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5" name="Google Shape;2195;p41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6" name="Google Shape;2196;p41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7" name="Google Shape;2197;p41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8" name="Google Shape;2198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9" name="Google Shape;2199;p41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0" name="Google Shape;2200;p41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1" name="Google Shape;2201;p41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2" name="Google Shape;2202;p41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3" name="Google Shape;2203;p41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4" name="Google Shape;2204;p41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5" name="Google Shape;2205;p41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6" name="Google Shape;2206;p41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7" name="Google Shape;2207;p41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8" name="Google Shape;2208;p41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9" name="Google Shape;2209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0" name="Google Shape;2210;p41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1" name="Google Shape;2211;p41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2" name="Google Shape;2212;p41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3" name="Google Shape;2213;p41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4" name="Google Shape;2214;p41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5" name="Google Shape;2215;p41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6" name="Google Shape;2216;p41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7" name="Google Shape;2217;p41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8" name="Google Shape;2218;p41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9" name="Google Shape;2219;p41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0" name="Google Shape;2220;p41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1" name="Google Shape;2221;p41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2" name="Google Shape;2222;p41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3" name="Google Shape;2223;p41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4" name="Google Shape;2224;p41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5" name="Google Shape;2225;p41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6" name="Google Shape;2226;p41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7" name="Google Shape;2227;p41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8" name="Google Shape;2228;p41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9" name="Google Shape;2229;p41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0" name="Google Shape;2230;p41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1" name="Google Shape;2231;p41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2" name="Google Shape;2232;p41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3" name="Google Shape;2233;p41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4" name="Google Shape;2234;p41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5" name="Google Shape;2235;p41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6" name="Google Shape;2236;p41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7" name="Google Shape;2237;p41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8" name="Google Shape;2238;p41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9" name="Google Shape;2239;p41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0" name="Google Shape;2240;p41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1" name="Google Shape;2241;p41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2" name="Google Shape;2242;p41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3" name="Google Shape;2243;p41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4" name="Google Shape;2244;p41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5" name="Google Shape;2245;p41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6" name="Google Shape;2246;p41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7" name="Google Shape;2247;p41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8" name="Google Shape;2248;p41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9" name="Google Shape;2249;p41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0" name="Google Shape;2250;p41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1" name="Google Shape;2251;p41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2" name="Google Shape;2252;p41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3" name="Google Shape;2253;p41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4" name="Google Shape;2264;p41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5" name="Google Shape;2265;p41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4" name="Google Shape;2274;p41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5" name="Google Shape;2275;p41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7" name="Google Shape;2277;p41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8" name="Google Shape;2278;p41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9" name="Google Shape;2279;p41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0" name="Google Shape;2280;p41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2281" name="Google Shape;2281;p41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84" name="Google Shape;2284;p41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85" name="Google Shape;2285;p41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87" name="Google Shape;2287;p41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88" name="Google Shape;2288;p41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89" name="Google Shape;2289;p41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90" name="Google Shape;2290;p41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91" name="Google Shape;2291;p41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92" name="Google Shape;2292;p41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93" name="Google Shape;2293;p41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95" name="Google Shape;2295;p41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96" name="Google Shape;2296;p41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98" name="Google Shape;2298;p41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299" name="Google Shape;2299;p41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01" name="Google Shape;2301;p41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02" name="Google Shape;2302;p41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03" name="Google Shape;2303;p41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04" name="Google Shape;2304;p41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05" name="Google Shape;2305;p41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06" name="Google Shape;2306;p41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07" name="Google Shape;2307;p41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08" name="Google Shape;2308;p41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09" name="Google Shape;2309;p41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10" name="Google Shape;2310;p41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11" name="Google Shape;2311;p41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312" name="Google Shape;2312;p41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2313" name="Google Shape;2313;p41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14" name="Google Shape;2314;p41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15" name="Google Shape;2315;p41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316" name="Google Shape;2316;p41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17" name="Google Shape;2317;p41"/>
              <p:cNvSpPr txBox="1"/>
              <p:nvPr/>
            </p:nvSpPr>
            <p:spPr>
              <a:xfrm rot="-378820">
                <a:off x="3530765" y="139526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s" sz="32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BYE!</a:t>
                </a:r>
                <a:endParaRPr sz="32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2318" name="Google Shape;2318;p41"/>
          <p:cNvSpPr txBox="1">
            <a:spLocks noGrp="1"/>
          </p:cNvSpPr>
          <p:nvPr>
            <p:ph type="ctrTitle"/>
          </p:nvPr>
        </p:nvSpPr>
        <p:spPr>
          <a:xfrm>
            <a:off x="633718" y="3447919"/>
            <a:ext cx="4359910" cy="78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vi-VN" sz="4400" dirty="0" err="1">
                <a:solidFill>
                  <a:srgbClr val="C00000"/>
                </a:solidFill>
              </a:rPr>
              <a:t>Hẹn</a:t>
            </a:r>
            <a:r>
              <a:rPr lang="vi-VN" sz="4400" dirty="0">
                <a:solidFill>
                  <a:srgbClr val="C00000"/>
                </a:solidFill>
              </a:rPr>
              <a:t> </a:t>
            </a:r>
            <a:r>
              <a:rPr lang="vi-VN" sz="4400" dirty="0" err="1">
                <a:solidFill>
                  <a:srgbClr val="C00000"/>
                </a:solidFill>
              </a:rPr>
              <a:t>gặp</a:t>
            </a:r>
            <a:r>
              <a:rPr lang="vi-VN" sz="4400" dirty="0">
                <a:solidFill>
                  <a:srgbClr val="C00000"/>
                </a:solidFill>
              </a:rPr>
              <a:t> </a:t>
            </a:r>
            <a:r>
              <a:rPr lang="vi-VN" sz="4400" dirty="0" err="1">
                <a:solidFill>
                  <a:srgbClr val="C00000"/>
                </a:solidFill>
              </a:rPr>
              <a:t>lại</a:t>
            </a:r>
            <a:r>
              <a:rPr lang="vi-VN" sz="4400" dirty="0">
                <a:solidFill>
                  <a:srgbClr val="C00000"/>
                </a:solidFill>
              </a:rPr>
              <a:t> </a:t>
            </a:r>
            <a:r>
              <a:rPr lang="vi-VN" sz="4400" dirty="0" err="1">
                <a:solidFill>
                  <a:srgbClr val="C00000"/>
                </a:solidFill>
              </a:rPr>
              <a:t>các</a:t>
            </a:r>
            <a:r>
              <a:rPr lang="vi-VN" sz="4400" dirty="0">
                <a:solidFill>
                  <a:srgbClr val="C00000"/>
                </a:solidFill>
              </a:rPr>
              <a:t> em ở </a:t>
            </a:r>
            <a:r>
              <a:rPr lang="vi-VN" sz="4400" dirty="0" err="1">
                <a:solidFill>
                  <a:srgbClr val="C00000"/>
                </a:solidFill>
              </a:rPr>
              <a:t>tiết</a:t>
            </a:r>
            <a:r>
              <a:rPr lang="vi-VN" sz="4400" dirty="0">
                <a:solidFill>
                  <a:srgbClr val="C00000"/>
                </a:solidFill>
              </a:rPr>
              <a:t> </a:t>
            </a:r>
            <a:r>
              <a:rPr lang="vi-VN" sz="4400" dirty="0" err="1">
                <a:solidFill>
                  <a:srgbClr val="C00000"/>
                </a:solidFill>
              </a:rPr>
              <a:t>học</a:t>
            </a:r>
            <a:r>
              <a:rPr lang="vi-VN" sz="4400" dirty="0">
                <a:solidFill>
                  <a:srgbClr val="C00000"/>
                </a:solidFill>
              </a:rPr>
              <a:t> sau</a:t>
            </a:r>
            <a:r>
              <a:rPr lang="es" sz="4400" dirty="0">
                <a:solidFill>
                  <a:srgbClr val="C00000"/>
                </a:solidFill>
              </a:rPr>
              <a:t>!</a:t>
            </a:r>
            <a:endParaRPr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73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8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471</Words>
  <Application>Microsoft Office PowerPoint</Application>
  <PresentationFormat>Widescreen</PresentationFormat>
  <Paragraphs>102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Century Gothic</vt:lpstr>
      <vt:lpstr>Denk One</vt:lpstr>
      <vt:lpstr>Gotham</vt:lpstr>
      <vt:lpstr>iCiel Cadena</vt:lpstr>
      <vt:lpstr>Roboto Black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Công Nguyễn</dc:creator>
  <cp:lastModifiedBy>Phạm Minh Huy</cp:lastModifiedBy>
  <cp:revision>21</cp:revision>
  <dcterms:created xsi:type="dcterms:W3CDTF">2021-09-26T00:55:58Z</dcterms:created>
  <dcterms:modified xsi:type="dcterms:W3CDTF">2022-07-26T14:04:16Z</dcterms:modified>
</cp:coreProperties>
</file>