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712" r:id="rId4"/>
    <p:sldMasterId id="2147483725" r:id="rId5"/>
    <p:sldMasterId id="2147483737" r:id="rId6"/>
    <p:sldMasterId id="2147483749" r:id="rId7"/>
    <p:sldMasterId id="2147483761" r:id="rId8"/>
  </p:sldMasterIdLst>
  <p:notesMasterIdLst>
    <p:notesMasterId r:id="rId60"/>
  </p:notesMasterIdLst>
  <p:handoutMasterIdLst>
    <p:handoutMasterId r:id="rId61"/>
  </p:handoutMasterIdLst>
  <p:sldIdLst>
    <p:sldId id="308"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0" r:id="rId41"/>
    <p:sldId id="461" r:id="rId42"/>
    <p:sldId id="462" r:id="rId43"/>
    <p:sldId id="263" r:id="rId44"/>
    <p:sldId id="267" r:id="rId45"/>
    <p:sldId id="268" r:id="rId46"/>
    <p:sldId id="269" r:id="rId47"/>
    <p:sldId id="463" r:id="rId48"/>
    <p:sldId id="464" r:id="rId49"/>
    <p:sldId id="465" r:id="rId50"/>
    <p:sldId id="466" r:id="rId51"/>
    <p:sldId id="467" r:id="rId52"/>
    <p:sldId id="370" r:id="rId53"/>
    <p:sldId id="468" r:id="rId54"/>
    <p:sldId id="469" r:id="rId55"/>
    <p:sldId id="470" r:id="rId56"/>
    <p:sldId id="472" r:id="rId57"/>
    <p:sldId id="479" r:id="rId58"/>
    <p:sldId id="480" r:id="rId59"/>
  </p:sldIdLst>
  <p:sldSz cx="9144000" cy="5143500" type="screen16x9"/>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97" d="100"/>
          <a:sy n="97" d="100"/>
        </p:scale>
        <p:origin x="546"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2024/3/26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2024/3/26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fld id="{20716F81-44B0-470B-B361-4631A637CB1E}" type="datetimeFigureOut">
              <a:rPr lang="en-US">
                <a:solidFill>
                  <a:srgbClr val="575F6D"/>
                </a:solidFill>
              </a:rPr>
              <a:pPr>
                <a:defRPr/>
              </a:pPr>
              <a:t>3/26/2024</a:t>
            </a:fld>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B9E11329-6217-49A9-8D8D-687D65142D04}" type="slidenum">
              <a:rPr lang="en-US" altLang="en-US"/>
              <a:pPr>
                <a:defRPr/>
              </a:pPr>
              <a:t>‹#›</a:t>
            </a:fld>
            <a:endParaRPr lang="en-US" altLang="en-US"/>
          </a:p>
        </p:txBody>
      </p:sp>
    </p:spTree>
    <p:extLst>
      <p:ext uri="{BB962C8B-B14F-4D97-AF65-F5344CB8AC3E}">
        <p14:creationId xmlns:p14="http://schemas.microsoft.com/office/powerpoint/2010/main" val="226834861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fld id="{4A19146F-F3D7-427A-8510-A53B2E414CCA}" type="datetimeFigureOut">
              <a:rPr lang="en-US">
                <a:solidFill>
                  <a:srgbClr val="575F6D"/>
                </a:solidFill>
              </a:rPr>
              <a:pPr>
                <a:defRPr/>
              </a:pPr>
              <a:t>3/26/2024</a:t>
            </a:fld>
            <a:endParaRPr lang="en-US">
              <a:solidFill>
                <a:srgbClr val="575F6D"/>
              </a:solidFill>
            </a:endParaRPr>
          </a:p>
        </p:txBody>
      </p:sp>
      <p:sp>
        <p:nvSpPr>
          <p:cNvPr id="4" name="Slide Number Placeholder 6"/>
          <p:cNvSpPr>
            <a:spLocks noGrp="1"/>
          </p:cNvSpPr>
          <p:nvPr>
            <p:ph type="sldNum" sz="quarter" idx="11"/>
          </p:nvPr>
        </p:nvSpPr>
        <p:spPr/>
        <p:txBody>
          <a:bodyPr/>
          <a:lstStyle>
            <a:lvl1pPr>
              <a:defRPr/>
            </a:lvl1pPr>
          </a:lstStyle>
          <a:p>
            <a:pPr>
              <a:defRPr/>
            </a:pPr>
            <a:fld id="{96426C50-7F97-415E-A073-0387FC88AE02}" type="slidenum">
              <a:rPr lang="en-US" altLang="en-US"/>
              <a:pPr>
                <a:defRPr/>
              </a:pPr>
              <a:t>‹#›</a:t>
            </a:fld>
            <a:endParaRPr lang="en-US" alt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846307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7D5A54-082C-4BD0-BFA8-DF44CE6B491E}" type="datetimeFigureOut">
              <a:rPr lang="en-US">
                <a:solidFill>
                  <a:srgbClr val="575F6D"/>
                </a:solidFill>
              </a:rPr>
              <a:pPr>
                <a:defRPr/>
              </a:pPr>
              <a:t>3/26/2024</a:t>
            </a:fld>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C27CA9A7-EF78-448A-9AAB-A3B4A44E4BA6}" type="slidenum">
              <a:rPr lang="en-US" altLang="en-US"/>
              <a:pPr>
                <a:defRPr/>
              </a:pPr>
              <a:t>‹#›</a:t>
            </a:fld>
            <a:endParaRPr lang="en-US" altLang="en-US"/>
          </a:p>
        </p:txBody>
      </p:sp>
    </p:spTree>
    <p:extLst>
      <p:ext uri="{BB962C8B-B14F-4D97-AF65-F5344CB8AC3E}">
        <p14:creationId xmlns:p14="http://schemas.microsoft.com/office/powerpoint/2010/main" val="4193842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6" name="Straight Connector 5"/>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7" name="Straight Connector 17"/>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Straight Connector 1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9" name="Rectangle 8"/>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2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1" name="Oval 10"/>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fld id="{577079AF-99DC-4281-8A4C-3F1288ED7760}" type="datetimeFigureOut">
              <a:rPr lang="en-US">
                <a:solidFill>
                  <a:srgbClr val="575F6D"/>
                </a:solidFill>
              </a:rPr>
              <a:pPr>
                <a:defRPr/>
              </a:pPr>
              <a:t>3/26/2024</a:t>
            </a:fld>
            <a:endParaRPr lang="en-US">
              <a:solidFill>
                <a:srgbClr val="575F6D"/>
              </a:solidFill>
            </a:endParaRPr>
          </a:p>
        </p:txBody>
      </p:sp>
      <p:sp>
        <p:nvSpPr>
          <p:cNvPr id="13" name="Slide Number Placeholder 21"/>
          <p:cNvSpPr>
            <a:spLocks noGrp="1"/>
          </p:cNvSpPr>
          <p:nvPr>
            <p:ph type="sldNum" sz="quarter" idx="11"/>
          </p:nvPr>
        </p:nvSpPr>
        <p:spPr/>
        <p:txBody>
          <a:bodyPr/>
          <a:lstStyle>
            <a:lvl1pPr>
              <a:defRPr/>
            </a:lvl1pPr>
          </a:lstStyle>
          <a:p>
            <a:pPr>
              <a:defRPr/>
            </a:pPr>
            <a:fld id="{029313EF-2ABD-4573-BB3F-714A78EB343B}" type="slidenum">
              <a:rPr lang="en-US" altLang="en-US"/>
              <a:pPr>
                <a:defRPr/>
              </a:pPr>
              <a:t>‹#›</a:t>
            </a:fld>
            <a:endParaRPr lang="en-US" alt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444371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6" name="Oval 5"/>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7" name="Straight Connector 17"/>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8" name="Rectangle 7"/>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9" name="Straight Connector 19"/>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Straight Connector 9"/>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11" name="Straight Connector 23"/>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C162843C-E4FC-4010-A91B-FC6D36234B93}" type="datetimeFigureOut">
              <a:rPr lang="en-US">
                <a:solidFill>
                  <a:srgbClr val="575F6D"/>
                </a:solidFill>
              </a:rPr>
              <a:pPr>
                <a:defRPr/>
              </a:pPr>
              <a:t>3/26/2024</a:t>
            </a:fld>
            <a:endParaRPr lang="en-US">
              <a:solidFill>
                <a:srgbClr val="575F6D"/>
              </a:solidFill>
            </a:endParaRPr>
          </a:p>
        </p:txBody>
      </p:sp>
      <p:sp>
        <p:nvSpPr>
          <p:cNvPr id="13" name="Slide Number Placeholder 17"/>
          <p:cNvSpPr>
            <a:spLocks noGrp="1"/>
          </p:cNvSpPr>
          <p:nvPr>
            <p:ph type="sldNum" sz="quarter" idx="11"/>
          </p:nvPr>
        </p:nvSpPr>
        <p:spPr/>
        <p:txBody>
          <a:bodyPr/>
          <a:lstStyle>
            <a:lvl1pPr>
              <a:defRPr/>
            </a:lvl1pPr>
          </a:lstStyle>
          <a:p>
            <a:pPr>
              <a:defRPr/>
            </a:pPr>
            <a:fld id="{E65CBB99-18F4-4F6F-910A-F09D28E8F6E6}" type="slidenum">
              <a:rPr lang="en-US" altLang="en-US"/>
              <a:pPr>
                <a:defRPr/>
              </a:pPr>
              <a:t>‹#›</a:t>
            </a:fld>
            <a:endParaRPr lang="en-US" alt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1153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E700CC-BEDD-4105-8C20-C2A2A07FC51C}" type="datetimeFigureOut">
              <a:rPr lang="en-US">
                <a:solidFill>
                  <a:srgbClr val="575F6D"/>
                </a:solidFill>
              </a:rPr>
              <a:pPr>
                <a:defRPr/>
              </a:pPr>
              <a:t>3/26/2024</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6A79B883-747F-4977-AB13-57429E15C1D3}" type="slidenum">
              <a:rPr lang="en-US" altLang="en-US"/>
              <a:pPr>
                <a:defRPr/>
              </a:pPr>
              <a:t>‹#›</a:t>
            </a:fld>
            <a:endParaRPr lang="en-US" altLang="en-US"/>
          </a:p>
        </p:txBody>
      </p:sp>
    </p:spTree>
    <p:extLst>
      <p:ext uri="{BB962C8B-B14F-4D97-AF65-F5344CB8AC3E}">
        <p14:creationId xmlns:p14="http://schemas.microsoft.com/office/powerpoint/2010/main" val="1793724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72B5E88-B57B-4AF7-8865-8C5915F13ADA}" type="datetimeFigureOut">
              <a:rPr lang="en-US">
                <a:solidFill>
                  <a:srgbClr val="575F6D"/>
                </a:solidFill>
              </a:rPr>
              <a:pPr>
                <a:defRPr/>
              </a:pPr>
              <a:t>3/26/2024</a:t>
            </a:fld>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D707EBF-0326-41A8-B66E-A9D580A7C397}" type="slidenum">
              <a:rPr lang="en-US" altLang="en-US"/>
              <a:pPr>
                <a:defRPr/>
              </a:pPr>
              <a:t>‹#›</a:t>
            </a:fld>
            <a:endParaRPr lang="en-US" altLang="en-US"/>
          </a:p>
        </p:txBody>
      </p:sp>
    </p:spTree>
    <p:extLst>
      <p:ext uri="{BB962C8B-B14F-4D97-AF65-F5344CB8AC3E}">
        <p14:creationId xmlns:p14="http://schemas.microsoft.com/office/powerpoint/2010/main" val="20132461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 name="Straight Connector 9"/>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1" name="Straight Connector 10"/>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2" name="Straight Connector 11"/>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3" name="Straight Connector 12"/>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4" name="Straight Connector 13"/>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5" name="Straight Connector 14"/>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6" name="Rectangle 15"/>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309689"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Oval 18"/>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0" name="Oval 19"/>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1" name="Oval 20"/>
          <p:cNvSpPr/>
          <p:nvPr/>
        </p:nvSpPr>
        <p:spPr>
          <a:xfrm>
            <a:off x="1905001" y="3371851"/>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8050213" y="833438"/>
            <a:ext cx="1714500" cy="381000"/>
          </a:xfrm>
        </p:spPr>
        <p:txBody>
          <a:bodyPr/>
          <a:lstStyle>
            <a:lvl1pPr>
              <a:defRPr/>
            </a:lvl1pPr>
          </a:lstStyle>
          <a:p>
            <a:pPr>
              <a:defRPr/>
            </a:pPr>
            <a:fld id="{4D8D8DE2-2AFA-4B92-909E-EE147260B142}" type="datetimeFigureOut">
              <a:rPr lang="en-US">
                <a:solidFill>
                  <a:srgbClr val="575F6D"/>
                </a:solidFill>
              </a:rPr>
              <a:pPr>
                <a:defRPr/>
              </a:pPr>
              <a:t>3/26/2024</a:t>
            </a:fld>
            <a:endParaRPr lang="en-US">
              <a:solidFill>
                <a:srgbClr val="575F6D"/>
              </a:solidFill>
            </a:endParaRPr>
          </a:p>
        </p:txBody>
      </p:sp>
      <p:sp>
        <p:nvSpPr>
          <p:cNvPr id="23" name="Footer Placeholder 16"/>
          <p:cNvSpPr>
            <a:spLocks noGrp="1"/>
          </p:cNvSpPr>
          <p:nvPr>
            <p:ph type="ftr" sz="quarter" idx="11"/>
          </p:nvPr>
        </p:nvSpPr>
        <p:spPr bwMode="auto">
          <a:xfrm rot="5400000">
            <a:off x="7534276" y="3088086"/>
            <a:ext cx="2743200" cy="384175"/>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325563" y="3696892"/>
            <a:ext cx="609600" cy="388144"/>
          </a:xfrm>
        </p:spPr>
        <p:txBody>
          <a:bodyPr/>
          <a:lstStyle>
            <a:lvl1pPr>
              <a:defRPr/>
            </a:lvl1pPr>
          </a:lstStyle>
          <a:p>
            <a:pPr>
              <a:defRPr/>
            </a:pPr>
            <a:fld id="{62C1CC5D-9631-4B1B-AFFD-7B9A02BE8860}" type="slidenum">
              <a:rPr lang="en-US" altLang="en-US"/>
              <a:pPr>
                <a:defRPr/>
              </a:pPr>
              <a:t>‹#›</a:t>
            </a:fld>
            <a:endParaRPr lang="en-US" altLang="en-US"/>
          </a:p>
        </p:txBody>
      </p:sp>
    </p:spTree>
    <p:extLst>
      <p:ext uri="{BB962C8B-B14F-4D97-AF65-F5344CB8AC3E}">
        <p14:creationId xmlns:p14="http://schemas.microsoft.com/office/powerpoint/2010/main" val="580676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3/26/2024</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3/26/2024</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fld id="{DD1DB9D2-292F-4B30-9C0B-165B608F840C}" type="datetimeFigureOut">
              <a:rPr lang="en-US">
                <a:solidFill>
                  <a:srgbClr val="575F6D"/>
                </a:solidFill>
              </a:rPr>
              <a:pPr>
                <a:defRPr/>
              </a:pPr>
              <a:t>3/26/2024</a:t>
            </a:fld>
            <a:endParaRPr lang="en-US">
              <a:solidFill>
                <a:srgbClr val="575F6D"/>
              </a:solidFill>
            </a:endParaRPr>
          </a:p>
        </p:txBody>
      </p:sp>
      <p:sp>
        <p:nvSpPr>
          <p:cNvPr id="5" name="Slide Number Placeholder 8"/>
          <p:cNvSpPr>
            <a:spLocks noGrp="1"/>
          </p:cNvSpPr>
          <p:nvPr>
            <p:ph type="sldNum" sz="quarter" idx="11"/>
          </p:nvPr>
        </p:nvSpPr>
        <p:spPr/>
        <p:txBody>
          <a:bodyPr/>
          <a:lstStyle>
            <a:lvl1pPr>
              <a:defRPr/>
            </a:lvl1pPr>
          </a:lstStyle>
          <a:p>
            <a:pPr>
              <a:defRPr/>
            </a:pPr>
            <a:fld id="{9D1E8C5C-4D50-4C75-8360-0E2CE2507883}" type="slidenum">
              <a:rPr lang="en-US" altLang="en-US"/>
              <a:pPr>
                <a:defRPr/>
              </a:pPr>
              <a:t>‹#›</a:t>
            </a:fld>
            <a:endParaRPr lang="en-US" alt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9050555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3/26/2024</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3/26/2024</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3/26/2024</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3/26/2024</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26/03/2024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26/03/2024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Rectangle 6"/>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8" name="Straight Connector 7"/>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9" name="Straight Connector 8"/>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0" name="Straight Connector 9"/>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1" name="Straight Connector 10"/>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2" name="Straight Connector 11"/>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13" name="Rectangle 12"/>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4" name="Oval 13"/>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5" name="Oval 14"/>
          <p:cNvSpPr/>
          <p:nvPr/>
        </p:nvSpPr>
        <p:spPr bwMode="auto">
          <a:xfrm>
            <a:off x="1323976"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6" name="Oval 15"/>
          <p:cNvSpPr/>
          <p:nvPr/>
        </p:nvSpPr>
        <p:spPr bwMode="auto">
          <a:xfrm>
            <a:off x="1090613" y="4125517"/>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7" name="Oval 16"/>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p:cNvSpPr/>
          <p:nvPr/>
        </p:nvSpPr>
        <p:spPr bwMode="auto">
          <a:xfrm>
            <a:off x="1879601" y="3359945"/>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Straight Connector 18"/>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white"/>
              </a:solidFill>
              <a:cs typeface="Arial" panose="020B0604020202020204" pitchFamily="34" charset="0"/>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8048625" y="829866"/>
            <a:ext cx="1714500" cy="381000"/>
          </a:xfrm>
        </p:spPr>
        <p:txBody>
          <a:bodyPr/>
          <a:lstStyle>
            <a:lvl1pPr>
              <a:defRPr/>
            </a:lvl1pPr>
          </a:lstStyle>
          <a:p>
            <a:pPr>
              <a:defRPr/>
            </a:pPr>
            <a:fld id="{A6E9C319-EC15-434C-804A-876CCD347989}" type="datetimeFigureOut">
              <a:rPr lang="en-US">
                <a:solidFill>
                  <a:srgbClr val="FFF39D"/>
                </a:solidFill>
              </a:rPr>
              <a:pPr>
                <a:defRPr/>
              </a:pPr>
              <a:t>3/26/2024</a:t>
            </a:fld>
            <a:endParaRPr lang="en-US">
              <a:solidFill>
                <a:srgbClr val="FFF39D"/>
              </a:solidFill>
            </a:endParaRPr>
          </a:p>
        </p:txBody>
      </p:sp>
      <p:sp>
        <p:nvSpPr>
          <p:cNvPr id="21" name="Footer Placeholder 4"/>
          <p:cNvSpPr>
            <a:spLocks noGrp="1"/>
          </p:cNvSpPr>
          <p:nvPr>
            <p:ph type="ftr" sz="quarter" idx="11"/>
          </p:nvPr>
        </p:nvSpPr>
        <p:spPr bwMode="auto">
          <a:xfrm rot="5400000">
            <a:off x="7534276" y="3085704"/>
            <a:ext cx="2743200" cy="384175"/>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339850" y="3696892"/>
            <a:ext cx="609600" cy="388144"/>
          </a:xfrm>
        </p:spPr>
        <p:txBody>
          <a:bodyPr/>
          <a:lstStyle>
            <a:lvl1pPr>
              <a:defRPr/>
            </a:lvl1pPr>
          </a:lstStyle>
          <a:p>
            <a:pPr>
              <a:defRPr/>
            </a:pPr>
            <a:fld id="{EA14A821-F4D4-47F7-8524-A02304BD3402}" type="slidenum">
              <a:rPr lang="en-US" altLang="en-US"/>
              <a:pPr>
                <a:defRPr/>
              </a:pPr>
              <a:t>‹#›</a:t>
            </a:fld>
            <a:endParaRPr lang="en-US" altLang="en-US"/>
          </a:p>
        </p:txBody>
      </p:sp>
    </p:spTree>
    <p:extLst>
      <p:ext uri="{BB962C8B-B14F-4D97-AF65-F5344CB8AC3E}">
        <p14:creationId xmlns:p14="http://schemas.microsoft.com/office/powerpoint/2010/main" val="2109130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26/03/2024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26/03/2024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26/03/2024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26/03/2024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26/03/2024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8925EE66-6CD5-4F4A-9503-3C5D04904C1E}" type="datetimeFigureOut">
              <a:rPr lang="en-US">
                <a:solidFill>
                  <a:srgbClr val="575F6D"/>
                </a:solidFill>
              </a:rPr>
              <a:pPr>
                <a:defRPr/>
              </a:pPr>
              <a:t>3/26/2024</a:t>
            </a:fld>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BF546816-6581-4D8D-A7A1-65AADDD67FF1}" type="slidenum">
              <a:rPr lang="en-US" altLang="en-US"/>
              <a:pPr>
                <a:defRPr/>
              </a:pPr>
              <a:t>‹#›</a:t>
            </a:fld>
            <a:endParaRPr lang="en-US" altLang="en-US"/>
          </a:p>
        </p:txBody>
      </p:sp>
    </p:spTree>
    <p:extLst>
      <p:ext uri="{BB962C8B-B14F-4D97-AF65-F5344CB8AC3E}">
        <p14:creationId xmlns:p14="http://schemas.microsoft.com/office/powerpoint/2010/main" val="39582350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3/26/2024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3/26/2024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3/26/2024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3/26/2024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3/26/2024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3/26/2024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2024/3/26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sz="1350" dirty="0">
              <a:solidFill>
                <a:prstClr val="black"/>
              </a:solidFill>
              <a:cs typeface="Arial" panose="020B0604020202020204" pitchFamily="34" charset="0"/>
            </a:endParaRPr>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457200" y="1200151"/>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840465" y="763390"/>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chemeClr val="tx2"/>
                </a:solidFill>
                <a:latin typeface="+mn-lt"/>
                <a:cs typeface="+mn-cs"/>
              </a:defRPr>
            </a:lvl1pPr>
          </a:lstStyle>
          <a:p>
            <a:pPr>
              <a:defRPr/>
            </a:pPr>
            <a:fld id="{D590BB8E-6B96-48FF-913C-C2C53FE48387}" type="datetimeFigureOut">
              <a:rPr lang="en-US">
                <a:solidFill>
                  <a:srgbClr val="575F6D"/>
                </a:solidFill>
              </a:rPr>
              <a:pPr>
                <a:defRPr/>
              </a:pPr>
              <a:t>3/26/2024</a:t>
            </a:fld>
            <a:endParaRPr lang="en-US">
              <a:solidFill>
                <a:srgbClr val="575F6D"/>
              </a:solidFill>
            </a:endParaRPr>
          </a:p>
        </p:txBody>
      </p:sp>
      <p:sp>
        <p:nvSpPr>
          <p:cNvPr id="3" name="Footer Placeholder 2"/>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chemeClr val="tx2"/>
                </a:solidFill>
                <a:latin typeface="+mn-lt"/>
                <a:cs typeface="+mn-cs"/>
              </a:defRPr>
            </a:lvl1pPr>
          </a:lstStyle>
          <a:p>
            <a:pPr>
              <a:defRPr/>
            </a:pPr>
            <a:endParaRPr lang="en-US">
              <a:solidFill>
                <a:srgbClr val="575F6D"/>
              </a:solidFill>
            </a:endParaRPr>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350">
              <a:solidFill>
                <a:prstClr val="black"/>
              </a:solidFill>
              <a:cs typeface="Arial" panose="020B0604020202020204" pitchFamily="34" charset="0"/>
            </a:endParaRPr>
          </a:p>
        </p:txBody>
      </p:sp>
      <p:sp>
        <p:nvSpPr>
          <p:cNvPr id="1032" name="Straight Connector 8"/>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1034" name="Straight Connector 10"/>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350">
              <a:solidFill>
                <a:prstClr val="black"/>
              </a:solidFill>
              <a:cs typeface="Arial" panose="020B0604020202020204" pitchFamily="34" charset="0"/>
            </a:endParaRPr>
          </a:p>
        </p:txBody>
      </p:sp>
      <p:sp>
        <p:nvSpPr>
          <p:cNvPr id="12" name="Oval 11"/>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sp>
        <p:nvSpPr>
          <p:cNvPr id="23" name="Slide Number Placeholder 22"/>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defRPr>
            </a:lvl1pPr>
          </a:lstStyle>
          <a:p>
            <a:pPr fontAlgn="base">
              <a:spcBef>
                <a:spcPct val="0"/>
              </a:spcBef>
              <a:spcAft>
                <a:spcPct val="0"/>
              </a:spcAft>
              <a:defRPr/>
            </a:pPr>
            <a:fld id="{C4EB86E9-A335-42AB-96F9-6AE14D7A40B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147811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anose="02040604050505020304" pitchFamily="18" charset="0"/>
        </a:defRPr>
      </a:lvl2pPr>
      <a:lvl3pPr algn="l" rtl="0" eaLnBrk="0" fontAlgn="base" hangingPunct="0">
        <a:spcBef>
          <a:spcPct val="0"/>
        </a:spcBef>
        <a:spcAft>
          <a:spcPct val="0"/>
        </a:spcAft>
        <a:defRPr sz="2250">
          <a:solidFill>
            <a:schemeClr val="tx2"/>
          </a:solidFill>
          <a:latin typeface="Century Schoolbook" panose="02040604050505020304" pitchFamily="18" charset="0"/>
        </a:defRPr>
      </a:lvl3pPr>
      <a:lvl4pPr algn="l" rtl="0" eaLnBrk="0" fontAlgn="base" hangingPunct="0">
        <a:spcBef>
          <a:spcPct val="0"/>
        </a:spcBef>
        <a:spcAft>
          <a:spcPct val="0"/>
        </a:spcAft>
        <a:defRPr sz="2250">
          <a:solidFill>
            <a:schemeClr val="tx2"/>
          </a:solidFill>
          <a:latin typeface="Century Schoolbook" panose="02040604050505020304" pitchFamily="18" charset="0"/>
        </a:defRPr>
      </a:lvl4pPr>
      <a:lvl5pPr algn="l" rtl="0" eaLnBrk="0" fontAlgn="base" hangingPunct="0">
        <a:spcBef>
          <a:spcPct val="0"/>
        </a:spcBef>
        <a:spcAft>
          <a:spcPct val="0"/>
        </a:spcAft>
        <a:defRPr sz="2250">
          <a:solidFill>
            <a:schemeClr val="tx2"/>
          </a:solidFill>
          <a:latin typeface="Century Schoolbook" panose="02040604050505020304" pitchFamily="18" charset="0"/>
        </a:defRPr>
      </a:lvl5pPr>
      <a:lvl6pPr marL="342900" algn="l" rtl="0" fontAlgn="base">
        <a:spcBef>
          <a:spcPct val="0"/>
        </a:spcBef>
        <a:spcAft>
          <a:spcPct val="0"/>
        </a:spcAft>
        <a:defRPr sz="2250">
          <a:solidFill>
            <a:schemeClr val="tx2"/>
          </a:solidFill>
          <a:latin typeface="Century Schoolbook" panose="02040604050505020304" pitchFamily="18" charset="0"/>
        </a:defRPr>
      </a:lvl6pPr>
      <a:lvl7pPr marL="685800" algn="l" rtl="0" fontAlgn="base">
        <a:spcBef>
          <a:spcPct val="0"/>
        </a:spcBef>
        <a:spcAft>
          <a:spcPct val="0"/>
        </a:spcAft>
        <a:defRPr sz="2250">
          <a:solidFill>
            <a:schemeClr val="tx2"/>
          </a:solidFill>
          <a:latin typeface="Century Schoolbook" panose="02040604050505020304" pitchFamily="18" charset="0"/>
        </a:defRPr>
      </a:lvl7pPr>
      <a:lvl8pPr marL="1028700" algn="l" rtl="0" fontAlgn="base">
        <a:spcBef>
          <a:spcPct val="0"/>
        </a:spcBef>
        <a:spcAft>
          <a:spcPct val="0"/>
        </a:spcAft>
        <a:defRPr sz="2250">
          <a:solidFill>
            <a:schemeClr val="tx2"/>
          </a:solidFill>
          <a:latin typeface="Century Schoolbook" panose="02040604050505020304" pitchFamily="18" charset="0"/>
        </a:defRPr>
      </a:lvl8pPr>
      <a:lvl9pPr marL="1371600" algn="l" rtl="0" fontAlgn="base">
        <a:spcBef>
          <a:spcPct val="0"/>
        </a:spcBef>
        <a:spcAft>
          <a:spcPct val="0"/>
        </a:spcAft>
        <a:defRPr sz="225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3/26/2024</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26/03/2024</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3/26/2024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3/26/2024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image" Target="../media/image1.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76.xml"/><Relationship Id="rId5" Type="http://schemas.openxmlformats.org/officeDocument/2006/relationships/image" Target="../media/image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8.xml"/><Relationship Id="rId18" Type="http://schemas.openxmlformats.org/officeDocument/2006/relationships/image" Target="../media/image43.png"/><Relationship Id="rId3" Type="http://schemas.openxmlformats.org/officeDocument/2006/relationships/audio" Target="../media/audio3.wav"/><Relationship Id="rId21" Type="http://schemas.openxmlformats.org/officeDocument/2006/relationships/image" Target="../media/image46.png"/><Relationship Id="rId7" Type="http://schemas.openxmlformats.org/officeDocument/2006/relationships/image" Target="../media/image4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71.xml"/><Relationship Id="rId16" Type="http://schemas.openxmlformats.org/officeDocument/2006/relationships/slide" Target="slide11.xml"/><Relationship Id="rId20" Type="http://schemas.openxmlformats.org/officeDocument/2006/relationships/image" Target="../media/image4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image" Target="../media/image9.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6.jp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7.jp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0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slideLayout" Target="../slideLayouts/slideLayout105.xml"/><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63.jpg"/><Relationship Id="rId11" Type="http://schemas.openxmlformats.org/officeDocument/2006/relationships/slide" Target="slide38.xml"/><Relationship Id="rId5" Type="http://schemas.openxmlformats.org/officeDocument/2006/relationships/audio" Target="../media/audio5.wav"/><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slide" Target="slide39.xml"/><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3.jpg"/><Relationship Id="rId12" Type="http://schemas.openxmlformats.org/officeDocument/2006/relationships/slide" Target="slide3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0" Type="http://schemas.openxmlformats.org/officeDocument/2006/relationships/image" Target="../media/image76.png"/><Relationship Id="rId4" Type="http://schemas.openxmlformats.org/officeDocument/2006/relationships/audio" Target="../media/media3.mp3"/><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media" Target="../media/media5.mp3"/><Relationship Id="rId7" Type="http://schemas.openxmlformats.org/officeDocument/2006/relationships/image" Target="../media/image73.jpg"/><Relationship Id="rId12" Type="http://schemas.openxmlformats.org/officeDocument/2006/relationships/slide" Target="slide4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70.png"/><Relationship Id="rId5" Type="http://schemas.openxmlformats.org/officeDocument/2006/relationships/slideLayout" Target="../slideLayouts/slideLayout105.xml"/><Relationship Id="rId15" Type="http://schemas.openxmlformats.org/officeDocument/2006/relationships/image" Target="../media/image68.png"/><Relationship Id="rId10" Type="http://schemas.openxmlformats.org/officeDocument/2006/relationships/image" Target="../media/image80.png"/><Relationship Id="rId4" Type="http://schemas.openxmlformats.org/officeDocument/2006/relationships/audio" Target="../media/media5.mp3"/><Relationship Id="rId9" Type="http://schemas.openxmlformats.org/officeDocument/2006/relationships/image" Target="../media/image79.png"/><Relationship Id="rId1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05.xml"/><Relationship Id="rId6" Type="http://schemas.openxmlformats.org/officeDocument/2006/relationships/image" Target="../media/image86.png"/><Relationship Id="rId5" Type="http://schemas.microsoft.com/office/2007/relationships/hdphoto" Target="../media/hdphoto7.wdp"/><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2.jp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8.xml"/><Relationship Id="rId5" Type="http://schemas.openxmlformats.org/officeDocument/2006/relationships/image" Target="../media/image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9.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9.wdp"/><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hyperlink" Target="https://www.quantriexcel.info/2020/12/nhung-mau-khung-vien-powerpoint-ep.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1891273" y="1347614"/>
            <a:ext cx="5782938" cy="10429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3600" b="1" kern="10" dirty="0" err="1">
                <a:solidFill>
                  <a:srgbClr val="FF0000"/>
                </a:solidFill>
                <a:latin typeface="Century Schoolbook"/>
                <a:cs typeface="Arial" panose="020B0604020202020204" pitchFamily="34" charset="0"/>
              </a:rPr>
              <a:t>Chào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mừng</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thầy</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cô</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giáo</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và</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các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em</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học</a:t>
            </a:r>
            <a:r>
              <a:rPr lang="en-US" sz="3600" b="1" kern="10" dirty="0">
                <a:solidFill>
                  <a:srgbClr val="FF0000"/>
                </a:solidFill>
                <a:latin typeface="Century Schoolbook"/>
                <a:cs typeface="Arial" panose="020B0604020202020204" pitchFamily="34" charset="0"/>
              </a:rPr>
              <a:t> </a:t>
            </a:r>
            <a:r>
              <a:rPr lang="en-US" sz="3600" b="1" kern="10" dirty="0" err="1">
                <a:solidFill>
                  <a:srgbClr val="FF0000"/>
                </a:solidFill>
                <a:latin typeface="Century Schoolbook"/>
                <a:cs typeface="Arial" panose="020B0604020202020204" pitchFamily="34" charset="0"/>
              </a:rPr>
              <a:t>sinh</a:t>
            </a:r>
            <a:endParaRPr lang="en-US" sz="3600" b="1" kern="10" dirty="0">
              <a:solidFill>
                <a:srgbClr val="FF0000"/>
              </a:solidFill>
              <a:latin typeface="Century Schoolbook"/>
              <a:cs typeface="Arial" panose="020B0604020202020204" pitchFamily="34" charset="0"/>
            </a:endParaRPr>
          </a:p>
        </p:txBody>
      </p:sp>
      <p:sp>
        <p:nvSpPr>
          <p:cNvPr id="29703" name="WordArt 7"/>
          <p:cNvSpPr>
            <a:spLocks noChangeArrowheads="1" noChangeShapeType="1" noTextEdit="1"/>
          </p:cNvSpPr>
          <p:nvPr/>
        </p:nvSpPr>
        <p:spPr bwMode="auto">
          <a:xfrm>
            <a:off x="2521745" y="364331"/>
            <a:ext cx="4521994"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endParaRPr lang="en-US" sz="2700" b="1" kern="10" dirty="0">
              <a:solidFill>
                <a:srgbClr val="0000FF"/>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5F8FA92-0063-46D7-BB28-1443E73706B6}"/>
              </a:ext>
            </a:extLst>
          </p:cNvPr>
          <p:cNvSpPr txBox="1"/>
          <p:nvPr/>
        </p:nvSpPr>
        <p:spPr>
          <a:xfrm>
            <a:off x="2915816" y="3075806"/>
            <a:ext cx="3549370" cy="369332"/>
          </a:xfrm>
          <a:prstGeom prst="rect">
            <a:avLst/>
          </a:prstGeom>
          <a:noFill/>
        </p:spPr>
        <p:txBody>
          <a:bodyPr wrap="none" rtlCol="0">
            <a:spAutoFit/>
          </a:bodyPr>
          <a:lstStyle/>
          <a:p>
            <a:r>
              <a:rPr lang="en-US" dirty="0" err="1"/>
              <a:t>Giáo</a:t>
            </a:r>
            <a:r>
              <a:rPr lang="en-US" dirty="0"/>
              <a:t> </a:t>
            </a:r>
            <a:r>
              <a:rPr lang="en-US" dirty="0" err="1"/>
              <a:t>viêng</a:t>
            </a:r>
            <a:r>
              <a:rPr lang="en-US" dirty="0"/>
              <a:t>: </a:t>
            </a:r>
            <a:r>
              <a:rPr lang="en-US" dirty="0" err="1"/>
              <a:t>Nguyễn</a:t>
            </a:r>
            <a:r>
              <a:rPr lang="en-US" dirty="0"/>
              <a:t> </a:t>
            </a:r>
            <a:r>
              <a:rPr lang="en-US" dirty="0" err="1" smtClean="0"/>
              <a:t>Thùy</a:t>
            </a:r>
            <a:r>
              <a:rPr lang="en-US" dirty="0" smtClean="0"/>
              <a:t> Dung</a:t>
            </a:r>
            <a:endParaRPr lang="en-US" dirty="0"/>
          </a:p>
        </p:txBody>
      </p:sp>
    </p:spTree>
    <p:extLst>
      <p:ext uri="{BB962C8B-B14F-4D97-AF65-F5344CB8AC3E}">
        <p14:creationId xmlns:p14="http://schemas.microsoft.com/office/powerpoint/2010/main" val="3088468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advTm="0">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3662</TotalTime>
  <Words>2736</Words>
  <Application>Microsoft Office PowerPoint</Application>
  <PresentationFormat>On-screen Show (16:9)</PresentationFormat>
  <Paragraphs>199</Paragraphs>
  <Slides>51</Slides>
  <Notes>4</Notes>
  <HiddenSlides>0</HiddenSlides>
  <MMClips>6</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51</vt:i4>
      </vt:variant>
    </vt:vector>
  </HeadingPairs>
  <TitlesOfParts>
    <vt:vector size="80" baseType="lpstr">
      <vt:lpstr>微软雅黑</vt:lpstr>
      <vt:lpstr>宋体</vt:lpstr>
      <vt:lpstr>.VnArial</vt:lpstr>
      <vt:lpstr>.VnTime</vt:lpstr>
      <vt:lpstr>Anaheim</vt:lpstr>
      <vt:lpstr>Arial</vt:lpstr>
      <vt:lpstr>Bebas Neue</vt:lpstr>
      <vt:lpstr>Calibri</vt:lpstr>
      <vt:lpstr>Calibri Light</vt:lpstr>
      <vt:lpstr>Century Schoolbook</vt:lpstr>
      <vt:lpstr>Courier New</vt:lpstr>
      <vt:lpstr>iCiel Cadena</vt:lpstr>
      <vt:lpstr>Montserrat SemiBold</vt:lpstr>
      <vt:lpstr>Nunito</vt:lpstr>
      <vt:lpstr>Patrick Hand</vt:lpstr>
      <vt:lpstr>Poppins</vt:lpstr>
      <vt:lpstr>Roboto Condensed Light</vt:lpstr>
      <vt:lpstr>Tahoma</vt:lpstr>
      <vt:lpstr>Times New Roman</vt:lpstr>
      <vt:lpstr>Wingdings</vt:lpstr>
      <vt:lpstr>Wingdings 2</vt:lpstr>
      <vt:lpstr>第一PPT，www.1ppt.com</vt:lpstr>
      <vt:lpstr>Oriel</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285</cp:revision>
  <dcterms:created xsi:type="dcterms:W3CDTF">2015-12-11T17:46:17Z</dcterms:created>
  <dcterms:modified xsi:type="dcterms:W3CDTF">2024-03-26T03:22:38Z</dcterms:modified>
</cp:coreProperties>
</file>