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4" r:id="rId3"/>
    <p:sldId id="288" r:id="rId4"/>
    <p:sldId id="291" r:id="rId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5"/>
  </p:normalViewPr>
  <p:slideViewPr>
    <p:cSldViewPr snapToGrid="0">
      <p:cViewPr varScale="1">
        <p:scale>
          <a:sx n="116" d="100"/>
          <a:sy n="116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8E3461-296A-4417-B891-5F5C7EBDCC9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A9A3F36-75F1-48FC-A7FC-F04F803ECF0D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-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Lập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dàn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ý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cho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bài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văn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kể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lại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một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truyện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cổ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tích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bằng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lời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của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nhân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vật</a:t>
          </a:r>
          <a:endParaRPr lang="en-US" sz="4000" b="0" i="0" kern="1200" dirty="0">
            <a:solidFill>
              <a:schemeClr val="accent2">
                <a:lumMod val="50000"/>
              </a:schemeClr>
            </a:solidFill>
            <a:latin typeface="Roboto Condensed" panose="02000000000000000000" pitchFamily="2" charset="0"/>
            <a:ea typeface="+mn-ea"/>
            <a:cs typeface="+mn-cs"/>
          </a:endParaRPr>
        </a:p>
        <a:p>
          <a:pPr>
            <a:buFont typeface="Symbol" panose="05050102010706020507" pitchFamily="18" charset="2"/>
            <a:buChar char=""/>
          </a:pP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-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Làm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nhóm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(6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nhóm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)</a:t>
          </a:r>
        </a:p>
        <a:p>
          <a:pPr>
            <a:buFont typeface="Symbol" panose="05050102010706020507" pitchFamily="18" charset="2"/>
            <a:buChar char=""/>
          </a:pP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-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Thời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gian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10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phút</a:t>
          </a:r>
          <a:endParaRPr lang="en-US" sz="4000" b="0" i="0" kern="1200" dirty="0">
            <a:solidFill>
              <a:schemeClr val="accent2">
                <a:lumMod val="50000"/>
              </a:schemeClr>
            </a:solidFill>
            <a:latin typeface="Roboto Condensed" panose="02000000000000000000" pitchFamily="2" charset="0"/>
            <a:ea typeface="+mn-ea"/>
            <a:cs typeface="+mn-cs"/>
          </a:endParaRPr>
        </a:p>
      </dgm:t>
    </dgm:pt>
    <dgm:pt modelId="{2C206080-BD24-43E3-A691-6A476EDD7AD9}" type="parTrans" cxnId="{7749089F-F232-4383-953C-2CE2101D3E83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UVN Thay Giao" panose="02090502020206020303" pitchFamily="18" charset="0"/>
          </a:endParaRPr>
        </a:p>
      </dgm:t>
    </dgm:pt>
    <dgm:pt modelId="{F594F4F8-5E0A-43D7-BBBC-92E6D081C81F}" type="sibTrans" cxnId="{7749089F-F232-4383-953C-2CE2101D3E83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UVN Thay Giao" panose="02090502020206020303" pitchFamily="18" charset="0"/>
          </a:endParaRPr>
        </a:p>
      </dgm:t>
    </dgm:pt>
    <dgm:pt modelId="{8EFA885C-A7AC-4EDE-9A64-1F4CF5C0A245}" type="pres">
      <dgm:prSet presAssocID="{968E3461-296A-4417-B891-5F5C7EBDCC93}" presName="linear" presStyleCnt="0">
        <dgm:presLayoutVars>
          <dgm:animLvl val="lvl"/>
          <dgm:resizeHandles val="exact"/>
        </dgm:presLayoutVars>
      </dgm:prSet>
      <dgm:spPr/>
    </dgm:pt>
    <dgm:pt modelId="{9699F5E4-AE0C-40BD-BF45-5EA321DB773A}" type="pres">
      <dgm:prSet presAssocID="{2A9A3F36-75F1-48FC-A7FC-F04F803ECF0D}" presName="parentText" presStyleLbl="node1" presStyleIdx="0" presStyleCnt="1" custLinFactNeighborX="147" custLinFactNeighborY="6670">
        <dgm:presLayoutVars>
          <dgm:chMax val="0"/>
          <dgm:bulletEnabled val="1"/>
        </dgm:presLayoutVars>
      </dgm:prSet>
      <dgm:spPr/>
    </dgm:pt>
  </dgm:ptLst>
  <dgm:cxnLst>
    <dgm:cxn modelId="{35891D38-0CB0-4F45-87F5-6E84EB8FE0A3}" type="presOf" srcId="{968E3461-296A-4417-B891-5F5C7EBDCC93}" destId="{8EFA885C-A7AC-4EDE-9A64-1F4CF5C0A245}" srcOrd="0" destOrd="0" presId="urn:microsoft.com/office/officeart/2005/8/layout/vList2"/>
    <dgm:cxn modelId="{98F3E578-FF1B-454D-B95D-CA156D49A35C}" type="presOf" srcId="{2A9A3F36-75F1-48FC-A7FC-F04F803ECF0D}" destId="{9699F5E4-AE0C-40BD-BF45-5EA321DB773A}" srcOrd="0" destOrd="0" presId="urn:microsoft.com/office/officeart/2005/8/layout/vList2"/>
    <dgm:cxn modelId="{7749089F-F232-4383-953C-2CE2101D3E83}" srcId="{968E3461-296A-4417-B891-5F5C7EBDCC93}" destId="{2A9A3F36-75F1-48FC-A7FC-F04F803ECF0D}" srcOrd="0" destOrd="0" parTransId="{2C206080-BD24-43E3-A691-6A476EDD7AD9}" sibTransId="{F594F4F8-5E0A-43D7-BBBC-92E6D081C81F}"/>
    <dgm:cxn modelId="{496EBF61-4F06-4C6F-9E92-653104FA0DA8}" type="presParOf" srcId="{8EFA885C-A7AC-4EDE-9A64-1F4CF5C0A245}" destId="{9699F5E4-AE0C-40BD-BF45-5EA321DB773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9F5E4-AE0C-40BD-BF45-5EA321DB773A}">
      <dsp:nvSpPr>
        <dsp:cNvPr id="0" name=""/>
        <dsp:cNvSpPr/>
      </dsp:nvSpPr>
      <dsp:spPr>
        <a:xfrm>
          <a:off x="0" y="585"/>
          <a:ext cx="10876547" cy="1669992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-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Lập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dàn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ý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cho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bài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văn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kể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lại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một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truyện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cổ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tích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bằng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lời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của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nhân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vật</a:t>
          </a:r>
          <a:endParaRPr lang="en-US" sz="4000" b="0" i="0" kern="1200" dirty="0">
            <a:solidFill>
              <a:schemeClr val="accent2">
                <a:lumMod val="50000"/>
              </a:schemeClr>
            </a:solidFill>
            <a:latin typeface="Roboto Condensed" panose="02000000000000000000" pitchFamily="2" charset="0"/>
            <a:ea typeface="+mn-ea"/>
            <a:cs typeface="+mn-cs"/>
          </a:endParaRP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-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Làm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nhóm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(6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nhóm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)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-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Thời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gian</a:t>
          </a:r>
          <a:r>
            <a:rPr lang="en-US" sz="4000" b="0" i="0" kern="1200" dirty="0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 10 </a:t>
          </a:r>
          <a:r>
            <a:rPr lang="en-US" sz="4000" b="0" i="0" kern="1200" dirty="0" err="1">
              <a:solidFill>
                <a:schemeClr val="accent2">
                  <a:lumMod val="50000"/>
                </a:schemeClr>
              </a:solidFill>
              <a:latin typeface="Roboto Condensed" panose="02000000000000000000" pitchFamily="2" charset="0"/>
              <a:ea typeface="+mn-ea"/>
              <a:cs typeface="+mn-cs"/>
            </a:rPr>
            <a:t>phút</a:t>
          </a:r>
          <a:endParaRPr lang="en-US" sz="4000" b="0" i="0" kern="1200" dirty="0">
            <a:solidFill>
              <a:schemeClr val="accent2">
                <a:lumMod val="50000"/>
              </a:schemeClr>
            </a:solidFill>
            <a:latin typeface="Roboto Condensed" panose="02000000000000000000" pitchFamily="2" charset="0"/>
            <a:ea typeface="+mn-ea"/>
            <a:cs typeface="+mn-cs"/>
          </a:endParaRPr>
        </a:p>
      </dsp:txBody>
      <dsp:txXfrm>
        <a:off x="81522" y="82107"/>
        <a:ext cx="10713503" cy="1506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FE04A-B8E9-BD45-6D1E-7AD1BB6F7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99201-AD4C-44BB-6864-7B4A08D20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5582A-C2B4-8DD2-8942-8F039C37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26CD-033E-8B4E-BA16-D0F3233FFD8F}" type="datetimeFigureOut">
              <a:rPr lang="en-VN" smtClean="0"/>
              <a:t>25/02/2024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2D49D-1CA6-1F40-6DD0-98CF3BE17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C190C-94B6-3676-0EFA-205F4726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8723-FC8B-624E-A815-BA7F9E591D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56750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4D98F-D40F-5F10-2C58-A094F5244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CD357-FF51-1EC4-EC48-7C6A2F4AF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4155C-3C04-D2C9-1134-AD1800EF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26CD-033E-8B4E-BA16-D0F3233FFD8F}" type="datetimeFigureOut">
              <a:rPr lang="en-VN" smtClean="0"/>
              <a:t>25/02/2024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9AA2D-87A9-C277-CB29-CE2102631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5A637-8B1B-2A6B-7EB8-1C9C5C966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8723-FC8B-624E-A815-BA7F9E591D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561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596EE7-F734-C791-8065-941849B78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59A4F-A049-E38C-49A8-9E5C889E1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75E07-F4D5-419F-424E-C20B09B36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26CD-033E-8B4E-BA16-D0F3233FFD8F}" type="datetimeFigureOut">
              <a:rPr lang="en-VN" smtClean="0"/>
              <a:t>25/02/2024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560B3-BBC3-10B1-AFF3-AFA9F340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7D4B-83B5-219D-6D4C-EF0AD0E4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8723-FC8B-624E-A815-BA7F9E591D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9139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A10F-21EF-A10F-50D3-13D076B7C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BB65C-9F21-3D32-A98E-1A0F18C86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F17ED-5B7E-3DED-59DE-2AAF9958D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26CD-033E-8B4E-BA16-D0F3233FFD8F}" type="datetimeFigureOut">
              <a:rPr lang="en-VN" smtClean="0"/>
              <a:t>25/02/2024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2E96F-2EC8-69B4-6ED5-49D6D972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BA369-21F8-8943-3277-3DF3EB8F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8723-FC8B-624E-A815-BA7F9E591D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2723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F1B93-01C9-A92B-3D4C-282D4851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8AD58-C393-C235-685D-E08CAC851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B4A80-3F5F-EFB9-076A-07A0455CC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26CD-033E-8B4E-BA16-D0F3233FFD8F}" type="datetimeFigureOut">
              <a:rPr lang="en-VN" smtClean="0"/>
              <a:t>25/02/2024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95BB3-C1A1-D34D-B8CA-312B4AAB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260EA-5A07-E314-B62D-7664C3C0D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8723-FC8B-624E-A815-BA7F9E591D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4567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99CA-40D8-1213-8A27-3137B93CF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6AE01-CC8B-17A4-7718-AACCF199F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E50FC-0F38-AADF-96F0-4B108BF0A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B5D9D-53D1-5A0B-DD40-1AC3EFC4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26CD-033E-8B4E-BA16-D0F3233FFD8F}" type="datetimeFigureOut">
              <a:rPr lang="en-VN" smtClean="0"/>
              <a:t>25/02/2024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F32F4-B77F-BE50-E67D-B38D9BC2A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03BAD-FAAD-E477-42FB-75BF197C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8723-FC8B-624E-A815-BA7F9E591D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2460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1F647-C22E-E884-F6C5-F9FC6C3E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6946D-5F31-9099-282A-C6B781188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0F986-2CE9-2A51-23E5-BB6BDF777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8591-B658-1B4B-4D39-1521D46F3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9A615-BC55-6B82-8077-C6DA6AD9D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99E1DF-EFAB-960D-6730-F27478C64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26CD-033E-8B4E-BA16-D0F3233FFD8F}" type="datetimeFigureOut">
              <a:rPr lang="en-VN" smtClean="0"/>
              <a:t>25/02/2024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D3835-9E2B-D146-BD0F-2CBE89ED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EA703-52BF-C0D6-4032-6216A9F9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8723-FC8B-624E-A815-BA7F9E591D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7824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8D081-EF2C-3E44-075C-F055A7B4D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4B8621-B7CC-0F3E-2FFD-B6376E499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26CD-033E-8B4E-BA16-D0F3233FFD8F}" type="datetimeFigureOut">
              <a:rPr lang="en-VN" smtClean="0"/>
              <a:t>25/02/2024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F2759-CCE8-AC75-4423-BDBBF7D70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38F934-E774-7398-8302-A965BC66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8723-FC8B-624E-A815-BA7F9E591D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49769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EA7A7-7A3F-9856-9B27-8705D44D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26CD-033E-8B4E-BA16-D0F3233FFD8F}" type="datetimeFigureOut">
              <a:rPr lang="en-VN" smtClean="0"/>
              <a:t>25/02/2024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5B58A-8418-6FE2-E7C7-C1C483FD6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A02B6-0817-8625-29E2-642DAFAC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8723-FC8B-624E-A815-BA7F9E591D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4827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A5F3E-16C0-3ACD-2E43-153153E1C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A1B20-43CB-819E-DDCD-B25CC9D3E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825FB-9A89-E85C-D04A-E7A3177A5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44D0C-9BB6-04ED-E8C8-268154C84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26CD-033E-8B4E-BA16-D0F3233FFD8F}" type="datetimeFigureOut">
              <a:rPr lang="en-VN" smtClean="0"/>
              <a:t>25/02/2024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12BF8-E009-69A9-3BAA-36D029AF9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B1EDB-EE11-F576-72B7-F51A9E4C0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8723-FC8B-624E-A815-BA7F9E591D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8491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EBF6-82E1-FB98-3550-6709799C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FF19D-73B4-F9D3-203B-E4EEDF54D0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F1118-DA4E-6E4B-4F06-5C8F0B0CF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625A4-29B8-9139-08B9-2FC1D069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226CD-033E-8B4E-BA16-D0F3233FFD8F}" type="datetimeFigureOut">
              <a:rPr lang="en-VN" smtClean="0"/>
              <a:t>25/02/2024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CB355-32D8-ADCB-3782-DBD0DDA0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F6FF3-F753-676A-84C7-3909BAFB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8723-FC8B-624E-A815-BA7F9E591D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3809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FD39C9-8651-320A-8203-E2046157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D202A-67FA-C70D-7397-6D04D4F6D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8CE37-2207-5E2A-7848-CE7F4BD5A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26CD-033E-8B4E-BA16-D0F3233FFD8F}" type="datetimeFigureOut">
              <a:rPr lang="en-VN" smtClean="0"/>
              <a:t>25/02/2024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093E-1F2F-8BC3-4C3C-4E00E1675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0DAD6-759D-A9D4-6DB0-89B593E07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78723-FC8B-624E-A815-BA7F9E591D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774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12" Type="http://schemas.openxmlformats.org/officeDocument/2006/relationships/image" Target="../media/image20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7121" y="3429000"/>
            <a:ext cx="3724212" cy="31825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551995">
            <a:off x="799709" y="2993632"/>
            <a:ext cx="1694987" cy="12357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86663">
            <a:off x="8871229" y="4571591"/>
            <a:ext cx="3642659" cy="43648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245133">
            <a:off x="9033128" y="-2328933"/>
            <a:ext cx="3979330" cy="40306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228061">
            <a:off x="10649544" y="1946935"/>
            <a:ext cx="2071901" cy="37240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5152">
            <a:off x="1182473" y="5251006"/>
            <a:ext cx="2045499" cy="31601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559173">
            <a:off x="11290086" y="1166967"/>
            <a:ext cx="1803829" cy="18104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559173">
            <a:off x="95956" y="-904753"/>
            <a:ext cx="1803829" cy="18104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985427">
            <a:off x="-874554" y="347927"/>
            <a:ext cx="2126222" cy="37242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021623">
            <a:off x="9431803" y="513425"/>
            <a:ext cx="1626189" cy="17503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774541">
            <a:off x="10655129" y="4764049"/>
            <a:ext cx="2548725" cy="20528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0022326">
            <a:off x="3534464" y="-3197885"/>
            <a:ext cx="2468517" cy="43938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9988977">
            <a:off x="1946001" y="-341874"/>
            <a:ext cx="2667781" cy="14988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-203557" y="6020733"/>
            <a:ext cx="1595375" cy="16745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3279892" y="5710828"/>
            <a:ext cx="2475730" cy="185904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10458854">
            <a:off x="6254762" y="-1122113"/>
            <a:ext cx="1863969" cy="24525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 l="61097" t="10805" b="23481"/>
          <a:stretch>
            <a:fillRect/>
          </a:stretch>
        </p:blipFill>
        <p:spPr>
          <a:xfrm rot="9568758">
            <a:off x="8462048" y="-802546"/>
            <a:ext cx="893281" cy="2784845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834188" y="1643530"/>
            <a:ext cx="4479702" cy="31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4"/>
              </a:lnSpc>
            </a:pPr>
            <a:r>
              <a:rPr lang="en-US" sz="1889" b="1" dirty="0">
                <a:solidFill>
                  <a:srgbClr val="6F71AE"/>
                </a:solidFill>
                <a:latin typeface="Palatino Linotype" panose="02040502050505030304" pitchFamily="18" charset="0"/>
              </a:rPr>
              <a:t>BÀI 7 - THẾ GIỚI CỔ TÍCH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5952510" y="5880137"/>
            <a:ext cx="1845122" cy="292454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 rot="1134210">
            <a:off x="7439379" y="6054773"/>
            <a:ext cx="1464519" cy="232128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469900" y="2871216"/>
            <a:ext cx="7306007" cy="2442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33"/>
              </a:lnSpc>
            </a:pPr>
            <a:r>
              <a:rPr lang="en-US" sz="4400" b="1" dirty="0">
                <a:solidFill>
                  <a:srgbClr val="C74627"/>
                </a:solidFill>
                <a:latin typeface="Palatino Linotype" panose="02040502050505030304" pitchFamily="18" charset="0"/>
              </a:rPr>
              <a:t>VIẾT BÀI VĂN ĐÓNG VAI NHÂN VẬT - KỂ LẠI MỘT TRUYỆN CỔ TÍCH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768253" y="2159521"/>
            <a:ext cx="2709300" cy="435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9"/>
              </a:lnSpc>
              <a:spcBef>
                <a:spcPct val="0"/>
              </a:spcBef>
            </a:pPr>
            <a:r>
              <a:rPr lang="en-US" sz="2606" b="1" dirty="0">
                <a:solidFill>
                  <a:srgbClr val="6F71AE"/>
                </a:solidFill>
                <a:latin typeface="Palatino Linotype" panose="02040502050505030304" pitchFamily="18" charset="0"/>
              </a:rPr>
              <a:t>KĨ NĂNG VIẾT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B90A4A-7C95-0B39-185D-F948FC9579AF}"/>
              </a:ext>
            </a:extLst>
          </p:cNvPr>
          <p:cNvSpPr txBox="1"/>
          <p:nvPr/>
        </p:nvSpPr>
        <p:spPr>
          <a:xfrm>
            <a:off x="762000" y="362112"/>
            <a:ext cx="10312400" cy="137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2599"/>
              </a:lnSpc>
              <a:defRPr sz="9000">
                <a:solidFill>
                  <a:srgbClr val="EDF0F2"/>
                </a:solidFill>
                <a:latin typeface="UVN Binh Duong" pitchFamily="2" charset="0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IV. LUYỆN TẬP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5F006C4-3761-CEE3-CC62-7570AC4B4101}"/>
              </a:ext>
            </a:extLst>
          </p:cNvPr>
          <p:cNvGraphicFramePr/>
          <p:nvPr/>
        </p:nvGraphicFramePr>
        <p:xfrm>
          <a:off x="812246" y="1609815"/>
          <a:ext cx="10876547" cy="1670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" name="Picture 4">
            <a:extLst>
              <a:ext uri="{FF2B5EF4-FFF2-40B4-BE49-F238E27FC236}">
                <a16:creationId xmlns:a16="http://schemas.microsoft.com/office/drawing/2014/main" id="{C6B5D1E5-EBC0-F00C-E98C-ACC79C4CE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86663">
            <a:off x="8188320" y="4313467"/>
            <a:ext cx="3642659" cy="4364843"/>
          </a:xfrm>
          <a:prstGeom prst="rect">
            <a:avLst/>
          </a:prstGeom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CC75AF16-B52E-D035-40CF-A75F090449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228061">
            <a:off x="10893540" y="1821680"/>
            <a:ext cx="2071901" cy="3724006"/>
          </a:xfrm>
          <a:prstGeom prst="rect">
            <a:avLst/>
          </a:prstGeom>
        </p:spPr>
      </p:pic>
      <p:pic>
        <p:nvPicPr>
          <p:cNvPr id="34" name="Picture 12">
            <a:extLst>
              <a:ext uri="{FF2B5EF4-FFF2-40B4-BE49-F238E27FC236}">
                <a16:creationId xmlns:a16="http://schemas.microsoft.com/office/drawing/2014/main" id="{BDE2BE56-C765-4DDC-4ABB-B3DF7DAE3B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74541">
            <a:off x="10655129" y="4799038"/>
            <a:ext cx="2548725" cy="2052882"/>
          </a:xfrm>
          <a:prstGeom prst="rect">
            <a:avLst/>
          </a:prstGeom>
        </p:spPr>
      </p:pic>
      <p:pic>
        <p:nvPicPr>
          <p:cNvPr id="40" name="Picture 21">
            <a:extLst>
              <a:ext uri="{FF2B5EF4-FFF2-40B4-BE49-F238E27FC236}">
                <a16:creationId xmlns:a16="http://schemas.microsoft.com/office/drawing/2014/main" id="{C34A7589-2B5D-1C87-7FF4-8DACB8544E3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17853" y="2971800"/>
            <a:ext cx="6400489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46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3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-1034566" y="5661664"/>
            <a:ext cx="14289775" cy="2392673"/>
            <a:chOff x="0" y="0"/>
            <a:chExt cx="28579549" cy="478534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5472033" y="688403"/>
              <a:ext cx="3358962" cy="3408541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3092613" y="688403"/>
              <a:ext cx="3358962" cy="3408541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7851453" y="688403"/>
              <a:ext cx="3358962" cy="340854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10230873" y="688403"/>
              <a:ext cx="3358962" cy="3408541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713193" y="688403"/>
              <a:ext cx="3358962" cy="3408541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17369134" y="688403"/>
              <a:ext cx="3358962" cy="3408541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14989714" y="688403"/>
              <a:ext cx="3358962" cy="3408541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19748554" y="688403"/>
              <a:ext cx="3358962" cy="3408541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22127974" y="688403"/>
              <a:ext cx="3358962" cy="3408541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12610294" y="688403"/>
              <a:ext cx="3358962" cy="3408541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24507395" y="688403"/>
              <a:ext cx="3358962" cy="3408541"/>
            </a:xfrm>
            <a:prstGeom prst="rect">
              <a:avLst/>
            </a:prstGeom>
          </p:spPr>
        </p:pic>
      </p:grpSp>
      <p:grpSp>
        <p:nvGrpSpPr>
          <p:cNvPr id="30" name="Group 30"/>
          <p:cNvGrpSpPr/>
          <p:nvPr/>
        </p:nvGrpSpPr>
        <p:grpSpPr>
          <a:xfrm>
            <a:off x="-1048888" y="-1196336"/>
            <a:ext cx="14289775" cy="2392673"/>
            <a:chOff x="0" y="0"/>
            <a:chExt cx="28579549" cy="4785347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5472033" y="688403"/>
              <a:ext cx="3358962" cy="3408541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3092613" y="688403"/>
              <a:ext cx="3358962" cy="3408541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7851453" y="688403"/>
              <a:ext cx="3358962" cy="3408541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10230873" y="688403"/>
              <a:ext cx="3358962" cy="3408541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713193" y="688403"/>
              <a:ext cx="3358962" cy="3408541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17369134" y="688403"/>
              <a:ext cx="3358962" cy="3408541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14989714" y="688403"/>
              <a:ext cx="3358962" cy="3408541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19748554" y="688403"/>
              <a:ext cx="3358962" cy="3408541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22127974" y="688403"/>
              <a:ext cx="3358962" cy="3408541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12610294" y="688403"/>
              <a:ext cx="3358962" cy="3408541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699999">
              <a:off x="24507395" y="688403"/>
              <a:ext cx="3358962" cy="3408541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31F77F-A563-2565-ECC6-8322C50FCE9B}"/>
              </a:ext>
            </a:extLst>
          </p:cNvPr>
          <p:cNvSpPr txBox="1"/>
          <p:nvPr/>
        </p:nvSpPr>
        <p:spPr>
          <a:xfrm>
            <a:off x="762000" y="1017866"/>
            <a:ext cx="10312400" cy="1362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2599"/>
              </a:lnSpc>
              <a:defRPr sz="9000">
                <a:solidFill>
                  <a:srgbClr val="EDF0F2"/>
                </a:solidFill>
                <a:latin typeface="UVN Binh Duong" pitchFamily="2" charset="0"/>
              </a:defRPr>
            </a:lvl1pPr>
          </a:lstStyle>
          <a:p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Palatino Linotype" panose="02040502050505030304" pitchFamily="18" charset="0"/>
              </a:rPr>
              <a:t>V. VẬN DỤNG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E6D390-5DBB-1B48-F799-D675C2477E3C}"/>
              </a:ext>
            </a:extLst>
          </p:cNvPr>
          <p:cNvSpPr txBox="1"/>
          <p:nvPr/>
        </p:nvSpPr>
        <p:spPr>
          <a:xfrm>
            <a:off x="772695" y="2636732"/>
            <a:ext cx="5938306" cy="297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Viết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đoạn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văn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triển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khai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1 ý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đã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xây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dựng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trong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dàn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ý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kể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lại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một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truyện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cổ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tích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bằng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lời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kể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của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nhân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vật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.</a:t>
            </a:r>
          </a:p>
          <a:p>
            <a:pPr marL="381019" indent="-381019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Làm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cá</a:t>
            </a: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nhân</a:t>
            </a:r>
            <a:endParaRPr lang="en-US" sz="2933" dirty="0">
              <a:solidFill>
                <a:schemeClr val="tx2">
                  <a:lumMod val="75000"/>
                </a:schemeClr>
              </a:solidFill>
              <a:latin typeface="Roboto Condensed" panose="02000000000000000000" pitchFamily="2" charset="0"/>
            </a:endParaRPr>
          </a:p>
          <a:p>
            <a:pPr marL="381019" indent="-381019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933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15 </a:t>
            </a:r>
            <a:r>
              <a:rPr lang="en-US" sz="2933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</a:rPr>
              <a:t>phút</a:t>
            </a:r>
            <a:endParaRPr lang="en-US" sz="2933" dirty="0">
              <a:solidFill>
                <a:schemeClr val="tx2">
                  <a:lumMod val="75000"/>
                </a:scheme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54" name="Picture 23">
            <a:extLst>
              <a:ext uri="{FF2B5EF4-FFF2-40B4-BE49-F238E27FC236}">
                <a16:creationId xmlns:a16="http://schemas.microsoft.com/office/drawing/2014/main" id="{11E48026-3527-4CE5-1471-73F12630B77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37089" y="1017865"/>
            <a:ext cx="4335010" cy="50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8">
            <a:extLst>
              <a:ext uri="{FF2B5EF4-FFF2-40B4-BE49-F238E27FC236}">
                <a16:creationId xmlns:a16="http://schemas.microsoft.com/office/drawing/2014/main" id="{7F42D2FC-2A1C-697C-E652-81A2C6CC9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09847" y="2159000"/>
            <a:ext cx="5471836" cy="5218764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239F8E69-DE67-7567-7A5E-7D7A11093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0599" y="2260600"/>
            <a:ext cx="2971671" cy="5484628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A19DA265-1ADF-959A-ABA9-E03BB3282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028117">
            <a:off x="11265725" y="314088"/>
            <a:ext cx="1613869" cy="2241486"/>
          </a:xfrm>
          <a:prstGeom prst="rect">
            <a:avLst/>
          </a:prstGeom>
        </p:spPr>
      </p:pic>
      <p:pic>
        <p:nvPicPr>
          <p:cNvPr id="18" name="Google Shape;918;p58">
            <a:extLst>
              <a:ext uri="{FF2B5EF4-FFF2-40B4-BE49-F238E27FC236}">
                <a16:creationId xmlns:a16="http://schemas.microsoft.com/office/drawing/2014/main" id="{DF0A7321-3568-BC73-A0A4-1D62EB6F998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6528" b="16528"/>
          <a:stretch/>
        </p:blipFill>
        <p:spPr>
          <a:xfrm>
            <a:off x="1473200" y="2260600"/>
            <a:ext cx="9492493" cy="294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4C365CA-2E47-20F2-9124-A3CEBDCF16E8}"/>
              </a:ext>
            </a:extLst>
          </p:cNvPr>
          <p:cNvSpPr txBox="1"/>
          <p:nvPr/>
        </p:nvSpPr>
        <p:spPr>
          <a:xfrm>
            <a:off x="2391154" y="2944637"/>
            <a:ext cx="7409693" cy="101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133"/>
              </a:spcBef>
              <a:spcAft>
                <a:spcPts val="133"/>
              </a:spcAft>
            </a:pPr>
            <a:r>
              <a:rPr lang="en-US" sz="5334" dirty="0">
                <a:solidFill>
                  <a:schemeClr val="accent6">
                    <a:lumMod val="50000"/>
                  </a:schemeClr>
                </a:solidFill>
                <a:latin typeface="#9Slide04 SFU Belle" panose="00000400000000000000" pitchFamily="2" charset="0"/>
              </a:rPr>
              <a:t>Xin </a:t>
            </a:r>
            <a:r>
              <a:rPr lang="en-US" sz="5334" dirty="0" err="1">
                <a:solidFill>
                  <a:schemeClr val="accent6">
                    <a:lumMod val="50000"/>
                  </a:schemeClr>
                </a:solidFill>
                <a:latin typeface="#9Slide04 SFU Belle" panose="00000400000000000000" pitchFamily="2" charset="0"/>
              </a:rPr>
              <a:t>chào</a:t>
            </a:r>
            <a:r>
              <a:rPr lang="en-US" sz="5334" dirty="0">
                <a:solidFill>
                  <a:schemeClr val="accent6">
                    <a:lumMod val="50000"/>
                  </a:schemeClr>
                </a:solidFill>
                <a:latin typeface="#9Slide04 SFU Belle" panose="00000400000000000000" pitchFamily="2" charset="0"/>
              </a:rPr>
              <a:t> </a:t>
            </a:r>
            <a:r>
              <a:rPr lang="en-US" sz="5334" dirty="0" err="1">
                <a:solidFill>
                  <a:schemeClr val="accent6">
                    <a:lumMod val="50000"/>
                  </a:schemeClr>
                </a:solidFill>
                <a:latin typeface="#9Slide04 SFU Belle" panose="00000400000000000000" pitchFamily="2" charset="0"/>
              </a:rPr>
              <a:t>và</a:t>
            </a:r>
            <a:r>
              <a:rPr lang="en-US" sz="5334" dirty="0">
                <a:solidFill>
                  <a:schemeClr val="accent6">
                    <a:lumMod val="50000"/>
                  </a:schemeClr>
                </a:solidFill>
                <a:latin typeface="#9Slide04 SFU Belle" panose="00000400000000000000" pitchFamily="2" charset="0"/>
              </a:rPr>
              <a:t> </a:t>
            </a:r>
            <a:r>
              <a:rPr lang="en-US" sz="5334" dirty="0" err="1">
                <a:solidFill>
                  <a:schemeClr val="accent6">
                    <a:lumMod val="50000"/>
                  </a:schemeClr>
                </a:solidFill>
                <a:latin typeface="#9Slide04 SFU Belle" panose="00000400000000000000" pitchFamily="2" charset="0"/>
              </a:rPr>
              <a:t>hẹn</a:t>
            </a:r>
            <a:r>
              <a:rPr lang="en-US" sz="5334" dirty="0">
                <a:solidFill>
                  <a:schemeClr val="accent6">
                    <a:lumMod val="50000"/>
                  </a:schemeClr>
                </a:solidFill>
                <a:latin typeface="#9Slide04 SFU Belle" panose="00000400000000000000" pitchFamily="2" charset="0"/>
              </a:rPr>
              <a:t> </a:t>
            </a:r>
            <a:r>
              <a:rPr lang="en-US" sz="5334" dirty="0" err="1">
                <a:solidFill>
                  <a:schemeClr val="accent6">
                    <a:lumMod val="50000"/>
                  </a:schemeClr>
                </a:solidFill>
                <a:latin typeface="#9Slide04 SFU Belle" panose="00000400000000000000" pitchFamily="2" charset="0"/>
              </a:rPr>
              <a:t>gặp</a:t>
            </a:r>
            <a:r>
              <a:rPr lang="en-US" sz="5334" dirty="0">
                <a:solidFill>
                  <a:schemeClr val="accent6">
                    <a:lumMod val="50000"/>
                  </a:schemeClr>
                </a:solidFill>
                <a:latin typeface="#9Slide04 SFU Belle" panose="00000400000000000000" pitchFamily="2" charset="0"/>
              </a:rPr>
              <a:t> </a:t>
            </a:r>
            <a:r>
              <a:rPr lang="en-US" sz="5334" dirty="0" err="1">
                <a:solidFill>
                  <a:schemeClr val="accent6">
                    <a:lumMod val="50000"/>
                  </a:schemeClr>
                </a:solidFill>
                <a:latin typeface="#9Slide04 SFU Belle" panose="00000400000000000000" pitchFamily="2" charset="0"/>
              </a:rPr>
              <a:t>lại</a:t>
            </a:r>
            <a:r>
              <a:rPr lang="en-US" sz="5334" dirty="0">
                <a:solidFill>
                  <a:schemeClr val="accent6">
                    <a:lumMod val="50000"/>
                  </a:schemeClr>
                </a:solidFill>
                <a:latin typeface="#9Slide04 SFU Belle" panose="000004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1921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</Words>
  <Application>Microsoft Macintosh PowerPoint</Application>
  <PresentationFormat>Widescreen</PresentationFormat>
  <Paragraphs>12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#9Slide04 SFU Belle</vt:lpstr>
      <vt:lpstr>Arial</vt:lpstr>
      <vt:lpstr>Calibri</vt:lpstr>
      <vt:lpstr>Calibri Light</vt:lpstr>
      <vt:lpstr>Palatino Linotype</vt:lpstr>
      <vt:lpstr>Roboto Condensed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Thuỳ Linh</dc:creator>
  <cp:lastModifiedBy>Thuỳ Linh</cp:lastModifiedBy>
  <cp:revision>1</cp:revision>
  <dcterms:created xsi:type="dcterms:W3CDTF">2024-02-25T16:34:57Z</dcterms:created>
  <dcterms:modified xsi:type="dcterms:W3CDTF">2024-02-25T16:35:31Z</dcterms:modified>
</cp:coreProperties>
</file>