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Londrina Solid" panose="020B0604020202020204" charset="0"/>
      <p:regular r:id="rId31"/>
    </p:embeddedFont>
    <p:embeddedFont>
      <p:font typeface="Ubuntu" panose="020B0604020202020204" charset="0"/>
      <p:regular r:id="rId32"/>
      <p:bold r:id="rId33"/>
      <p:italic r:id="rId34"/>
      <p:boldItalic r:id="rId35"/>
    </p:embeddedFont>
    <p:embeddedFont>
      <p:font typeface="Fredoka One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arlow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PHÂN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(2 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1422</Words>
  <Application>Microsoft Office PowerPoint</Application>
  <PresentationFormat>On-screen Show (16:9)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Londrina Solid</vt:lpstr>
      <vt:lpstr>Ubuntu</vt:lpstr>
      <vt:lpstr>Times New Roman</vt:lpstr>
      <vt:lpstr>Wingdings</vt:lpstr>
      <vt:lpstr>Arial (Headings)</vt:lpstr>
      <vt:lpstr>Gochi Hand</vt:lpstr>
      <vt:lpstr>Fredoka One</vt:lpstr>
      <vt:lpstr>Calibri</vt:lpstr>
      <vt:lpstr>Arial</vt:lpstr>
      <vt:lpstr>Barlow</vt:lpstr>
      <vt:lpstr>TimesNewRomanPSMT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Techsi.vn</cp:lastModifiedBy>
  <cp:revision>14</cp:revision>
  <dcterms:modified xsi:type="dcterms:W3CDTF">2024-05-16T09:28:19Z</dcterms:modified>
</cp:coreProperties>
</file>