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0" r:id="rId9"/>
    <p:sldId id="265" r:id="rId10"/>
    <p:sldId id="266" r:id="rId11"/>
    <p:sldId id="267" r:id="rId12"/>
    <p:sldId id="301" r:id="rId13"/>
    <p:sldId id="268" r:id="rId14"/>
    <p:sldId id="302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9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3" r:id="rId44"/>
  </p:sldIdLst>
  <p:sldSz cx="18288000" cy="10287000"/>
  <p:notesSz cx="6858000" cy="9144000"/>
  <p:embeddedFontLst>
    <p:embeddedFont>
      <p:font typeface="#9Slide05 Aphrodite Pro" panose="020B0604020202020204" charset="0"/>
      <p:regular r:id="rId46"/>
    </p:embeddedFont>
    <p:embeddedFont>
      <p:font typeface="#9Slide05 HLT AphroditeSlimPro" panose="020B0604020202020204" charset="0"/>
      <p:regular r:id="rId47"/>
    </p:embeddedFont>
    <p:embeddedFont>
      <p:font typeface="#9Slide05 VL Fadilla" panose="020B0604020202020204" charset="0"/>
      <p:regular r:id="rId48"/>
    </p:embeddedFont>
    <p:embeddedFont>
      <p:font typeface="#9Slide07 Crocante" panose="020B0604020202020204" charset="0"/>
      <p:regular r:id="rId49"/>
    </p:embeddedFont>
    <p:embeddedFont>
      <p:font typeface="#9Slide07 IcielSoup of Justice" panose="020B0604020202020204" charset="0"/>
      <p:regular r:id="rId50"/>
    </p:embeddedFont>
    <p:embeddedFont>
      <p:font typeface="#9Slide07 SVNUT Triumph Press" panose="00000500000000000000" charset="0"/>
      <p:regular r:id="rId51"/>
      <p:boldItalic r:id="rId52"/>
    </p:embeddedFont>
    <p:embeddedFont>
      <p:font typeface="Fraunces Bold" panose="020B0604020202020204" charset="0"/>
      <p:regular r:id="rId53"/>
      <p:bold r:id="rId54"/>
    </p:embeddedFont>
    <p:embeddedFont>
      <p:font typeface="Roboto Condensed" panose="02000000000000000000" pitchFamily="2" charset="0"/>
      <p:regular r:id="rId55"/>
      <p:bold r:id="rId56"/>
      <p:italic r:id="rId57"/>
      <p:boldItalic r:id="rId58"/>
    </p:embeddedFont>
    <p:embeddedFont>
      <p:font typeface="Roboto Condensed Bold" panose="02000000000000000000" charset="0"/>
      <p:regular r:id="rId59"/>
      <p:bold r:id="rId60"/>
    </p:embeddedFont>
    <p:embeddedFont>
      <p:font typeface="Roboto Condensed Italics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D3"/>
    <a:srgbClr val="FAC090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78C23-FF23-4A54-B273-DB01B3B26618}" v="146" dt="2023-03-12T11:55:48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7BF78C23-FF23-4A54-B273-DB01B3B26618}"/>
    <pc:docChg chg="undo custSel addSld modSld">
      <pc:chgData name="TRAN TRI KHANG" userId="2b69f38f-e97b-4795-a559-774dc1ef1bed" providerId="ADAL" clId="{7BF78C23-FF23-4A54-B273-DB01B3B26618}" dt="2023-03-12T11:55:48.864" v="466"/>
      <pc:docMkLst>
        <pc:docMk/>
      </pc:docMkLst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56"/>
        </pc:sldMkLst>
      </pc:sldChg>
      <pc:sldChg chg="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57"/>
        </pc:sldMkLst>
      </pc:sldChg>
      <pc:sldChg chg="modSp mod 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58"/>
        </pc:sldMkLst>
        <pc:spChg chg="mod">
          <ac:chgData name="TRAN TRI KHANG" userId="2b69f38f-e97b-4795-a559-774dc1ef1bed" providerId="ADAL" clId="{7BF78C23-FF23-4A54-B273-DB01B3B26618}" dt="2023-03-12T10:51:14.507" v="2" actId="14100"/>
          <ac:spMkLst>
            <pc:docMk/>
            <pc:sldMk cId="0" sldId="258"/>
            <ac:spMk id="11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59"/>
        </pc:sldMkLst>
        <pc:spChg chg="mod">
          <ac:chgData name="TRAN TRI KHANG" userId="2b69f38f-e97b-4795-a559-774dc1ef1bed" providerId="ADAL" clId="{7BF78C23-FF23-4A54-B273-DB01B3B26618}" dt="2023-03-12T10:51:22.440" v="3" actId="14100"/>
          <ac:spMkLst>
            <pc:docMk/>
            <pc:sldMk cId="0" sldId="259"/>
            <ac:spMk id="11" creationId="{00000000-0000-0000-0000-000000000000}"/>
          </ac:spMkLst>
        </pc:sp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0"/>
        </pc:sldMkLst>
      </pc:sldChg>
      <pc:sldChg chg="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61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2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3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4"/>
        </pc:sldMkLst>
      </pc:sldChg>
      <pc:sldChg chg="addSp 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5"/>
        </pc:sldMkLst>
        <pc:spChg chg="mod">
          <ac:chgData name="TRAN TRI KHANG" userId="2b69f38f-e97b-4795-a559-774dc1ef1bed" providerId="ADAL" clId="{7BF78C23-FF23-4A54-B273-DB01B3B26618}" dt="2023-03-12T10:53:18.541" v="9" actId="2711"/>
          <ac:spMkLst>
            <pc:docMk/>
            <pc:sldMk cId="0" sldId="265"/>
            <ac:spMk id="8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0:53:39.059" v="11" actId="1076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0:54:57.957" v="18" actId="164"/>
          <ac:spMkLst>
            <pc:docMk/>
            <pc:sldMk cId="0" sldId="265"/>
            <ac:spMk id="21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0:54:57.957" v="18" actId="164"/>
          <ac:spMkLst>
            <pc:docMk/>
            <pc:sldMk cId="0" sldId="265"/>
            <ac:spMk id="22" creationId="{00000000-0000-0000-0000-000000000000}"/>
          </ac:spMkLst>
        </pc:spChg>
        <pc:grpChg chg="mod">
          <ac:chgData name="TRAN TRI KHANG" userId="2b69f38f-e97b-4795-a559-774dc1ef1bed" providerId="ADAL" clId="{7BF78C23-FF23-4A54-B273-DB01B3B26618}" dt="2023-03-12T10:53:44.695" v="12" actId="1076"/>
          <ac:grpSpMkLst>
            <pc:docMk/>
            <pc:sldMk cId="0" sldId="265"/>
            <ac:grpSpMk id="9" creationId="{00000000-0000-0000-0000-000000000000}"/>
          </ac:grpSpMkLst>
        </pc:grpChg>
        <pc:grpChg chg="add mod">
          <ac:chgData name="TRAN TRI KHANG" userId="2b69f38f-e97b-4795-a559-774dc1ef1bed" providerId="ADAL" clId="{7BF78C23-FF23-4A54-B273-DB01B3B26618}" dt="2023-03-12T10:54:57.957" v="18" actId="164"/>
          <ac:grpSpMkLst>
            <pc:docMk/>
            <pc:sldMk cId="0" sldId="265"/>
            <ac:grpSpMk id="28" creationId="{5EC69E9B-939E-10BF-097C-7265DA719C35}"/>
          </ac:grpSpMkLst>
        </pc:grpChg>
        <pc:picChg chg="mod">
          <ac:chgData name="TRAN TRI KHANG" userId="2b69f38f-e97b-4795-a559-774dc1ef1bed" providerId="ADAL" clId="{7BF78C23-FF23-4A54-B273-DB01B3B26618}" dt="2023-03-12T10:53:39.059" v="11" actId="1076"/>
          <ac:picMkLst>
            <pc:docMk/>
            <pc:sldMk cId="0" sldId="265"/>
            <ac:picMk id="10" creationId="{00000000-0000-0000-0000-000000000000}"/>
          </ac:picMkLst>
        </pc:picChg>
        <pc:picChg chg="mod">
          <ac:chgData name="TRAN TRI KHANG" userId="2b69f38f-e97b-4795-a559-774dc1ef1bed" providerId="ADAL" clId="{7BF78C23-FF23-4A54-B273-DB01B3B26618}" dt="2023-03-12T10:53:39.059" v="11" actId="1076"/>
          <ac:picMkLst>
            <pc:docMk/>
            <pc:sldMk cId="0" sldId="265"/>
            <ac:picMk id="11" creationId="{00000000-0000-0000-0000-000000000000}"/>
          </ac:picMkLst>
        </pc:picChg>
        <pc:picChg chg="mod">
          <ac:chgData name="TRAN TRI KHANG" userId="2b69f38f-e97b-4795-a559-774dc1ef1bed" providerId="ADAL" clId="{7BF78C23-FF23-4A54-B273-DB01B3B26618}" dt="2023-03-12T10:54:57.957" v="18" actId="164"/>
          <ac:picMkLst>
            <pc:docMk/>
            <pc:sldMk cId="0" sldId="265"/>
            <ac:picMk id="19" creationId="{00000000-0000-0000-0000-000000000000}"/>
          </ac:picMkLst>
        </pc:picChg>
        <pc:picChg chg="mod">
          <ac:chgData name="TRAN TRI KHANG" userId="2b69f38f-e97b-4795-a559-774dc1ef1bed" providerId="ADAL" clId="{7BF78C23-FF23-4A54-B273-DB01B3B26618}" dt="2023-03-12T10:54:57.957" v="18" actId="164"/>
          <ac:picMkLst>
            <pc:docMk/>
            <pc:sldMk cId="0" sldId="265"/>
            <ac:picMk id="20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6"/>
        </pc:sldMkLst>
        <pc:spChg chg="mod">
          <ac:chgData name="TRAN TRI KHANG" userId="2b69f38f-e97b-4795-a559-774dc1ef1bed" providerId="ADAL" clId="{7BF78C23-FF23-4A54-B273-DB01B3B26618}" dt="2023-03-12T10:56:11.447" v="21" actId="2711"/>
          <ac:spMkLst>
            <pc:docMk/>
            <pc:sldMk cId="0" sldId="266"/>
            <ac:spMk id="11" creationId="{00000000-0000-0000-0000-000000000000}"/>
          </ac:spMkLst>
        </pc:sp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7"/>
        </pc:sldMkLst>
      </pc:sldChg>
      <pc:sldChg chg="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8"/>
        </pc:sldMkLst>
        <pc:spChg chg="mod">
          <ac:chgData name="TRAN TRI KHANG" userId="2b69f38f-e97b-4795-a559-774dc1ef1bed" providerId="ADAL" clId="{7BF78C23-FF23-4A54-B273-DB01B3B26618}" dt="2023-03-12T10:56:52.864" v="28" actId="2711"/>
          <ac:spMkLst>
            <pc:docMk/>
            <pc:sldMk cId="0" sldId="268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69"/>
        </pc:sldMkLst>
        <pc:spChg chg="mod">
          <ac:chgData name="TRAN TRI KHANG" userId="2b69f38f-e97b-4795-a559-774dc1ef1bed" providerId="ADAL" clId="{7BF78C23-FF23-4A54-B273-DB01B3B26618}" dt="2023-03-12T10:57:34.586" v="35" actId="2711"/>
          <ac:spMkLst>
            <pc:docMk/>
            <pc:sldMk cId="0" sldId="269"/>
            <ac:spMk id="8" creationId="{00000000-0000-0000-0000-000000000000}"/>
          </ac:spMkLst>
        </pc:sp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0"/>
        </pc:sldMkLst>
      </pc:sldChg>
      <pc:sldChg chg="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1"/>
        </pc:sldMkLst>
        <pc:spChg chg="mod">
          <ac:chgData name="TRAN TRI KHANG" userId="2b69f38f-e97b-4795-a559-774dc1ef1bed" providerId="ADAL" clId="{7BF78C23-FF23-4A54-B273-DB01B3B26618}" dt="2023-03-12T10:57:57.625" v="42" actId="20577"/>
          <ac:spMkLst>
            <pc:docMk/>
            <pc:sldMk cId="0" sldId="271"/>
            <ac:spMk id="11" creationId="{00000000-0000-0000-0000-000000000000}"/>
          </ac:spMkLst>
        </pc:spChg>
      </pc:sldChg>
      <pc:sldChg chg="modTransition modNotesTx">
        <pc:chgData name="TRAN TRI KHANG" userId="2b69f38f-e97b-4795-a559-774dc1ef1bed" providerId="ADAL" clId="{7BF78C23-FF23-4A54-B273-DB01B3B26618}" dt="2023-03-12T11:55:48.864" v="466"/>
        <pc:sldMkLst>
          <pc:docMk/>
          <pc:sldMk cId="0" sldId="272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3"/>
        </pc:sldMkLst>
      </pc:sldChg>
      <pc:sldChg chg="modSp mod 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74"/>
        </pc:sldMkLst>
        <pc:spChg chg="mod">
          <ac:chgData name="TRAN TRI KHANG" userId="2b69f38f-e97b-4795-a559-774dc1ef1bed" providerId="ADAL" clId="{7BF78C23-FF23-4A54-B273-DB01B3B26618}" dt="2023-03-12T10:59:11.579" v="48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0:59:13.844" v="49" actId="14100"/>
          <ac:spMkLst>
            <pc:docMk/>
            <pc:sldMk cId="0" sldId="274"/>
            <ac:spMk id="8" creationId="{00000000-0000-0000-0000-000000000000}"/>
          </ac:spMkLst>
        </pc:sp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5"/>
        </pc:sldMkLst>
      </pc:sldChg>
      <pc:sldChg chg="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76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7"/>
        </pc:sldMkLst>
      </pc:sldChg>
      <pc:sldChg chg="addSp 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8"/>
        </pc:sldMkLst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1" creationId="{735A1AF1-5BF1-6C1B-7689-4A206CAFB7C9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2" creationId="{F116CAC8-5827-A8F2-0489-70CB9D1604AE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3" creationId="{554E89F4-E1DA-E9D9-9E66-98608CFEC030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4" creationId="{529571D1-B013-4CE4-EE5A-9F44BD000675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5" creationId="{9F10B28C-E2DE-45D9-0649-95077E9AA4A2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6" creationId="{A83FD26A-7D55-7967-E247-9528A539AC00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7" creationId="{40405D41-F206-BE82-3B7F-11D3FFA27392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8" creationId="{E1A7D682-C3C4-9A99-18D4-2B80DEB3E059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19" creationId="{CD879C6C-FA05-EC09-69D7-8A0784F5AD85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0" creationId="{33C01F9C-3D7A-1984-4C5C-4CC726051096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1" creationId="{C152F879-D6F8-3F99-897E-788E62FC0E49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2" creationId="{E9AFEFEF-D18B-DCF2-5043-F8DE93FCE28C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3" creationId="{F7413420-8161-3668-AABA-7A4C30637876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4" creationId="{26E24E5A-A2BF-423F-ECEE-644A5022778F}"/>
          </ac:spMkLst>
        </pc:spChg>
        <pc:spChg chg="add mod">
          <ac:chgData name="TRAN TRI KHANG" userId="2b69f38f-e97b-4795-a559-774dc1ef1bed" providerId="ADAL" clId="{7BF78C23-FF23-4A54-B273-DB01B3B26618}" dt="2023-03-12T11:01:56.842" v="70" actId="2085"/>
          <ac:spMkLst>
            <pc:docMk/>
            <pc:sldMk cId="0" sldId="278"/>
            <ac:spMk id="25" creationId="{F5E723DD-925C-1BCC-85DF-71C3AE084B08}"/>
          </ac:spMkLst>
        </pc:spChg>
        <pc:grpChg chg="mod">
          <ac:chgData name="TRAN TRI KHANG" userId="2b69f38f-e97b-4795-a559-774dc1ef1bed" providerId="ADAL" clId="{7BF78C23-FF23-4A54-B273-DB01B3B26618}" dt="2023-03-12T11:02:24.274" v="74" actId="1076"/>
          <ac:grpSpMkLst>
            <pc:docMk/>
            <pc:sldMk cId="0" sldId="278"/>
            <ac:grpSpMk id="2" creationId="{00000000-0000-0000-0000-000000000000}"/>
          </ac:grpSpMkLst>
        </pc:grpChg>
        <pc:grpChg chg="add mod">
          <ac:chgData name="TRAN TRI KHANG" userId="2b69f38f-e97b-4795-a559-774dc1ef1bed" providerId="ADAL" clId="{7BF78C23-FF23-4A54-B273-DB01B3B26618}" dt="2023-03-12T11:00:36.162" v="60" actId="1076"/>
          <ac:grpSpMkLst>
            <pc:docMk/>
            <pc:sldMk cId="0" sldId="278"/>
            <ac:grpSpMk id="9" creationId="{EA7BA882-15E4-668E-A026-97DBC7684C56}"/>
          </ac:grpSpMkLst>
        </pc:grpChg>
        <pc:grpChg chg="add mod">
          <ac:chgData name="TRAN TRI KHANG" userId="2b69f38f-e97b-4795-a559-774dc1ef1bed" providerId="ADAL" clId="{7BF78C23-FF23-4A54-B273-DB01B3B26618}" dt="2023-03-12T11:00:23.687" v="56"/>
          <ac:grpSpMkLst>
            <pc:docMk/>
            <pc:sldMk cId="0" sldId="278"/>
            <ac:grpSpMk id="10" creationId="{DBE386EE-FC20-A40C-641F-60342E1BEE89}"/>
          </ac:grpSpMkLst>
        </pc:grpChg>
      </pc:sldChg>
      <pc:sldChg chg="addSp 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79"/>
        </pc:sldMkLst>
        <pc:spChg chg="mod">
          <ac:chgData name="TRAN TRI KHANG" userId="2b69f38f-e97b-4795-a559-774dc1ef1bed" providerId="ADAL" clId="{7BF78C23-FF23-4A54-B273-DB01B3B26618}" dt="2023-03-12T11:08:33.345" v="137" actId="1076"/>
          <ac:spMkLst>
            <pc:docMk/>
            <pc:sldMk cId="0" sldId="279"/>
            <ac:spMk id="6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1:07:33.019" v="126" actId="1076"/>
          <ac:spMkLst>
            <pc:docMk/>
            <pc:sldMk cId="0" sldId="279"/>
            <ac:spMk id="8" creationId="{00000000-0000-0000-0000-000000000000}"/>
          </ac:spMkLst>
        </pc:spChg>
        <pc:grpChg chg="mod">
          <ac:chgData name="TRAN TRI KHANG" userId="2b69f38f-e97b-4795-a559-774dc1ef1bed" providerId="ADAL" clId="{7BF78C23-FF23-4A54-B273-DB01B3B26618}" dt="2023-03-12T11:08:28.129" v="136" actId="14100"/>
          <ac:grpSpMkLst>
            <pc:docMk/>
            <pc:sldMk cId="0" sldId="279"/>
            <ac:grpSpMk id="2" creationId="{00000000-0000-0000-0000-000000000000}"/>
          </ac:grpSpMkLst>
        </pc:grpChg>
        <pc:graphicFrameChg chg="add mod modGraphic">
          <ac:chgData name="TRAN TRI KHANG" userId="2b69f38f-e97b-4795-a559-774dc1ef1bed" providerId="ADAL" clId="{7BF78C23-FF23-4A54-B273-DB01B3B26618}" dt="2023-03-12T11:09:24.874" v="148" actId="207"/>
          <ac:graphicFrameMkLst>
            <pc:docMk/>
            <pc:sldMk cId="0" sldId="279"/>
            <ac:graphicFrameMk id="9" creationId="{668707EE-877D-23A9-911A-69866424CE86}"/>
          </ac:graphicFrameMkLst>
        </pc:graphicFrame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0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1"/>
        </pc:sldMkLst>
      </pc:sldChg>
      <pc:sldChg chg="modTransition modNotesTx">
        <pc:chgData name="TRAN TRI KHANG" userId="2b69f38f-e97b-4795-a559-774dc1ef1bed" providerId="ADAL" clId="{7BF78C23-FF23-4A54-B273-DB01B3B26618}" dt="2023-03-12T11:55:48.864" v="466"/>
        <pc:sldMkLst>
          <pc:docMk/>
          <pc:sldMk cId="0" sldId="282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3"/>
        </pc:sldMkLst>
      </pc:sldChg>
      <pc:sldChg chg="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84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5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6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7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88"/>
        </pc:sldMkLst>
      </pc:sldChg>
      <pc:sldChg chg="modTransition modNotesTx">
        <pc:chgData name="TRAN TRI KHANG" userId="2b69f38f-e97b-4795-a559-774dc1ef1bed" providerId="ADAL" clId="{7BF78C23-FF23-4A54-B273-DB01B3B26618}" dt="2023-03-12T11:55:48.864" v="466"/>
        <pc:sldMkLst>
          <pc:docMk/>
          <pc:sldMk cId="0" sldId="289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0"/>
        </pc:sldMkLst>
      </pc:sldChg>
      <pc:sldChg chg="addSp delSp 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1"/>
        </pc:sldMkLst>
        <pc:spChg chg="add del mod">
          <ac:chgData name="TRAN TRI KHANG" userId="2b69f38f-e97b-4795-a559-774dc1ef1bed" providerId="ADAL" clId="{7BF78C23-FF23-4A54-B273-DB01B3B26618}" dt="2023-03-12T11:36:29.366" v="355" actId="478"/>
          <ac:spMkLst>
            <pc:docMk/>
            <pc:sldMk cId="0" sldId="291"/>
            <ac:spMk id="6" creationId="{DBBB7F73-BA90-7BB4-EE0E-5EEA6E2B6373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9" creationId="{2A43B689-29F2-D80E-6CAE-A53213E29F9B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10" creationId="{1B81A982-32B8-2836-5EBD-D6A8F593381E}"/>
          </ac:spMkLst>
        </pc:spChg>
        <pc:spChg chg="add mod">
          <ac:chgData name="TRAN TRI KHANG" userId="2b69f38f-e97b-4795-a559-774dc1ef1bed" providerId="ADAL" clId="{7BF78C23-FF23-4A54-B273-DB01B3B26618}" dt="2023-03-12T11:38:50.960" v="368" actId="20577"/>
          <ac:spMkLst>
            <pc:docMk/>
            <pc:sldMk cId="0" sldId="291"/>
            <ac:spMk id="11" creationId="{7B501698-C3E6-6A56-F8DC-D8247046EAD0}"/>
          </ac:spMkLst>
        </pc:spChg>
        <pc:spChg chg="add mod">
          <ac:chgData name="TRAN TRI KHANG" userId="2b69f38f-e97b-4795-a559-774dc1ef1bed" providerId="ADAL" clId="{7BF78C23-FF23-4A54-B273-DB01B3B26618}" dt="2023-03-12T11:39:23.634" v="375" actId="208"/>
          <ac:spMkLst>
            <pc:docMk/>
            <pc:sldMk cId="0" sldId="291"/>
            <ac:spMk id="12" creationId="{77D04CB6-9C4F-DEB5-3172-528C5B289759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13" creationId="{318A6BAF-CE7E-41B7-C8D2-77514BF9240E}"/>
          </ac:spMkLst>
        </pc:spChg>
        <pc:spChg chg="add mod">
          <ac:chgData name="TRAN TRI KHANG" userId="2b69f38f-e97b-4795-a559-774dc1ef1bed" providerId="ADAL" clId="{7BF78C23-FF23-4A54-B273-DB01B3B26618}" dt="2023-03-12T11:38:45.089" v="366" actId="20577"/>
          <ac:spMkLst>
            <pc:docMk/>
            <pc:sldMk cId="0" sldId="291"/>
            <ac:spMk id="14" creationId="{62FAF173-EDA1-C5B5-E00B-3E04BBF13584}"/>
          </ac:spMkLst>
        </pc:spChg>
        <pc:spChg chg="add mod">
          <ac:chgData name="TRAN TRI KHANG" userId="2b69f38f-e97b-4795-a559-774dc1ef1bed" providerId="ADAL" clId="{7BF78C23-FF23-4A54-B273-DB01B3B26618}" dt="2023-03-12T11:39:30.384" v="377" actId="207"/>
          <ac:spMkLst>
            <pc:docMk/>
            <pc:sldMk cId="0" sldId="291"/>
            <ac:spMk id="15" creationId="{FCF58BFB-816E-F9EE-69A6-3947D09B4F6D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16" creationId="{CFED6EDF-5C12-D536-6308-37068C0C45F0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17" creationId="{6E08CB2E-708A-7659-34A8-943679567BE3}"/>
          </ac:spMkLst>
        </pc:spChg>
        <pc:spChg chg="add mod">
          <ac:chgData name="TRAN TRI KHANG" userId="2b69f38f-e97b-4795-a559-774dc1ef1bed" providerId="ADAL" clId="{7BF78C23-FF23-4A54-B273-DB01B3B26618}" dt="2023-03-12T11:39:35.008" v="379" actId="208"/>
          <ac:spMkLst>
            <pc:docMk/>
            <pc:sldMk cId="0" sldId="291"/>
            <ac:spMk id="18" creationId="{40F9EB32-9B37-092D-5761-8C43AC876D02}"/>
          </ac:spMkLst>
        </pc:spChg>
        <pc:spChg chg="add mod">
          <ac:chgData name="TRAN TRI KHANG" userId="2b69f38f-e97b-4795-a559-774dc1ef1bed" providerId="ADAL" clId="{7BF78C23-FF23-4A54-B273-DB01B3B26618}" dt="2023-03-12T11:37:44.112" v="362" actId="948"/>
          <ac:spMkLst>
            <pc:docMk/>
            <pc:sldMk cId="0" sldId="291"/>
            <ac:spMk id="19" creationId="{1A6FA092-3FF5-860E-75D9-250BFAC5F86B}"/>
          </ac:spMkLst>
        </pc:spChg>
        <pc:spChg chg="add mod">
          <ac:chgData name="TRAN TRI KHANG" userId="2b69f38f-e97b-4795-a559-774dc1ef1bed" providerId="ADAL" clId="{7BF78C23-FF23-4A54-B273-DB01B3B26618}" dt="2023-03-12T11:38:53.430" v="369" actId="20577"/>
          <ac:spMkLst>
            <pc:docMk/>
            <pc:sldMk cId="0" sldId="291"/>
            <ac:spMk id="20" creationId="{F2E5C51A-65F1-03CF-5474-D71C3ACD8C40}"/>
          </ac:spMkLst>
        </pc:spChg>
        <pc:spChg chg="add mod">
          <ac:chgData name="TRAN TRI KHANG" userId="2b69f38f-e97b-4795-a559-774dc1ef1bed" providerId="ADAL" clId="{7BF78C23-FF23-4A54-B273-DB01B3B26618}" dt="2023-03-12T11:39:16.687" v="373" actId="208"/>
          <ac:spMkLst>
            <pc:docMk/>
            <pc:sldMk cId="0" sldId="291"/>
            <ac:spMk id="21" creationId="{4ABEADF1-2F4A-E549-6D26-54031EB5761D}"/>
          </ac:spMkLst>
        </pc:spChg>
        <pc:grpChg chg="add mod">
          <ac:chgData name="TRAN TRI KHANG" userId="2b69f38f-e97b-4795-a559-774dc1ef1bed" providerId="ADAL" clId="{7BF78C23-FF23-4A54-B273-DB01B3B26618}" dt="2023-03-12T11:37:52.576" v="364" actId="1076"/>
          <ac:grpSpMkLst>
            <pc:docMk/>
            <pc:sldMk cId="0" sldId="291"/>
            <ac:grpSpMk id="7" creationId="{8C235A51-C010-9B97-9E48-CA4C7BC095B2}"/>
          </ac:grpSpMkLst>
        </pc:grpChg>
        <pc:grpChg chg="add mod">
          <ac:chgData name="TRAN TRI KHANG" userId="2b69f38f-e97b-4795-a559-774dc1ef1bed" providerId="ADAL" clId="{7BF78C23-FF23-4A54-B273-DB01B3B26618}" dt="2023-03-12T11:37:07.513" v="356"/>
          <ac:grpSpMkLst>
            <pc:docMk/>
            <pc:sldMk cId="0" sldId="291"/>
            <ac:grpSpMk id="8" creationId="{5AE05DEA-051A-7B1A-56D1-DFC8AF0F3A9F}"/>
          </ac:grpSpMkLst>
        </pc:grpChg>
      </pc:sldChg>
      <pc:sldChg chg="modSp mod 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92"/>
        </pc:sldMkLst>
        <pc:spChg chg="mod">
          <ac:chgData name="TRAN TRI KHANG" userId="2b69f38f-e97b-4795-a559-774dc1ef1bed" providerId="ADAL" clId="{7BF78C23-FF23-4A54-B273-DB01B3B26618}" dt="2023-03-12T11:40:03.507" v="382" actId="255"/>
          <ac:spMkLst>
            <pc:docMk/>
            <pc:sldMk cId="0" sldId="292"/>
            <ac:spMk id="9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93"/>
        </pc:sldMkLst>
        <pc:spChg chg="mod">
          <ac:chgData name="TRAN TRI KHANG" userId="2b69f38f-e97b-4795-a559-774dc1ef1bed" providerId="ADAL" clId="{7BF78C23-FF23-4A54-B273-DB01B3B26618}" dt="2023-03-12T11:40:15.245" v="383" actId="255"/>
          <ac:spMkLst>
            <pc:docMk/>
            <pc:sldMk cId="0" sldId="293"/>
            <ac:spMk id="9" creationId="{00000000-0000-0000-0000-000000000000}"/>
          </ac:spMkLst>
        </pc:spChg>
      </pc:sldChg>
      <pc:sldChg chg="addSp delSp modSp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4"/>
        </pc:sldMkLst>
        <pc:spChg chg="mod">
          <ac:chgData name="TRAN TRI KHANG" userId="2b69f38f-e97b-4795-a559-774dc1ef1bed" providerId="ADAL" clId="{7BF78C23-FF23-4A54-B273-DB01B3B26618}" dt="2023-03-12T11:52:35.504" v="453" actId="1076"/>
          <ac:spMkLst>
            <pc:docMk/>
            <pc:sldMk cId="0" sldId="294"/>
            <ac:spMk id="5" creationId="{00000000-0000-0000-0000-000000000000}"/>
          </ac:spMkLst>
        </pc:spChg>
        <pc:spChg chg="add del mod">
          <ac:chgData name="TRAN TRI KHANG" userId="2b69f38f-e97b-4795-a559-774dc1ef1bed" providerId="ADAL" clId="{7BF78C23-FF23-4A54-B273-DB01B3B26618}" dt="2023-03-12T11:41:19.218" v="385" actId="478"/>
          <ac:spMkLst>
            <pc:docMk/>
            <pc:sldMk cId="0" sldId="294"/>
            <ac:spMk id="6" creationId="{57E73915-398E-3AC6-415A-2E5B3AD7F21B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9" creationId="{168EAA4D-892C-E658-A330-21170B2FB9B5}"/>
          </ac:spMkLst>
        </pc:spChg>
        <pc:spChg chg="add mod">
          <ac:chgData name="TRAN TRI KHANG" userId="2b69f38f-e97b-4795-a559-774dc1ef1bed" providerId="ADAL" clId="{7BF78C23-FF23-4A54-B273-DB01B3B26618}" dt="2023-03-12T11:44:25.457" v="403" actId="14100"/>
          <ac:spMkLst>
            <pc:docMk/>
            <pc:sldMk cId="0" sldId="294"/>
            <ac:spMk id="10" creationId="{5B949759-23CF-0BDF-9310-6892C8C12BD4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1" creationId="{E5CE06E0-0DC0-D21D-9A8F-B2225B5C30F4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2" creationId="{90C12F98-6FA2-EC54-5066-7C6775CE873E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3" creationId="{B17BB30D-AF10-97FD-9C89-1C7C0EEA0F8B}"/>
          </ac:spMkLst>
        </pc:spChg>
        <pc:spChg chg="add mod">
          <ac:chgData name="TRAN TRI KHANG" userId="2b69f38f-e97b-4795-a559-774dc1ef1bed" providerId="ADAL" clId="{7BF78C23-FF23-4A54-B273-DB01B3B26618}" dt="2023-03-12T11:44:17.994" v="401" actId="1076"/>
          <ac:spMkLst>
            <pc:docMk/>
            <pc:sldMk cId="0" sldId="294"/>
            <ac:spMk id="14" creationId="{9FBBA457-0147-4153-EB75-7F15B2BCA441}"/>
          </ac:spMkLst>
        </pc:spChg>
        <pc:spChg chg="add mod">
          <ac:chgData name="TRAN TRI KHANG" userId="2b69f38f-e97b-4795-a559-774dc1ef1bed" providerId="ADAL" clId="{7BF78C23-FF23-4A54-B273-DB01B3B26618}" dt="2023-03-12T11:44:20.922" v="402" actId="1076"/>
          <ac:spMkLst>
            <pc:docMk/>
            <pc:sldMk cId="0" sldId="294"/>
            <ac:spMk id="15" creationId="{2C13398D-6E93-BA1E-EC53-0877D066843C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6" creationId="{78037054-A0E2-007B-D6E0-6B6A27088691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7" creationId="{3E93C9F8-2664-1FEC-6B95-ECDB2BD9DECF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8" creationId="{660C807B-BB89-D9F9-57B5-0D5925D1450F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19" creationId="{8C2AF444-3310-5001-87B7-5A21D653E162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0" creationId="{C2B7376B-8F25-B2EE-B980-2AF8B5707C90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1" creationId="{A9ADF416-36D2-078B-0CA7-B2EDF6B223F8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2" creationId="{91AED959-F45A-341F-9E11-39C816B5A1F0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3" creationId="{99202DFA-3B06-7069-04D7-C1A329244F71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4" creationId="{2532E4A9-4142-68A1-0F25-5C70B48D5145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5" creationId="{5E394C8F-E1FC-D00E-DBE0-39543755BB97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6" creationId="{B33DB16B-75FF-C7A2-78D4-FEC4988909AD}"/>
          </ac:spMkLst>
        </pc:spChg>
        <pc:spChg chg="add mod">
          <ac:chgData name="TRAN TRI KHANG" userId="2b69f38f-e97b-4795-a559-774dc1ef1bed" providerId="ADAL" clId="{7BF78C23-FF23-4A54-B273-DB01B3B26618}" dt="2023-03-12T11:42:38.048" v="386"/>
          <ac:spMkLst>
            <pc:docMk/>
            <pc:sldMk cId="0" sldId="294"/>
            <ac:spMk id="27" creationId="{DBCBCAC4-0EB6-1D51-B230-CDF2A9C1E193}"/>
          </ac:spMkLst>
        </pc:spChg>
        <pc:grpChg chg="add del mod">
          <ac:chgData name="TRAN TRI KHANG" userId="2b69f38f-e97b-4795-a559-774dc1ef1bed" providerId="ADAL" clId="{7BF78C23-FF23-4A54-B273-DB01B3B26618}" dt="2023-03-12T11:44:28.574" v="404" actId="478"/>
          <ac:grpSpMkLst>
            <pc:docMk/>
            <pc:sldMk cId="0" sldId="294"/>
            <ac:grpSpMk id="7" creationId="{DDBC9580-5793-D246-FE9C-46F800027D7B}"/>
          </ac:grpSpMkLst>
        </pc:grpChg>
        <pc:grpChg chg="add mod">
          <ac:chgData name="TRAN TRI KHANG" userId="2b69f38f-e97b-4795-a559-774dc1ef1bed" providerId="ADAL" clId="{7BF78C23-FF23-4A54-B273-DB01B3B26618}" dt="2023-03-12T11:42:38.048" v="386"/>
          <ac:grpSpMkLst>
            <pc:docMk/>
            <pc:sldMk cId="0" sldId="294"/>
            <ac:grpSpMk id="8" creationId="{2022B1D3-4041-BF09-2B04-086BD3FE0F87}"/>
          </ac:grpSpMkLst>
        </pc:grpChg>
        <pc:graphicFrameChg chg="add mod modGraphic">
          <ac:chgData name="TRAN TRI KHANG" userId="2b69f38f-e97b-4795-a559-774dc1ef1bed" providerId="ADAL" clId="{7BF78C23-FF23-4A54-B273-DB01B3B26618}" dt="2023-03-12T11:52:41.800" v="454" actId="1076"/>
          <ac:graphicFrameMkLst>
            <pc:docMk/>
            <pc:sldMk cId="0" sldId="294"/>
            <ac:graphicFrameMk id="28" creationId="{C0657B5F-A0A9-B90D-A802-A25FDB1C4001}"/>
          </ac:graphicFrameMkLst>
        </pc:graphicFrameChg>
        <pc:picChg chg="mod">
          <ac:chgData name="TRAN TRI KHANG" userId="2b69f38f-e97b-4795-a559-774dc1ef1bed" providerId="ADAL" clId="{7BF78C23-FF23-4A54-B273-DB01B3B26618}" dt="2023-03-12T11:51:28.152" v="435" actId="1076"/>
          <ac:picMkLst>
            <pc:docMk/>
            <pc:sldMk cId="0" sldId="294"/>
            <ac:picMk id="2" creationId="{00000000-0000-0000-0000-000000000000}"/>
          </ac:picMkLst>
        </pc:picChg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5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6"/>
        </pc:sldMkLst>
      </pc:sldChg>
      <pc:sldChg chg="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0" sldId="297"/>
        </pc:sldMkLst>
      </pc:sldChg>
      <pc:sldChg chg="modTransition">
        <pc:chgData name="TRAN TRI KHANG" userId="2b69f38f-e97b-4795-a559-774dc1ef1bed" providerId="ADAL" clId="{7BF78C23-FF23-4A54-B273-DB01B3B26618}" dt="2023-03-12T11:55:48.864" v="466"/>
        <pc:sldMkLst>
          <pc:docMk/>
          <pc:sldMk cId="0" sldId="298"/>
        </pc:sldMkLst>
      </pc:sldChg>
      <pc:sldChg chg="addSp delSp modSp add mod modTransition modAnim">
        <pc:chgData name="TRAN TRI KHANG" userId="2b69f38f-e97b-4795-a559-774dc1ef1bed" providerId="ADAL" clId="{7BF78C23-FF23-4A54-B273-DB01B3B26618}" dt="2023-03-12T11:55:48.864" v="466"/>
        <pc:sldMkLst>
          <pc:docMk/>
          <pc:sldMk cId="4114464595" sldId="299"/>
        </pc:sldMkLst>
        <pc:spChg chg="del">
          <ac:chgData name="TRAN TRI KHANG" userId="2b69f38f-e97b-4795-a559-774dc1ef1bed" providerId="ADAL" clId="{7BF78C23-FF23-4A54-B273-DB01B3B26618}" dt="2023-03-12T11:11:36.983" v="162" actId="478"/>
          <ac:spMkLst>
            <pc:docMk/>
            <pc:sldMk cId="4114464595" sldId="299"/>
            <ac:spMk id="7" creationId="{00000000-0000-0000-0000-000000000000}"/>
          </ac:spMkLst>
        </pc:spChg>
        <pc:spChg chg="del">
          <ac:chgData name="TRAN TRI KHANG" userId="2b69f38f-e97b-4795-a559-774dc1ef1bed" providerId="ADAL" clId="{7BF78C23-FF23-4A54-B273-DB01B3B26618}" dt="2023-03-12T11:11:34.570" v="161" actId="478"/>
          <ac:spMkLst>
            <pc:docMk/>
            <pc:sldMk cId="4114464595" sldId="299"/>
            <ac:spMk id="8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1:13:18.611" v="180" actId="1076"/>
          <ac:spMkLst>
            <pc:docMk/>
            <pc:sldMk cId="4114464595" sldId="299"/>
            <ac:spMk id="9" creationId="{00000000-0000-0000-0000-000000000000}"/>
          </ac:spMkLst>
        </pc:spChg>
        <pc:spChg chg="mod">
          <ac:chgData name="TRAN TRI KHANG" userId="2b69f38f-e97b-4795-a559-774dc1ef1bed" providerId="ADAL" clId="{7BF78C23-FF23-4A54-B273-DB01B3B26618}" dt="2023-03-12T11:13:16.593" v="179" actId="1076"/>
          <ac:spMkLst>
            <pc:docMk/>
            <pc:sldMk cId="4114464595" sldId="299"/>
            <ac:spMk id="10" creationId="{00000000-0000-0000-0000-000000000000}"/>
          </ac:spMkLst>
        </pc:spChg>
        <pc:spChg chg="add mod">
          <ac:chgData name="TRAN TRI KHANG" userId="2b69f38f-e97b-4795-a559-774dc1ef1bed" providerId="ADAL" clId="{7BF78C23-FF23-4A54-B273-DB01B3B26618}" dt="2023-03-12T11:11:49.497" v="164"/>
          <ac:spMkLst>
            <pc:docMk/>
            <pc:sldMk cId="4114464595" sldId="299"/>
            <ac:spMk id="11" creationId="{939A619A-BB49-3C7D-882C-F31F9CAAE65F}"/>
          </ac:spMkLst>
        </pc:spChg>
        <pc:spChg chg="add mod">
          <ac:chgData name="TRAN TRI KHANG" userId="2b69f38f-e97b-4795-a559-774dc1ef1bed" providerId="ADAL" clId="{7BF78C23-FF23-4A54-B273-DB01B3B26618}" dt="2023-03-12T11:11:49.935" v="165"/>
          <ac:spMkLst>
            <pc:docMk/>
            <pc:sldMk cId="4114464595" sldId="299"/>
            <ac:spMk id="12" creationId="{5D18D8B5-D7BC-6373-59DB-54B90F9C0548}"/>
          </ac:spMkLst>
        </pc:spChg>
        <pc:spChg chg="add mod">
          <ac:chgData name="TRAN TRI KHANG" userId="2b69f38f-e97b-4795-a559-774dc1ef1bed" providerId="ADAL" clId="{7BF78C23-FF23-4A54-B273-DB01B3B26618}" dt="2023-03-12T11:13:08.611" v="177" actId="948"/>
          <ac:spMkLst>
            <pc:docMk/>
            <pc:sldMk cId="4114464595" sldId="299"/>
            <ac:spMk id="15" creationId="{7EC583D5-AD78-D52F-7E95-63545C76DFA8}"/>
          </ac:spMkLst>
        </pc:spChg>
        <pc:spChg chg="add mod">
          <ac:chgData name="TRAN TRI KHANG" userId="2b69f38f-e97b-4795-a559-774dc1ef1bed" providerId="ADAL" clId="{7BF78C23-FF23-4A54-B273-DB01B3B26618}" dt="2023-03-12T11:33:10.888" v="339" actId="208"/>
          <ac:spMkLst>
            <pc:docMk/>
            <pc:sldMk cId="4114464595" sldId="299"/>
            <ac:spMk id="16" creationId="{15C55DF1-2A7A-6070-C509-7270EF591B4E}"/>
          </ac:spMkLst>
        </pc:spChg>
        <pc:spChg chg="add mod">
          <ac:chgData name="TRAN TRI KHANG" userId="2b69f38f-e97b-4795-a559-774dc1ef1bed" providerId="ADAL" clId="{7BF78C23-FF23-4A54-B273-DB01B3B26618}" dt="2023-03-12T11:32:47.483" v="334" actId="208"/>
          <ac:spMkLst>
            <pc:docMk/>
            <pc:sldMk cId="4114464595" sldId="299"/>
            <ac:spMk id="17" creationId="{714DDABA-D286-6920-BEF2-D830BE446367}"/>
          </ac:spMkLst>
        </pc:spChg>
        <pc:spChg chg="add mod">
          <ac:chgData name="TRAN TRI KHANG" userId="2b69f38f-e97b-4795-a559-774dc1ef1bed" providerId="ADAL" clId="{7BF78C23-FF23-4A54-B273-DB01B3B26618}" dt="2023-03-12T11:33:08.072" v="338" actId="208"/>
          <ac:spMkLst>
            <pc:docMk/>
            <pc:sldMk cId="4114464595" sldId="299"/>
            <ac:spMk id="18" creationId="{05B010EB-8124-2B5F-8A84-8CA5EE678979}"/>
          </ac:spMkLst>
        </pc:spChg>
        <pc:spChg chg="add mod">
          <ac:chgData name="TRAN TRI KHANG" userId="2b69f38f-e97b-4795-a559-774dc1ef1bed" providerId="ADAL" clId="{7BF78C23-FF23-4A54-B273-DB01B3B26618}" dt="2023-03-12T11:32:47.483" v="334" actId="208"/>
          <ac:spMkLst>
            <pc:docMk/>
            <pc:sldMk cId="4114464595" sldId="299"/>
            <ac:spMk id="19" creationId="{635FF032-1FB2-0B44-9939-9D6FA3789EE6}"/>
          </ac:spMkLst>
        </pc:spChg>
        <pc:spChg chg="add mod">
          <ac:chgData name="TRAN TRI KHANG" userId="2b69f38f-e97b-4795-a559-774dc1ef1bed" providerId="ADAL" clId="{7BF78C23-FF23-4A54-B273-DB01B3B26618}" dt="2023-03-12T11:32:36.479" v="332" actId="208"/>
          <ac:spMkLst>
            <pc:docMk/>
            <pc:sldMk cId="4114464595" sldId="299"/>
            <ac:spMk id="20" creationId="{39589DB8-3218-209E-DCA1-1065C5ADB54D}"/>
          </ac:spMkLst>
        </pc:spChg>
        <pc:spChg chg="add mod">
          <ac:chgData name="TRAN TRI KHANG" userId="2b69f38f-e97b-4795-a559-774dc1ef1bed" providerId="ADAL" clId="{7BF78C23-FF23-4A54-B273-DB01B3B26618}" dt="2023-03-12T11:32:52.074" v="335" actId="208"/>
          <ac:spMkLst>
            <pc:docMk/>
            <pc:sldMk cId="4114464595" sldId="299"/>
            <ac:spMk id="21" creationId="{CBCA3126-67D2-D275-0D94-0B63C28BAA03}"/>
          </ac:spMkLst>
        </pc:spChg>
        <pc:spChg chg="add mod">
          <ac:chgData name="TRAN TRI KHANG" userId="2b69f38f-e97b-4795-a559-774dc1ef1bed" providerId="ADAL" clId="{7BF78C23-FF23-4A54-B273-DB01B3B26618}" dt="2023-03-12T11:32:43.606" v="333" actId="208"/>
          <ac:spMkLst>
            <pc:docMk/>
            <pc:sldMk cId="4114464595" sldId="299"/>
            <ac:spMk id="22" creationId="{240B662B-5DA1-F6A3-70D0-A1FC2FF0F902}"/>
          </ac:spMkLst>
        </pc:spChg>
        <pc:spChg chg="add mod">
          <ac:chgData name="TRAN TRI KHANG" userId="2b69f38f-e97b-4795-a559-774dc1ef1bed" providerId="ADAL" clId="{7BF78C23-FF23-4A54-B273-DB01B3B26618}" dt="2023-03-12T11:33:04.501" v="337" actId="208"/>
          <ac:spMkLst>
            <pc:docMk/>
            <pc:sldMk cId="4114464595" sldId="299"/>
            <ac:spMk id="23" creationId="{0CED7F2D-ABFF-A800-CE38-E007A2837C08}"/>
          </ac:spMkLst>
        </pc:spChg>
        <pc:spChg chg="add mod">
          <ac:chgData name="TRAN TRI KHANG" userId="2b69f38f-e97b-4795-a559-774dc1ef1bed" providerId="ADAL" clId="{7BF78C23-FF23-4A54-B273-DB01B3B26618}" dt="2023-03-12T11:32:43.606" v="333" actId="208"/>
          <ac:spMkLst>
            <pc:docMk/>
            <pc:sldMk cId="4114464595" sldId="299"/>
            <ac:spMk id="24" creationId="{424A927D-6D09-74FD-D868-87136A3F6C7A}"/>
          </ac:spMkLst>
        </pc:spChg>
        <pc:spChg chg="add mod">
          <ac:chgData name="TRAN TRI KHANG" userId="2b69f38f-e97b-4795-a559-774dc1ef1bed" providerId="ADAL" clId="{7BF78C23-FF23-4A54-B273-DB01B3B26618}" dt="2023-03-12T11:32:36.479" v="332" actId="208"/>
          <ac:spMkLst>
            <pc:docMk/>
            <pc:sldMk cId="4114464595" sldId="299"/>
            <ac:spMk id="25" creationId="{31D8D91B-AE7A-329D-DABC-09906430A7D9}"/>
          </ac:spMkLst>
        </pc:spChg>
        <pc:spChg chg="add mod">
          <ac:chgData name="TRAN TRI KHANG" userId="2b69f38f-e97b-4795-a559-774dc1ef1bed" providerId="ADAL" clId="{7BF78C23-FF23-4A54-B273-DB01B3B26618}" dt="2023-03-12T11:13:08.611" v="177" actId="948"/>
          <ac:spMkLst>
            <pc:docMk/>
            <pc:sldMk cId="4114464595" sldId="299"/>
            <ac:spMk id="26" creationId="{2568ACB2-429F-2D5E-70F1-6AA7124B7FE1}"/>
          </ac:spMkLst>
        </pc:spChg>
        <pc:spChg chg="add mod">
          <ac:chgData name="TRAN TRI KHANG" userId="2b69f38f-e97b-4795-a559-774dc1ef1bed" providerId="ADAL" clId="{7BF78C23-FF23-4A54-B273-DB01B3B26618}" dt="2023-03-12T11:13:51.959" v="185" actId="208"/>
          <ac:spMkLst>
            <pc:docMk/>
            <pc:sldMk cId="4114464595" sldId="299"/>
            <ac:spMk id="27" creationId="{22D6058A-0E65-DD41-9005-330DFCFDF3E9}"/>
          </ac:spMkLst>
        </pc:spChg>
        <pc:spChg chg="add mod">
          <ac:chgData name="TRAN TRI KHANG" userId="2b69f38f-e97b-4795-a559-774dc1ef1bed" providerId="ADAL" clId="{7BF78C23-FF23-4A54-B273-DB01B3B26618}" dt="2023-03-12T11:22:54.211" v="223" actId="208"/>
          <ac:spMkLst>
            <pc:docMk/>
            <pc:sldMk cId="4114464595" sldId="299"/>
            <ac:spMk id="28" creationId="{34B9B380-0B60-E075-426B-5496D9AF4DAF}"/>
          </ac:spMkLst>
        </pc:spChg>
        <pc:spChg chg="add mod">
          <ac:chgData name="TRAN TRI KHANG" userId="2b69f38f-e97b-4795-a559-774dc1ef1bed" providerId="ADAL" clId="{7BF78C23-FF23-4A54-B273-DB01B3B26618}" dt="2023-03-12T11:23:08.307" v="229" actId="114"/>
          <ac:spMkLst>
            <pc:docMk/>
            <pc:sldMk cId="4114464595" sldId="299"/>
            <ac:spMk id="29" creationId="{A896873C-4F40-195B-F67D-34FC8E9F0A9E}"/>
          </ac:spMkLst>
        </pc:spChg>
        <pc:spChg chg="add mod">
          <ac:chgData name="TRAN TRI KHANG" userId="2b69f38f-e97b-4795-a559-774dc1ef1bed" providerId="ADAL" clId="{7BF78C23-FF23-4A54-B273-DB01B3B26618}" dt="2023-03-12T11:24:06.670" v="235" actId="208"/>
          <ac:spMkLst>
            <pc:docMk/>
            <pc:sldMk cId="4114464595" sldId="299"/>
            <ac:spMk id="30" creationId="{DE4F6F70-76BA-FF12-9C98-C067297B3104}"/>
          </ac:spMkLst>
        </pc:spChg>
        <pc:spChg chg="add mod">
          <ac:chgData name="TRAN TRI KHANG" userId="2b69f38f-e97b-4795-a559-774dc1ef1bed" providerId="ADAL" clId="{7BF78C23-FF23-4A54-B273-DB01B3B26618}" dt="2023-03-12T11:24:17.534" v="238" actId="1076"/>
          <ac:spMkLst>
            <pc:docMk/>
            <pc:sldMk cId="4114464595" sldId="299"/>
            <ac:spMk id="31" creationId="{A45C64B1-CD1D-AABF-AD6E-4D4354585F18}"/>
          </ac:spMkLst>
        </pc:spChg>
        <pc:spChg chg="add mod">
          <ac:chgData name="TRAN TRI KHANG" userId="2b69f38f-e97b-4795-a559-774dc1ef1bed" providerId="ADAL" clId="{7BF78C23-FF23-4A54-B273-DB01B3B26618}" dt="2023-03-12T11:32:00.904" v="328" actId="207"/>
          <ac:spMkLst>
            <pc:docMk/>
            <pc:sldMk cId="4114464595" sldId="299"/>
            <ac:spMk id="32" creationId="{944DECDB-1F4F-E69E-AE21-D836C40AE813}"/>
          </ac:spMkLst>
        </pc:spChg>
        <pc:spChg chg="add mod">
          <ac:chgData name="TRAN TRI KHANG" userId="2b69f38f-e97b-4795-a559-774dc1ef1bed" providerId="ADAL" clId="{7BF78C23-FF23-4A54-B273-DB01B3B26618}" dt="2023-03-12T11:32:17.661" v="331" actId="1076"/>
          <ac:spMkLst>
            <pc:docMk/>
            <pc:sldMk cId="4114464595" sldId="299"/>
            <ac:spMk id="33" creationId="{D16E98C9-8A48-AB0D-E6B7-B24C17C2A05D}"/>
          </ac:spMkLst>
        </pc:spChg>
        <pc:spChg chg="add mod">
          <ac:chgData name="TRAN TRI KHANG" userId="2b69f38f-e97b-4795-a559-774dc1ef1bed" providerId="ADAL" clId="{7BF78C23-FF23-4A54-B273-DB01B3B26618}" dt="2023-03-12T11:24:06.670" v="235" actId="208"/>
          <ac:spMkLst>
            <pc:docMk/>
            <pc:sldMk cId="4114464595" sldId="299"/>
            <ac:spMk id="34" creationId="{D3F25C73-DBBC-E238-E0FF-667326DAEF8E}"/>
          </ac:spMkLst>
        </pc:spChg>
        <pc:spChg chg="add mod">
          <ac:chgData name="TRAN TRI KHANG" userId="2b69f38f-e97b-4795-a559-774dc1ef1bed" providerId="ADAL" clId="{7BF78C23-FF23-4A54-B273-DB01B3B26618}" dt="2023-03-12T11:24:20.705" v="239" actId="1076"/>
          <ac:spMkLst>
            <pc:docMk/>
            <pc:sldMk cId="4114464595" sldId="299"/>
            <ac:spMk id="35" creationId="{DB6CAAC2-EE21-08DA-628E-CCDC2272BE74}"/>
          </ac:spMkLst>
        </pc:spChg>
        <pc:spChg chg="add mod">
          <ac:chgData name="TRAN TRI KHANG" userId="2b69f38f-e97b-4795-a559-774dc1ef1bed" providerId="ADAL" clId="{7BF78C23-FF23-4A54-B273-DB01B3B26618}" dt="2023-03-12T11:32:00.904" v="328" actId="207"/>
          <ac:spMkLst>
            <pc:docMk/>
            <pc:sldMk cId="4114464595" sldId="299"/>
            <ac:spMk id="36" creationId="{A28E7BED-663B-E129-78A3-8EDBEBF3621F}"/>
          </ac:spMkLst>
        </pc:spChg>
        <pc:spChg chg="add mod">
          <ac:chgData name="TRAN TRI KHANG" userId="2b69f38f-e97b-4795-a559-774dc1ef1bed" providerId="ADAL" clId="{7BF78C23-FF23-4A54-B273-DB01B3B26618}" dt="2023-03-12T11:32:12.302" v="330" actId="1076"/>
          <ac:spMkLst>
            <pc:docMk/>
            <pc:sldMk cId="4114464595" sldId="299"/>
            <ac:spMk id="37" creationId="{4F6C003A-54A0-126A-9788-227259F88A59}"/>
          </ac:spMkLst>
        </pc:spChg>
        <pc:spChg chg="add mod">
          <ac:chgData name="TRAN TRI KHANG" userId="2b69f38f-e97b-4795-a559-774dc1ef1bed" providerId="ADAL" clId="{7BF78C23-FF23-4A54-B273-DB01B3B26618}" dt="2023-03-12T11:22:54.211" v="223" actId="208"/>
          <ac:spMkLst>
            <pc:docMk/>
            <pc:sldMk cId="4114464595" sldId="299"/>
            <ac:spMk id="38" creationId="{07006277-8F1C-9BAB-C0E4-5916D08061B6}"/>
          </ac:spMkLst>
        </pc:spChg>
        <pc:spChg chg="add mod">
          <ac:chgData name="TRAN TRI KHANG" userId="2b69f38f-e97b-4795-a559-774dc1ef1bed" providerId="ADAL" clId="{7BF78C23-FF23-4A54-B273-DB01B3B26618}" dt="2023-03-12T11:23:05.500" v="227" actId="114"/>
          <ac:spMkLst>
            <pc:docMk/>
            <pc:sldMk cId="4114464595" sldId="299"/>
            <ac:spMk id="39" creationId="{18CDA09F-C498-75A8-8D41-814A368D1EA8}"/>
          </ac:spMkLst>
        </pc:spChg>
        <pc:spChg chg="add mod">
          <ac:chgData name="TRAN TRI KHANG" userId="2b69f38f-e97b-4795-a559-774dc1ef1bed" providerId="ADAL" clId="{7BF78C23-FF23-4A54-B273-DB01B3B26618}" dt="2023-03-12T11:24:06.670" v="235" actId="208"/>
          <ac:spMkLst>
            <pc:docMk/>
            <pc:sldMk cId="4114464595" sldId="299"/>
            <ac:spMk id="40" creationId="{29416DE0-433D-9857-295A-D2FE1FAD735B}"/>
          </ac:spMkLst>
        </pc:spChg>
        <pc:spChg chg="add mod">
          <ac:chgData name="TRAN TRI KHANG" userId="2b69f38f-e97b-4795-a559-774dc1ef1bed" providerId="ADAL" clId="{7BF78C23-FF23-4A54-B273-DB01B3B26618}" dt="2023-03-12T11:24:24.864" v="240" actId="1076"/>
          <ac:spMkLst>
            <pc:docMk/>
            <pc:sldMk cId="4114464595" sldId="299"/>
            <ac:spMk id="41" creationId="{87A4495B-DE19-AEA2-5524-03C0541B4882}"/>
          </ac:spMkLst>
        </pc:spChg>
        <pc:spChg chg="add mod">
          <ac:chgData name="TRAN TRI KHANG" userId="2b69f38f-e97b-4795-a559-774dc1ef1bed" providerId="ADAL" clId="{7BF78C23-FF23-4A54-B273-DB01B3B26618}" dt="2023-03-12T11:32:00.904" v="328" actId="207"/>
          <ac:spMkLst>
            <pc:docMk/>
            <pc:sldMk cId="4114464595" sldId="299"/>
            <ac:spMk id="42" creationId="{BFCC73F0-D46B-B615-CA92-AE0AF10E6079}"/>
          </ac:spMkLst>
        </pc:spChg>
        <pc:spChg chg="add mod">
          <ac:chgData name="TRAN TRI KHANG" userId="2b69f38f-e97b-4795-a559-774dc1ef1bed" providerId="ADAL" clId="{7BF78C23-FF23-4A54-B273-DB01B3B26618}" dt="2023-03-12T11:28:43.346" v="281" actId="1076"/>
          <ac:spMkLst>
            <pc:docMk/>
            <pc:sldMk cId="4114464595" sldId="299"/>
            <ac:spMk id="43" creationId="{7DD866EB-E733-4AFB-5A69-5EAA1FD10A03}"/>
          </ac:spMkLst>
        </pc:spChg>
        <pc:spChg chg="add mod">
          <ac:chgData name="TRAN TRI KHANG" userId="2b69f38f-e97b-4795-a559-774dc1ef1bed" providerId="ADAL" clId="{7BF78C23-FF23-4A54-B273-DB01B3B26618}" dt="2023-03-12T11:24:06.670" v="235" actId="208"/>
          <ac:spMkLst>
            <pc:docMk/>
            <pc:sldMk cId="4114464595" sldId="299"/>
            <ac:spMk id="44" creationId="{795E7D77-CC49-14B1-4F93-E192053FF458}"/>
          </ac:spMkLst>
        </pc:spChg>
        <pc:spChg chg="add mod">
          <ac:chgData name="TRAN TRI KHANG" userId="2b69f38f-e97b-4795-a559-774dc1ef1bed" providerId="ADAL" clId="{7BF78C23-FF23-4A54-B273-DB01B3B26618}" dt="2023-03-12T11:24:29.243" v="241" actId="1076"/>
          <ac:spMkLst>
            <pc:docMk/>
            <pc:sldMk cId="4114464595" sldId="299"/>
            <ac:spMk id="45" creationId="{72C18AB2-1624-B499-034B-C132DD397913}"/>
          </ac:spMkLst>
        </pc:spChg>
        <pc:spChg chg="add mod">
          <ac:chgData name="TRAN TRI KHANG" userId="2b69f38f-e97b-4795-a559-774dc1ef1bed" providerId="ADAL" clId="{7BF78C23-FF23-4A54-B273-DB01B3B26618}" dt="2023-03-12T11:33:51.874" v="344" actId="14100"/>
          <ac:spMkLst>
            <pc:docMk/>
            <pc:sldMk cId="4114464595" sldId="299"/>
            <ac:spMk id="46" creationId="{6CB571F3-6A7B-B842-2192-434837D30A30}"/>
          </ac:spMkLst>
        </pc:spChg>
        <pc:spChg chg="add mod">
          <ac:chgData name="TRAN TRI KHANG" userId="2b69f38f-e97b-4795-a559-774dc1ef1bed" providerId="ADAL" clId="{7BF78C23-FF23-4A54-B273-DB01B3B26618}" dt="2023-03-12T11:33:59.184" v="345" actId="1076"/>
          <ac:spMkLst>
            <pc:docMk/>
            <pc:sldMk cId="4114464595" sldId="299"/>
            <ac:spMk id="47" creationId="{AE5F2B5B-480D-8E26-3802-958AF91FE1F9}"/>
          </ac:spMkLst>
        </pc:spChg>
        <pc:grpChg chg="add mod">
          <ac:chgData name="TRAN TRI KHANG" userId="2b69f38f-e97b-4795-a559-774dc1ef1bed" providerId="ADAL" clId="{7BF78C23-FF23-4A54-B273-DB01B3B26618}" dt="2023-03-12T11:33:31.558" v="340" actId="1076"/>
          <ac:grpSpMkLst>
            <pc:docMk/>
            <pc:sldMk cId="4114464595" sldId="299"/>
            <ac:grpSpMk id="13" creationId="{1193B175-CE31-C81F-94A9-C4FCF5489E76}"/>
          </ac:grpSpMkLst>
        </pc:grpChg>
        <pc:grpChg chg="add mod">
          <ac:chgData name="TRAN TRI KHANG" userId="2b69f38f-e97b-4795-a559-774dc1ef1bed" providerId="ADAL" clId="{7BF78C23-FF23-4A54-B273-DB01B3B26618}" dt="2023-03-12T11:12:22.766" v="166"/>
          <ac:grpSpMkLst>
            <pc:docMk/>
            <pc:sldMk cId="4114464595" sldId="299"/>
            <ac:grpSpMk id="14" creationId="{5C084E86-E155-7340-8EA9-9026A486FF36}"/>
          </ac:grpSpMkLst>
        </pc:grpChg>
        <pc:picChg chg="del">
          <ac:chgData name="TRAN TRI KHANG" userId="2b69f38f-e97b-4795-a559-774dc1ef1bed" providerId="ADAL" clId="{7BF78C23-FF23-4A54-B273-DB01B3B26618}" dt="2023-03-12T11:33:34.162" v="341" actId="478"/>
          <ac:picMkLst>
            <pc:docMk/>
            <pc:sldMk cId="4114464595" sldId="299"/>
            <ac:picMk id="4" creationId="{00000000-0000-0000-0000-000000000000}"/>
          </ac:picMkLst>
        </pc:picChg>
        <pc:picChg chg="mod">
          <ac:chgData name="TRAN TRI KHANG" userId="2b69f38f-e97b-4795-a559-774dc1ef1bed" providerId="ADAL" clId="{7BF78C23-FF23-4A54-B273-DB01B3B26618}" dt="2023-03-12T11:33:00.653" v="336" actId="208"/>
          <ac:picMkLst>
            <pc:docMk/>
            <pc:sldMk cId="4114464595" sldId="299"/>
            <ac:picMk id="6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49741-4FD0-4B39-93AE-E4D9B6700A82}" type="doc">
      <dgm:prSet loTypeId="urn:microsoft.com/office/officeart/2005/8/layout/process4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C8FAA5-7432-4EE8-8DE1-6F9F4DAA0CB4}">
      <dgm:prSet phldrT="[Văn bản]" custT="1"/>
      <dgm:spPr/>
      <dgm:t>
        <a:bodyPr/>
        <a:lstStyle/>
        <a:p>
          <a:pPr>
            <a:lnSpc>
              <a:spcPct val="120000"/>
            </a:lnSpc>
          </a:pPr>
          <a:r>
            <a:rPr lang="en-US" sz="3400" b="1" dirty="0" err="1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dirty="0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1 (</a:t>
          </a:r>
          <a:r>
            <a:rPr lang="en-US" sz="3400" b="1" dirty="0" err="1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dirty="0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1)</a:t>
          </a:r>
        </a:p>
      </dgm:t>
    </dgm:pt>
    <dgm:pt modelId="{3A3E323C-9726-4AB0-B556-A57D1E9EB76A}" type="parTrans" cxnId="{FB45DDBF-BC5D-4246-8120-B762A982124E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89F00FA-3379-49EA-8E44-41A57F32F393}" type="sibTrans" cxnId="{FB45DDBF-BC5D-4246-8120-B762A982124E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B1B543D-68D9-4AA8-9680-1FDD4075D6A1}">
      <dgm:prSet phldrT="[Văn bản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Nêu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vấn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đề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cần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 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Cần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hiểu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thế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nào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tình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trạng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?)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A825D80-8D35-407B-AD36-E2325D07D98E}" type="parTrans" cxnId="{65228B69-B6B6-4BBC-B42E-35D4BC379CE6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C318EB8-B1D0-4438-BE81-67ED8BB7CBB4}" type="sibTrans" cxnId="{65228B69-B6B6-4BBC-B42E-35D4BC379CE6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15294B0-07E1-4228-A1FD-641317B68F9B}">
      <dgm:prSet phldrT="[Văn bản]" custT="1"/>
      <dgm:spPr/>
      <dgm:t>
        <a:bodyPr/>
        <a:lstStyle/>
        <a:p>
          <a:pPr>
            <a:lnSpc>
              <a:spcPct val="120000"/>
            </a:lnSpc>
          </a:pP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2 (</a:t>
          </a: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2 </a:t>
          </a: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đến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5)</a:t>
          </a:r>
        </a:p>
      </dgm:t>
    </dgm:pt>
    <dgm:pt modelId="{8D9C775F-CC26-4B52-9FD8-2294CFF188A0}" type="parTrans" cxnId="{02AD59C3-9459-4B66-BD7E-3D2F4F3E12DA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4433F57-23E4-4BBE-BE7D-1F2B728FFA3D}" type="sibTrans" cxnId="{02AD59C3-9459-4B66-BD7E-3D2F4F3E12DA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D5CEE605-B315-410D-835D-66E310D99BB2}">
      <dgm:prSet phldrT="[Văn bản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Cung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cấp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khái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quát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"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sự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bất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thường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của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Trái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Đất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do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tình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trạng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gây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nên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những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động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liên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hoàn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)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21BBA48-CDB5-4FFF-A8B4-ABEB447DD851}" type="parTrans" cxnId="{D7C5F027-66BA-4BD5-AB42-9E108DBFAC92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5E94996-A744-4F4A-9E5C-BF22898645E2}" type="sibTrans" cxnId="{D7C5F027-66BA-4BD5-AB42-9E108DBFAC92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332DA66A-3B0C-41AB-A89C-0DCACA4BD722}">
      <dgm:prSet phldrT="[Văn bản]" custT="1"/>
      <dgm:spPr/>
      <dgm:t>
        <a:bodyPr/>
        <a:lstStyle/>
        <a:p>
          <a:pPr>
            <a:lnSpc>
              <a:spcPct val="120000"/>
            </a:lnSpc>
          </a:pP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3 (</a:t>
          </a:r>
          <a:r>
            <a:rPr lang="en-US" sz="3400" b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6, 7)</a:t>
          </a:r>
        </a:p>
      </dgm:t>
    </dgm:pt>
    <dgm:pt modelId="{F652D98B-F6AF-4BC5-B9A1-07BC8556AE6D}" type="parTrans" cxnId="{96D25139-7046-4247-87D6-28819498E316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E388911-5EE1-42A2-BE3A-CE40BF78D138}" type="sibTrans" cxnId="{96D25139-7046-4247-87D6-28819498E316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49F2B6D-FA0A-4276-AAD7-EB54960A0750}">
      <dgm:prSet phldrT="[Văn bản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Cung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cấp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bằng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chứng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xác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thực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"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sự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bất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thường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của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Trái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Đất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“ 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Những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báo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cáo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con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số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đầy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ám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ảnh</a:t>
          </a:r>
          <a:r>
            <a:rPr lang="en-US" sz="34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)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0CDA1A8-4D08-4D02-80EA-EBDD753A4232}" type="parTrans" cxnId="{736C9266-4D69-4F4C-9AE2-ACC9686A2B0B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8A96622-9F0E-4779-BC3E-D80070C81944}" type="sibTrans" cxnId="{736C9266-4D69-4F4C-9AE2-ACC9686A2B0B}">
      <dgm:prSet/>
      <dgm:spPr/>
      <dgm:t>
        <a:bodyPr/>
        <a:lstStyle/>
        <a:p>
          <a:pPr>
            <a:lnSpc>
              <a:spcPct val="120000"/>
            </a:lnSpc>
          </a:pPr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8737C400-2318-4C2C-B219-F579BE21FFBA}" type="pres">
      <dgm:prSet presAssocID="{AA249741-4FD0-4B39-93AE-E4D9B6700A82}" presName="Name0" presStyleCnt="0">
        <dgm:presLayoutVars>
          <dgm:dir/>
          <dgm:animLvl val="lvl"/>
          <dgm:resizeHandles val="exact"/>
        </dgm:presLayoutVars>
      </dgm:prSet>
      <dgm:spPr/>
    </dgm:pt>
    <dgm:pt modelId="{78E09F4A-64C4-43BC-B10D-85EFFBB07DC2}" type="pres">
      <dgm:prSet presAssocID="{332DA66A-3B0C-41AB-A89C-0DCACA4BD722}" presName="boxAndChildren" presStyleCnt="0"/>
      <dgm:spPr/>
    </dgm:pt>
    <dgm:pt modelId="{A1E406EA-63D7-4BB1-B66E-1B8C77708387}" type="pres">
      <dgm:prSet presAssocID="{332DA66A-3B0C-41AB-A89C-0DCACA4BD722}" presName="parentTextBox" presStyleLbl="node1" presStyleIdx="0" presStyleCnt="3"/>
      <dgm:spPr/>
    </dgm:pt>
    <dgm:pt modelId="{C15A1F99-5E7D-46F5-8EB3-155FB12C4B7E}" type="pres">
      <dgm:prSet presAssocID="{332DA66A-3B0C-41AB-A89C-0DCACA4BD722}" presName="entireBox" presStyleLbl="node1" presStyleIdx="0" presStyleCnt="3"/>
      <dgm:spPr/>
    </dgm:pt>
    <dgm:pt modelId="{F43F3424-EDF9-447D-8D97-63918475E18E}" type="pres">
      <dgm:prSet presAssocID="{332DA66A-3B0C-41AB-A89C-0DCACA4BD722}" presName="descendantBox" presStyleCnt="0"/>
      <dgm:spPr/>
    </dgm:pt>
    <dgm:pt modelId="{34EBAE18-7978-43F3-A80E-755C1BD79711}" type="pres">
      <dgm:prSet presAssocID="{549F2B6D-FA0A-4276-AAD7-EB54960A0750}" presName="childTextBox" presStyleLbl="fgAccFollowNode1" presStyleIdx="0" presStyleCnt="3">
        <dgm:presLayoutVars>
          <dgm:bulletEnabled val="1"/>
        </dgm:presLayoutVars>
      </dgm:prSet>
      <dgm:spPr/>
    </dgm:pt>
    <dgm:pt modelId="{1DB5DFF8-D250-438D-BD30-9C9666AEDF8B}" type="pres">
      <dgm:prSet presAssocID="{94433F57-23E4-4BBE-BE7D-1F2B728FFA3D}" presName="sp" presStyleCnt="0"/>
      <dgm:spPr/>
    </dgm:pt>
    <dgm:pt modelId="{ECC9864E-0823-4665-BECC-9A5262008193}" type="pres">
      <dgm:prSet presAssocID="{415294B0-07E1-4228-A1FD-641317B68F9B}" presName="arrowAndChildren" presStyleCnt="0"/>
      <dgm:spPr/>
    </dgm:pt>
    <dgm:pt modelId="{BA3CDDDD-C924-4DB3-BF51-5686B5794F0E}" type="pres">
      <dgm:prSet presAssocID="{415294B0-07E1-4228-A1FD-641317B68F9B}" presName="parentTextArrow" presStyleLbl="node1" presStyleIdx="0" presStyleCnt="3"/>
      <dgm:spPr/>
    </dgm:pt>
    <dgm:pt modelId="{D0B7CFC6-7251-4BE9-9D11-F1B14EC751D4}" type="pres">
      <dgm:prSet presAssocID="{415294B0-07E1-4228-A1FD-641317B68F9B}" presName="arrow" presStyleLbl="node1" presStyleIdx="1" presStyleCnt="3"/>
      <dgm:spPr/>
    </dgm:pt>
    <dgm:pt modelId="{AEDAC395-A940-4D36-9B1B-A028BCA226D3}" type="pres">
      <dgm:prSet presAssocID="{415294B0-07E1-4228-A1FD-641317B68F9B}" presName="descendantArrow" presStyleCnt="0"/>
      <dgm:spPr/>
    </dgm:pt>
    <dgm:pt modelId="{88AB208F-BD93-4CEE-A589-774A16183AB0}" type="pres">
      <dgm:prSet presAssocID="{D5CEE605-B315-410D-835D-66E310D99BB2}" presName="childTextArrow" presStyleLbl="fgAccFollowNode1" presStyleIdx="1" presStyleCnt="3" custScaleY="130033">
        <dgm:presLayoutVars>
          <dgm:bulletEnabled val="1"/>
        </dgm:presLayoutVars>
      </dgm:prSet>
      <dgm:spPr/>
    </dgm:pt>
    <dgm:pt modelId="{E9AF85C4-1449-40C9-B04F-38A336058EBA}" type="pres">
      <dgm:prSet presAssocID="{889F00FA-3379-49EA-8E44-41A57F32F393}" presName="sp" presStyleCnt="0"/>
      <dgm:spPr/>
    </dgm:pt>
    <dgm:pt modelId="{53AAC30D-8BCF-4C7F-8F63-753967CCC61B}" type="pres">
      <dgm:prSet presAssocID="{6CC8FAA5-7432-4EE8-8DE1-6F9F4DAA0CB4}" presName="arrowAndChildren" presStyleCnt="0"/>
      <dgm:spPr/>
    </dgm:pt>
    <dgm:pt modelId="{C501093C-98E6-4EFE-AE4A-5C47DEA5635D}" type="pres">
      <dgm:prSet presAssocID="{6CC8FAA5-7432-4EE8-8DE1-6F9F4DAA0CB4}" presName="parentTextArrow" presStyleLbl="node1" presStyleIdx="1" presStyleCnt="3"/>
      <dgm:spPr/>
    </dgm:pt>
    <dgm:pt modelId="{D383E42C-BBF0-454F-AA3D-425FB308D203}" type="pres">
      <dgm:prSet presAssocID="{6CC8FAA5-7432-4EE8-8DE1-6F9F4DAA0CB4}" presName="arrow" presStyleLbl="node1" presStyleIdx="2" presStyleCnt="3" custLinFactNeighborX="8725" custLinFactNeighborY="-5904"/>
      <dgm:spPr/>
    </dgm:pt>
    <dgm:pt modelId="{E5796DE1-F185-40A1-BEA3-BEF969439324}" type="pres">
      <dgm:prSet presAssocID="{6CC8FAA5-7432-4EE8-8DE1-6F9F4DAA0CB4}" presName="descendantArrow" presStyleCnt="0"/>
      <dgm:spPr/>
    </dgm:pt>
    <dgm:pt modelId="{F8A74F64-9989-456D-9C0E-6B649869EB97}" type="pres">
      <dgm:prSet presAssocID="{AB1B543D-68D9-4AA8-9680-1FDD4075D6A1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06303816-1F66-41BB-A7FB-7DEC27A1EAD3}" type="presOf" srcId="{6CC8FAA5-7432-4EE8-8DE1-6F9F4DAA0CB4}" destId="{D383E42C-BBF0-454F-AA3D-425FB308D203}" srcOrd="1" destOrd="0" presId="urn:microsoft.com/office/officeart/2005/8/layout/process4"/>
    <dgm:cxn modelId="{8D0B5818-CAE8-462E-912C-90C1B89701F8}" type="presOf" srcId="{D5CEE605-B315-410D-835D-66E310D99BB2}" destId="{88AB208F-BD93-4CEE-A589-774A16183AB0}" srcOrd="0" destOrd="0" presId="urn:microsoft.com/office/officeart/2005/8/layout/process4"/>
    <dgm:cxn modelId="{D7C5F027-66BA-4BD5-AB42-9E108DBFAC92}" srcId="{415294B0-07E1-4228-A1FD-641317B68F9B}" destId="{D5CEE605-B315-410D-835D-66E310D99BB2}" srcOrd="0" destOrd="0" parTransId="{C21BBA48-CDB5-4FFF-A8B4-ABEB447DD851}" sibTransId="{75E94996-A744-4F4A-9E5C-BF22898645E2}"/>
    <dgm:cxn modelId="{96D25139-7046-4247-87D6-28819498E316}" srcId="{AA249741-4FD0-4B39-93AE-E4D9B6700A82}" destId="{332DA66A-3B0C-41AB-A89C-0DCACA4BD722}" srcOrd="2" destOrd="0" parTransId="{F652D98B-F6AF-4BC5-B9A1-07BC8556AE6D}" sibTransId="{4E388911-5EE1-42A2-BE3A-CE40BF78D138}"/>
    <dgm:cxn modelId="{18F03366-5E5C-44FB-A78A-4E21612A7187}" type="presOf" srcId="{AB1B543D-68D9-4AA8-9680-1FDD4075D6A1}" destId="{F8A74F64-9989-456D-9C0E-6B649869EB97}" srcOrd="0" destOrd="0" presId="urn:microsoft.com/office/officeart/2005/8/layout/process4"/>
    <dgm:cxn modelId="{736C9266-4D69-4F4C-9AE2-ACC9686A2B0B}" srcId="{332DA66A-3B0C-41AB-A89C-0DCACA4BD722}" destId="{549F2B6D-FA0A-4276-AAD7-EB54960A0750}" srcOrd="0" destOrd="0" parTransId="{70CDA1A8-4D08-4D02-80EA-EBDD753A4232}" sibTransId="{A8A96622-9F0E-4779-BC3E-D80070C81944}"/>
    <dgm:cxn modelId="{65228B69-B6B6-4BBC-B42E-35D4BC379CE6}" srcId="{6CC8FAA5-7432-4EE8-8DE1-6F9F4DAA0CB4}" destId="{AB1B543D-68D9-4AA8-9680-1FDD4075D6A1}" srcOrd="0" destOrd="0" parTransId="{AA825D80-8D35-407B-AD36-E2325D07D98E}" sibTransId="{8C318EB8-B1D0-4438-BE81-67ED8BB7CBB4}"/>
    <dgm:cxn modelId="{BAC9AA87-E751-42FB-8510-0AD752A9DD25}" type="presOf" srcId="{AA249741-4FD0-4B39-93AE-E4D9B6700A82}" destId="{8737C400-2318-4C2C-B219-F579BE21FFBA}" srcOrd="0" destOrd="0" presId="urn:microsoft.com/office/officeart/2005/8/layout/process4"/>
    <dgm:cxn modelId="{E067078B-662F-449A-A967-49D42A6B53DF}" type="presOf" srcId="{6CC8FAA5-7432-4EE8-8DE1-6F9F4DAA0CB4}" destId="{C501093C-98E6-4EFE-AE4A-5C47DEA5635D}" srcOrd="0" destOrd="0" presId="urn:microsoft.com/office/officeart/2005/8/layout/process4"/>
    <dgm:cxn modelId="{B1C4D692-5E3A-42AD-8B95-F6DF110DD4FC}" type="presOf" srcId="{549F2B6D-FA0A-4276-AAD7-EB54960A0750}" destId="{34EBAE18-7978-43F3-A80E-755C1BD79711}" srcOrd="0" destOrd="0" presId="urn:microsoft.com/office/officeart/2005/8/layout/process4"/>
    <dgm:cxn modelId="{FE93249F-E091-453E-95B9-F580ED082207}" type="presOf" srcId="{415294B0-07E1-4228-A1FD-641317B68F9B}" destId="{D0B7CFC6-7251-4BE9-9D11-F1B14EC751D4}" srcOrd="1" destOrd="0" presId="urn:microsoft.com/office/officeart/2005/8/layout/process4"/>
    <dgm:cxn modelId="{CC2529BC-D91C-45B2-AF02-DF20D1326983}" type="presOf" srcId="{415294B0-07E1-4228-A1FD-641317B68F9B}" destId="{BA3CDDDD-C924-4DB3-BF51-5686B5794F0E}" srcOrd="0" destOrd="0" presId="urn:microsoft.com/office/officeart/2005/8/layout/process4"/>
    <dgm:cxn modelId="{FB45DDBF-BC5D-4246-8120-B762A982124E}" srcId="{AA249741-4FD0-4B39-93AE-E4D9B6700A82}" destId="{6CC8FAA5-7432-4EE8-8DE1-6F9F4DAA0CB4}" srcOrd="0" destOrd="0" parTransId="{3A3E323C-9726-4AB0-B556-A57D1E9EB76A}" sibTransId="{889F00FA-3379-49EA-8E44-41A57F32F393}"/>
    <dgm:cxn modelId="{02AD59C3-9459-4B66-BD7E-3D2F4F3E12DA}" srcId="{AA249741-4FD0-4B39-93AE-E4D9B6700A82}" destId="{415294B0-07E1-4228-A1FD-641317B68F9B}" srcOrd="1" destOrd="0" parTransId="{8D9C775F-CC26-4B52-9FD8-2294CFF188A0}" sibTransId="{94433F57-23E4-4BBE-BE7D-1F2B728FFA3D}"/>
    <dgm:cxn modelId="{B32928D6-B24F-4182-B5CD-406D53507955}" type="presOf" srcId="{332DA66A-3B0C-41AB-A89C-0DCACA4BD722}" destId="{C15A1F99-5E7D-46F5-8EB3-155FB12C4B7E}" srcOrd="1" destOrd="0" presId="urn:microsoft.com/office/officeart/2005/8/layout/process4"/>
    <dgm:cxn modelId="{A4371BD8-1ED3-471F-ABBC-DBB1EAA951E6}" type="presOf" srcId="{332DA66A-3B0C-41AB-A89C-0DCACA4BD722}" destId="{A1E406EA-63D7-4BB1-B66E-1B8C77708387}" srcOrd="0" destOrd="0" presId="urn:microsoft.com/office/officeart/2005/8/layout/process4"/>
    <dgm:cxn modelId="{6CBB05EB-07A6-4C04-96BA-161BD2ED6672}" type="presParOf" srcId="{8737C400-2318-4C2C-B219-F579BE21FFBA}" destId="{78E09F4A-64C4-43BC-B10D-85EFFBB07DC2}" srcOrd="0" destOrd="0" presId="urn:microsoft.com/office/officeart/2005/8/layout/process4"/>
    <dgm:cxn modelId="{83C14B14-C100-4E3E-8877-F29035EB5F7E}" type="presParOf" srcId="{78E09F4A-64C4-43BC-B10D-85EFFBB07DC2}" destId="{A1E406EA-63D7-4BB1-B66E-1B8C77708387}" srcOrd="0" destOrd="0" presId="urn:microsoft.com/office/officeart/2005/8/layout/process4"/>
    <dgm:cxn modelId="{CC6D7934-B18C-42D3-89F3-20D814D1F8E8}" type="presParOf" srcId="{78E09F4A-64C4-43BC-B10D-85EFFBB07DC2}" destId="{C15A1F99-5E7D-46F5-8EB3-155FB12C4B7E}" srcOrd="1" destOrd="0" presId="urn:microsoft.com/office/officeart/2005/8/layout/process4"/>
    <dgm:cxn modelId="{562A8935-34DC-42DB-8082-97C157EA88A1}" type="presParOf" srcId="{78E09F4A-64C4-43BC-B10D-85EFFBB07DC2}" destId="{F43F3424-EDF9-447D-8D97-63918475E18E}" srcOrd="2" destOrd="0" presId="urn:microsoft.com/office/officeart/2005/8/layout/process4"/>
    <dgm:cxn modelId="{106A11AC-9FFA-49DF-BFC4-00F2D2332B7D}" type="presParOf" srcId="{F43F3424-EDF9-447D-8D97-63918475E18E}" destId="{34EBAE18-7978-43F3-A80E-755C1BD79711}" srcOrd="0" destOrd="0" presId="urn:microsoft.com/office/officeart/2005/8/layout/process4"/>
    <dgm:cxn modelId="{25EA8FB3-DB07-4FCE-9242-1DA47C892358}" type="presParOf" srcId="{8737C400-2318-4C2C-B219-F579BE21FFBA}" destId="{1DB5DFF8-D250-438D-BD30-9C9666AEDF8B}" srcOrd="1" destOrd="0" presId="urn:microsoft.com/office/officeart/2005/8/layout/process4"/>
    <dgm:cxn modelId="{D30D4F64-8253-498B-B50A-987C6C92920A}" type="presParOf" srcId="{8737C400-2318-4C2C-B219-F579BE21FFBA}" destId="{ECC9864E-0823-4665-BECC-9A5262008193}" srcOrd="2" destOrd="0" presId="urn:microsoft.com/office/officeart/2005/8/layout/process4"/>
    <dgm:cxn modelId="{A002771C-1166-4923-9984-389034B544A8}" type="presParOf" srcId="{ECC9864E-0823-4665-BECC-9A5262008193}" destId="{BA3CDDDD-C924-4DB3-BF51-5686B5794F0E}" srcOrd="0" destOrd="0" presId="urn:microsoft.com/office/officeart/2005/8/layout/process4"/>
    <dgm:cxn modelId="{DD04F9B2-1AB9-496C-96D1-D3585F5AF642}" type="presParOf" srcId="{ECC9864E-0823-4665-BECC-9A5262008193}" destId="{D0B7CFC6-7251-4BE9-9D11-F1B14EC751D4}" srcOrd="1" destOrd="0" presId="urn:microsoft.com/office/officeart/2005/8/layout/process4"/>
    <dgm:cxn modelId="{EA0DCA73-DB13-4AC7-9EB3-3A7CEC50AA46}" type="presParOf" srcId="{ECC9864E-0823-4665-BECC-9A5262008193}" destId="{AEDAC395-A940-4D36-9B1B-A028BCA226D3}" srcOrd="2" destOrd="0" presId="urn:microsoft.com/office/officeart/2005/8/layout/process4"/>
    <dgm:cxn modelId="{C979750C-BE9E-4CAE-AFA3-BA9A5F769AFA}" type="presParOf" srcId="{AEDAC395-A940-4D36-9B1B-A028BCA226D3}" destId="{88AB208F-BD93-4CEE-A589-774A16183AB0}" srcOrd="0" destOrd="0" presId="urn:microsoft.com/office/officeart/2005/8/layout/process4"/>
    <dgm:cxn modelId="{C07ECC3D-6E17-476F-8F50-744C57A83D2F}" type="presParOf" srcId="{8737C400-2318-4C2C-B219-F579BE21FFBA}" destId="{E9AF85C4-1449-40C9-B04F-38A336058EBA}" srcOrd="3" destOrd="0" presId="urn:microsoft.com/office/officeart/2005/8/layout/process4"/>
    <dgm:cxn modelId="{27F62433-7DE3-46D7-8A45-694860D68EF0}" type="presParOf" srcId="{8737C400-2318-4C2C-B219-F579BE21FFBA}" destId="{53AAC30D-8BCF-4C7F-8F63-753967CCC61B}" srcOrd="4" destOrd="0" presId="urn:microsoft.com/office/officeart/2005/8/layout/process4"/>
    <dgm:cxn modelId="{9F5CC38B-5B13-4DF5-BCF1-4D73368E6CB7}" type="presParOf" srcId="{53AAC30D-8BCF-4C7F-8F63-753967CCC61B}" destId="{C501093C-98E6-4EFE-AE4A-5C47DEA5635D}" srcOrd="0" destOrd="0" presId="urn:microsoft.com/office/officeart/2005/8/layout/process4"/>
    <dgm:cxn modelId="{D11CDD10-D3B2-4FEA-8DDF-0594A6A80E7A}" type="presParOf" srcId="{53AAC30D-8BCF-4C7F-8F63-753967CCC61B}" destId="{D383E42C-BBF0-454F-AA3D-425FB308D203}" srcOrd="1" destOrd="0" presId="urn:microsoft.com/office/officeart/2005/8/layout/process4"/>
    <dgm:cxn modelId="{8FA42C70-FA81-4A95-BF75-FF7A19ABF0B1}" type="presParOf" srcId="{53AAC30D-8BCF-4C7F-8F63-753967CCC61B}" destId="{E5796DE1-F185-40A1-BEA3-BEF969439324}" srcOrd="2" destOrd="0" presId="urn:microsoft.com/office/officeart/2005/8/layout/process4"/>
    <dgm:cxn modelId="{E64E2416-31F7-428E-818A-B140AF0B3FD7}" type="presParOf" srcId="{E5796DE1-F185-40A1-BEA3-BEF969439324}" destId="{F8A74F64-9989-456D-9C0E-6B649869EB9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DF3213-54F0-41C2-AB28-FCB8C88BE187}" type="doc">
      <dgm:prSet loTypeId="urn:microsoft.com/office/officeart/2005/8/layout/radial5" loCatId="cycle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A4D82A9-D966-45BA-9A77-6A735CD63083}">
      <dgm:prSet phldrT="[Văn bản]" custT="1"/>
      <dgm:spPr/>
      <dgm:t>
        <a:bodyPr/>
        <a:lstStyle/>
        <a:p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Văn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bản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</a:t>
          </a:r>
        </a:p>
      </dgm:t>
    </dgm:pt>
    <dgm:pt modelId="{808EDF9D-A86D-436C-9DB1-FDAA6CBB021C}" type="parTrans" cxnId="{EEC658E5-D9EA-4424-AF90-2FCA8E32DE0F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DFAD2100-A7F8-4A92-97EA-4074F3FFC872}" type="sibTrans" cxnId="{EEC658E5-D9EA-4424-AF90-2FCA8E32DE0F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C5B0FFF-C139-4829-B595-FC73BA91343E}">
      <dgm:prSet phldrT="[Văn bản]" custT="1"/>
      <dgm:spPr/>
      <dgm:t>
        <a:bodyPr/>
        <a:lstStyle/>
        <a:p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Cách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triển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khai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ý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tưởng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tin: NGUYÊN NHÂN-KẾT QUẢ</a:t>
          </a:r>
        </a:p>
      </dgm:t>
    </dgm:pt>
    <dgm:pt modelId="{F10D349E-ADA9-4622-83BF-7AFD4D50D2A1}" type="parTrans" cxnId="{84D78261-8B8C-405A-806C-A0031BE04500}">
      <dgm:prSet custT="1"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2562EBA3-2A39-4F09-94FC-6CC317842B23}" type="sibTrans" cxnId="{84D78261-8B8C-405A-806C-A0031BE04500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E0B05B4-9E99-42E0-ADAC-47D37838745E}">
      <dgm:prSet phldrT="[Văn bản]" custT="1"/>
      <dgm:spPr/>
      <dgm:t>
        <a:bodyPr/>
        <a:lstStyle/>
        <a:p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Các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yếu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tố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phi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ngôn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ngữ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: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hình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ảnh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số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liệu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BCBD068D-527C-457C-8021-84E3D0187EA1}" type="parTrans" cxnId="{9EE2E4BF-C96D-47EA-98A8-DA0A4B6DEACA}">
      <dgm:prSet custT="1"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6E7BE4A-F84D-4743-9CDB-70B463721A4E}" type="sibTrans" cxnId="{9EE2E4BF-C96D-47EA-98A8-DA0A4B6DEACA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25B0D61E-F613-4C70-94A5-703616DFF62A}">
      <dgm:prSet phldrT="[Văn bản]" custT="1"/>
      <dgm:spPr/>
      <dgm:t>
        <a:bodyPr/>
        <a:lstStyle/>
        <a:p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Cước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chú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C026A65-E6B4-415D-83E9-F637A5AAEFE8}" type="parTrans" cxnId="{21EE923A-CF96-4FFB-821D-6A6520384458}">
      <dgm:prSet custT="1"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077E8DB-87DF-446C-9537-7FA993C08BE5}" type="sibTrans" cxnId="{21EE923A-CF96-4FFB-821D-6A6520384458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32942950-4213-43A4-B2C8-03EFD5C82779}">
      <dgm:prSet phldrT="[Văn bản]" custT="1"/>
      <dgm:spPr/>
      <dgm:t>
        <a:bodyPr/>
        <a:lstStyle/>
        <a:p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Tài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liệu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tham</a:t>
          </a:r>
          <a:r>
            <a:rPr lang="en-US" sz="3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khảo</a:t>
          </a:r>
          <a:endParaRPr lang="en-US" sz="34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54239D8-6796-40C1-989C-48816BFC67EA}" type="parTrans" cxnId="{4EB34C90-4BF3-40F3-98B0-09820751A3EF}">
      <dgm:prSet custT="1"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CD1D16C-887D-45CE-BEE3-A55953F36F29}" type="sibTrans" cxnId="{4EB34C90-4BF3-40F3-98B0-09820751A3EF}">
      <dgm:prSet/>
      <dgm:spPr/>
      <dgm:t>
        <a:bodyPr/>
        <a:lstStyle/>
        <a:p>
          <a:endParaRPr lang="en-US" sz="34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7701F150-1398-476D-8288-D8F783FEBFED}" type="pres">
      <dgm:prSet presAssocID="{18DF3213-54F0-41C2-AB28-FCB8C88BE18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26EF1A-1F86-4B9F-836E-7901CE369E8A}" type="pres">
      <dgm:prSet presAssocID="{3A4D82A9-D966-45BA-9A77-6A735CD63083}" presName="centerShape" presStyleLbl="node0" presStyleIdx="0" presStyleCnt="1"/>
      <dgm:spPr/>
    </dgm:pt>
    <dgm:pt modelId="{7FE7A341-7E67-4A6B-845C-546FBA25716D}" type="pres">
      <dgm:prSet presAssocID="{F10D349E-ADA9-4622-83BF-7AFD4D50D2A1}" presName="parTrans" presStyleLbl="sibTrans2D1" presStyleIdx="0" presStyleCnt="4"/>
      <dgm:spPr/>
    </dgm:pt>
    <dgm:pt modelId="{77C47E62-E8C1-40CD-B39F-6A64E4A39E19}" type="pres">
      <dgm:prSet presAssocID="{F10D349E-ADA9-4622-83BF-7AFD4D50D2A1}" presName="connectorText" presStyleLbl="sibTrans2D1" presStyleIdx="0" presStyleCnt="4"/>
      <dgm:spPr/>
    </dgm:pt>
    <dgm:pt modelId="{0D4E33A2-F7C6-479A-BC46-CD3D9BBD9DA8}" type="pres">
      <dgm:prSet presAssocID="{CC5B0FFF-C139-4829-B595-FC73BA91343E}" presName="node" presStyleLbl="node1" presStyleIdx="0" presStyleCnt="4" custScaleX="225270">
        <dgm:presLayoutVars>
          <dgm:bulletEnabled val="1"/>
        </dgm:presLayoutVars>
      </dgm:prSet>
      <dgm:spPr/>
    </dgm:pt>
    <dgm:pt modelId="{606034EC-F8F2-486A-A398-E0B2430C8FB9}" type="pres">
      <dgm:prSet presAssocID="{BCBD068D-527C-457C-8021-84E3D0187EA1}" presName="parTrans" presStyleLbl="sibTrans2D1" presStyleIdx="1" presStyleCnt="4"/>
      <dgm:spPr/>
    </dgm:pt>
    <dgm:pt modelId="{5A4FCDF6-ED3C-4A28-A295-5949AF8CBE49}" type="pres">
      <dgm:prSet presAssocID="{BCBD068D-527C-457C-8021-84E3D0187EA1}" presName="connectorText" presStyleLbl="sibTrans2D1" presStyleIdx="1" presStyleCnt="4"/>
      <dgm:spPr/>
    </dgm:pt>
    <dgm:pt modelId="{56521B5B-C498-4AE7-B8BC-3C471305A140}" type="pres">
      <dgm:prSet presAssocID="{CE0B05B4-9E99-42E0-ADAC-47D37838745E}" presName="node" presStyleLbl="node1" presStyleIdx="1" presStyleCnt="4" custScaleX="151553">
        <dgm:presLayoutVars>
          <dgm:bulletEnabled val="1"/>
        </dgm:presLayoutVars>
      </dgm:prSet>
      <dgm:spPr/>
    </dgm:pt>
    <dgm:pt modelId="{76E33C81-12AE-4AD8-A65A-FC7C677BC876}" type="pres">
      <dgm:prSet presAssocID="{9C026A65-E6B4-415D-83E9-F637A5AAEFE8}" presName="parTrans" presStyleLbl="sibTrans2D1" presStyleIdx="2" presStyleCnt="4"/>
      <dgm:spPr/>
    </dgm:pt>
    <dgm:pt modelId="{28E2165F-784B-46EC-A7D8-046D329DB616}" type="pres">
      <dgm:prSet presAssocID="{9C026A65-E6B4-415D-83E9-F637A5AAEFE8}" presName="connectorText" presStyleLbl="sibTrans2D1" presStyleIdx="2" presStyleCnt="4"/>
      <dgm:spPr/>
    </dgm:pt>
    <dgm:pt modelId="{56E1BE71-BCB1-4EBA-8A66-DB781C11BAA7}" type="pres">
      <dgm:prSet presAssocID="{25B0D61E-F613-4C70-94A5-703616DFF62A}" presName="node" presStyleLbl="node1" presStyleIdx="2" presStyleCnt="4" custScaleX="155248">
        <dgm:presLayoutVars>
          <dgm:bulletEnabled val="1"/>
        </dgm:presLayoutVars>
      </dgm:prSet>
      <dgm:spPr/>
    </dgm:pt>
    <dgm:pt modelId="{C6260F94-4EA1-47BB-B58D-F736549F10E3}" type="pres">
      <dgm:prSet presAssocID="{954239D8-6796-40C1-989C-48816BFC67EA}" presName="parTrans" presStyleLbl="sibTrans2D1" presStyleIdx="3" presStyleCnt="4"/>
      <dgm:spPr/>
    </dgm:pt>
    <dgm:pt modelId="{0E3792A2-3EA5-43AA-9BF6-77E518C112B8}" type="pres">
      <dgm:prSet presAssocID="{954239D8-6796-40C1-989C-48816BFC67EA}" presName="connectorText" presStyleLbl="sibTrans2D1" presStyleIdx="3" presStyleCnt="4"/>
      <dgm:spPr/>
    </dgm:pt>
    <dgm:pt modelId="{50471212-D7D6-4115-B27A-C989A8630854}" type="pres">
      <dgm:prSet presAssocID="{32942950-4213-43A4-B2C8-03EFD5C82779}" presName="node" presStyleLbl="node1" presStyleIdx="3" presStyleCnt="4" custScaleX="146833">
        <dgm:presLayoutVars>
          <dgm:bulletEnabled val="1"/>
        </dgm:presLayoutVars>
      </dgm:prSet>
      <dgm:spPr/>
    </dgm:pt>
  </dgm:ptLst>
  <dgm:cxnLst>
    <dgm:cxn modelId="{6C1D6007-3AB4-48C5-8802-CB4C8D6A6039}" type="presOf" srcId="{18DF3213-54F0-41C2-AB28-FCB8C88BE187}" destId="{7701F150-1398-476D-8288-D8F783FEBFED}" srcOrd="0" destOrd="0" presId="urn:microsoft.com/office/officeart/2005/8/layout/radial5"/>
    <dgm:cxn modelId="{94D8E12E-2F63-4826-B452-A9E8E21AD9AB}" type="presOf" srcId="{F10D349E-ADA9-4622-83BF-7AFD4D50D2A1}" destId="{77C47E62-E8C1-40CD-B39F-6A64E4A39E19}" srcOrd="1" destOrd="0" presId="urn:microsoft.com/office/officeart/2005/8/layout/radial5"/>
    <dgm:cxn modelId="{21EE923A-CF96-4FFB-821D-6A6520384458}" srcId="{3A4D82A9-D966-45BA-9A77-6A735CD63083}" destId="{25B0D61E-F613-4C70-94A5-703616DFF62A}" srcOrd="2" destOrd="0" parTransId="{9C026A65-E6B4-415D-83E9-F637A5AAEFE8}" sibTransId="{7077E8DB-87DF-446C-9537-7FA993C08BE5}"/>
    <dgm:cxn modelId="{97E1F33C-B94C-459D-A668-B97A4CA7669E}" type="presOf" srcId="{BCBD068D-527C-457C-8021-84E3D0187EA1}" destId="{606034EC-F8F2-486A-A398-E0B2430C8FB9}" srcOrd="0" destOrd="0" presId="urn:microsoft.com/office/officeart/2005/8/layout/radial5"/>
    <dgm:cxn modelId="{60E8A55B-458F-4306-8AD1-771865DE37B3}" type="presOf" srcId="{32942950-4213-43A4-B2C8-03EFD5C82779}" destId="{50471212-D7D6-4115-B27A-C989A8630854}" srcOrd="0" destOrd="0" presId="urn:microsoft.com/office/officeart/2005/8/layout/radial5"/>
    <dgm:cxn modelId="{84D78261-8B8C-405A-806C-A0031BE04500}" srcId="{3A4D82A9-D966-45BA-9A77-6A735CD63083}" destId="{CC5B0FFF-C139-4829-B595-FC73BA91343E}" srcOrd="0" destOrd="0" parTransId="{F10D349E-ADA9-4622-83BF-7AFD4D50D2A1}" sibTransId="{2562EBA3-2A39-4F09-94FC-6CC317842B23}"/>
    <dgm:cxn modelId="{4E3FE356-0CF7-49AB-8772-5C76185F9E7A}" type="presOf" srcId="{9C026A65-E6B4-415D-83E9-F637A5AAEFE8}" destId="{76E33C81-12AE-4AD8-A65A-FC7C677BC876}" srcOrd="0" destOrd="0" presId="urn:microsoft.com/office/officeart/2005/8/layout/radial5"/>
    <dgm:cxn modelId="{2A575457-51FE-494E-B73A-D7F14FED3314}" type="presOf" srcId="{CC5B0FFF-C139-4829-B595-FC73BA91343E}" destId="{0D4E33A2-F7C6-479A-BC46-CD3D9BBD9DA8}" srcOrd="0" destOrd="0" presId="urn:microsoft.com/office/officeart/2005/8/layout/radial5"/>
    <dgm:cxn modelId="{C8A42279-1671-4DA2-9F3D-F4FFAAD65744}" type="presOf" srcId="{3A4D82A9-D966-45BA-9A77-6A735CD63083}" destId="{A126EF1A-1F86-4B9F-836E-7901CE369E8A}" srcOrd="0" destOrd="0" presId="urn:microsoft.com/office/officeart/2005/8/layout/radial5"/>
    <dgm:cxn modelId="{56C0E281-ED14-4DE7-A21D-386491E1FA70}" type="presOf" srcId="{25B0D61E-F613-4C70-94A5-703616DFF62A}" destId="{56E1BE71-BCB1-4EBA-8A66-DB781C11BAA7}" srcOrd="0" destOrd="0" presId="urn:microsoft.com/office/officeart/2005/8/layout/radial5"/>
    <dgm:cxn modelId="{4EB34C90-4BF3-40F3-98B0-09820751A3EF}" srcId="{3A4D82A9-D966-45BA-9A77-6A735CD63083}" destId="{32942950-4213-43A4-B2C8-03EFD5C82779}" srcOrd="3" destOrd="0" parTransId="{954239D8-6796-40C1-989C-48816BFC67EA}" sibTransId="{CCD1D16C-887D-45CE-BEE3-A55953F36F29}"/>
    <dgm:cxn modelId="{1528E190-1893-40A2-A19F-E2EE304EF3CC}" type="presOf" srcId="{CE0B05B4-9E99-42E0-ADAC-47D37838745E}" destId="{56521B5B-C498-4AE7-B8BC-3C471305A140}" srcOrd="0" destOrd="0" presId="urn:microsoft.com/office/officeart/2005/8/layout/radial5"/>
    <dgm:cxn modelId="{54708B92-B698-4F95-9678-2767E1019A0B}" type="presOf" srcId="{F10D349E-ADA9-4622-83BF-7AFD4D50D2A1}" destId="{7FE7A341-7E67-4A6B-845C-546FBA25716D}" srcOrd="0" destOrd="0" presId="urn:microsoft.com/office/officeart/2005/8/layout/radial5"/>
    <dgm:cxn modelId="{93A37097-0200-44DC-A122-8103642417C2}" type="presOf" srcId="{BCBD068D-527C-457C-8021-84E3D0187EA1}" destId="{5A4FCDF6-ED3C-4A28-A295-5949AF8CBE49}" srcOrd="1" destOrd="0" presId="urn:microsoft.com/office/officeart/2005/8/layout/radial5"/>
    <dgm:cxn modelId="{9EE2E4BF-C96D-47EA-98A8-DA0A4B6DEACA}" srcId="{3A4D82A9-D966-45BA-9A77-6A735CD63083}" destId="{CE0B05B4-9E99-42E0-ADAC-47D37838745E}" srcOrd="1" destOrd="0" parTransId="{BCBD068D-527C-457C-8021-84E3D0187EA1}" sibTransId="{06E7BE4A-F84D-4743-9CDB-70B463721A4E}"/>
    <dgm:cxn modelId="{0EBDD3C5-E1AF-4A53-9C1C-47CA9F9DD7B7}" type="presOf" srcId="{954239D8-6796-40C1-989C-48816BFC67EA}" destId="{C6260F94-4EA1-47BB-B58D-F736549F10E3}" srcOrd="0" destOrd="0" presId="urn:microsoft.com/office/officeart/2005/8/layout/radial5"/>
    <dgm:cxn modelId="{EEC658E5-D9EA-4424-AF90-2FCA8E32DE0F}" srcId="{18DF3213-54F0-41C2-AB28-FCB8C88BE187}" destId="{3A4D82A9-D966-45BA-9A77-6A735CD63083}" srcOrd="0" destOrd="0" parTransId="{808EDF9D-A86D-436C-9DB1-FDAA6CBB021C}" sibTransId="{DFAD2100-A7F8-4A92-97EA-4074F3FFC872}"/>
    <dgm:cxn modelId="{FDCA85E7-5016-46CB-804A-A8DCF55A7079}" type="presOf" srcId="{9C026A65-E6B4-415D-83E9-F637A5AAEFE8}" destId="{28E2165F-784B-46EC-A7D8-046D329DB616}" srcOrd="1" destOrd="0" presId="urn:microsoft.com/office/officeart/2005/8/layout/radial5"/>
    <dgm:cxn modelId="{05CC1DF9-AC9B-45A3-B2B3-7E25A2F58B95}" type="presOf" srcId="{954239D8-6796-40C1-989C-48816BFC67EA}" destId="{0E3792A2-3EA5-43AA-9BF6-77E518C112B8}" srcOrd="1" destOrd="0" presId="urn:microsoft.com/office/officeart/2005/8/layout/radial5"/>
    <dgm:cxn modelId="{096B3529-3176-40C4-B411-F8AA17511E38}" type="presParOf" srcId="{7701F150-1398-476D-8288-D8F783FEBFED}" destId="{A126EF1A-1F86-4B9F-836E-7901CE369E8A}" srcOrd="0" destOrd="0" presId="urn:microsoft.com/office/officeart/2005/8/layout/radial5"/>
    <dgm:cxn modelId="{0ED5FEAA-F269-40DB-BE5E-5A8FB5BAF249}" type="presParOf" srcId="{7701F150-1398-476D-8288-D8F783FEBFED}" destId="{7FE7A341-7E67-4A6B-845C-546FBA25716D}" srcOrd="1" destOrd="0" presId="urn:microsoft.com/office/officeart/2005/8/layout/radial5"/>
    <dgm:cxn modelId="{FDB81E8D-00B0-423E-9F57-E2614D812D9E}" type="presParOf" srcId="{7FE7A341-7E67-4A6B-845C-546FBA25716D}" destId="{77C47E62-E8C1-40CD-B39F-6A64E4A39E19}" srcOrd="0" destOrd="0" presId="urn:microsoft.com/office/officeart/2005/8/layout/radial5"/>
    <dgm:cxn modelId="{786E2D9B-EFBD-4FC5-826D-61E38534E556}" type="presParOf" srcId="{7701F150-1398-476D-8288-D8F783FEBFED}" destId="{0D4E33A2-F7C6-479A-BC46-CD3D9BBD9DA8}" srcOrd="2" destOrd="0" presId="urn:microsoft.com/office/officeart/2005/8/layout/radial5"/>
    <dgm:cxn modelId="{E0964290-C0CB-495A-8094-ADD3E51C2E68}" type="presParOf" srcId="{7701F150-1398-476D-8288-D8F783FEBFED}" destId="{606034EC-F8F2-486A-A398-E0B2430C8FB9}" srcOrd="3" destOrd="0" presId="urn:microsoft.com/office/officeart/2005/8/layout/radial5"/>
    <dgm:cxn modelId="{6CCC95A9-3985-4B94-A92A-1A31328456CE}" type="presParOf" srcId="{606034EC-F8F2-486A-A398-E0B2430C8FB9}" destId="{5A4FCDF6-ED3C-4A28-A295-5949AF8CBE49}" srcOrd="0" destOrd="0" presId="urn:microsoft.com/office/officeart/2005/8/layout/radial5"/>
    <dgm:cxn modelId="{A3AA77EC-8C91-4E35-8AED-63F14A25B071}" type="presParOf" srcId="{7701F150-1398-476D-8288-D8F783FEBFED}" destId="{56521B5B-C498-4AE7-B8BC-3C471305A140}" srcOrd="4" destOrd="0" presId="urn:microsoft.com/office/officeart/2005/8/layout/radial5"/>
    <dgm:cxn modelId="{9D082E9D-DB74-4B5B-937D-7C79E0EA2B8A}" type="presParOf" srcId="{7701F150-1398-476D-8288-D8F783FEBFED}" destId="{76E33C81-12AE-4AD8-A65A-FC7C677BC876}" srcOrd="5" destOrd="0" presId="urn:microsoft.com/office/officeart/2005/8/layout/radial5"/>
    <dgm:cxn modelId="{82096EAF-FA44-458F-9078-745593F184C3}" type="presParOf" srcId="{76E33C81-12AE-4AD8-A65A-FC7C677BC876}" destId="{28E2165F-784B-46EC-A7D8-046D329DB616}" srcOrd="0" destOrd="0" presId="urn:microsoft.com/office/officeart/2005/8/layout/radial5"/>
    <dgm:cxn modelId="{E42328FA-8FBC-4202-8D8B-CFC2B8813066}" type="presParOf" srcId="{7701F150-1398-476D-8288-D8F783FEBFED}" destId="{56E1BE71-BCB1-4EBA-8A66-DB781C11BAA7}" srcOrd="6" destOrd="0" presId="urn:microsoft.com/office/officeart/2005/8/layout/radial5"/>
    <dgm:cxn modelId="{D408216C-6B16-4A20-BACD-ABB2BBC8AB9F}" type="presParOf" srcId="{7701F150-1398-476D-8288-D8F783FEBFED}" destId="{C6260F94-4EA1-47BB-B58D-F736549F10E3}" srcOrd="7" destOrd="0" presId="urn:microsoft.com/office/officeart/2005/8/layout/radial5"/>
    <dgm:cxn modelId="{46B3AC73-9FFA-47EE-A281-FECFAF1CED9B}" type="presParOf" srcId="{C6260F94-4EA1-47BB-B58D-F736549F10E3}" destId="{0E3792A2-3EA5-43AA-9BF6-77E518C112B8}" srcOrd="0" destOrd="0" presId="urn:microsoft.com/office/officeart/2005/8/layout/radial5"/>
    <dgm:cxn modelId="{15BB6E37-1D1D-4EF8-AD20-37B43A89873F}" type="presParOf" srcId="{7701F150-1398-476D-8288-D8F783FEBFED}" destId="{50471212-D7D6-4115-B27A-C989A8630854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A1F99-5E7D-46F5-8EB3-155FB12C4B7E}">
      <dsp:nvSpPr>
        <dsp:cNvPr id="0" name=""/>
        <dsp:cNvSpPr/>
      </dsp:nvSpPr>
      <dsp:spPr>
        <a:xfrm>
          <a:off x="0" y="4877442"/>
          <a:ext cx="17830800" cy="1600885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3 (</a:t>
          </a: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6, 7)</a:t>
          </a:r>
        </a:p>
      </dsp:txBody>
      <dsp:txXfrm>
        <a:off x="0" y="4877442"/>
        <a:ext cx="17830800" cy="864478"/>
      </dsp:txXfrm>
    </dsp:sp>
    <dsp:sp modelId="{34EBAE18-7978-43F3-A80E-755C1BD79711}">
      <dsp:nvSpPr>
        <dsp:cNvPr id="0" name=""/>
        <dsp:cNvSpPr/>
      </dsp:nvSpPr>
      <dsp:spPr>
        <a:xfrm>
          <a:off x="0" y="5709902"/>
          <a:ext cx="17830800" cy="73640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Cung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cấp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bằng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chứng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xác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thực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"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sự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bất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thường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của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Trái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Đất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“ 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Những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báo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cáo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con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số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đầy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ám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ảnh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)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0" y="5709902"/>
        <a:ext cx="17830800" cy="736407"/>
      </dsp:txXfrm>
    </dsp:sp>
    <dsp:sp modelId="{D0B7CFC6-7251-4BE9-9D11-F1B14EC751D4}">
      <dsp:nvSpPr>
        <dsp:cNvPr id="0" name=""/>
        <dsp:cNvSpPr/>
      </dsp:nvSpPr>
      <dsp:spPr>
        <a:xfrm rot="10800000">
          <a:off x="0" y="2439293"/>
          <a:ext cx="17830800" cy="2462161"/>
        </a:xfrm>
        <a:prstGeom prst="upArrowCallout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2 (</a:t>
          </a: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2 </a:t>
          </a: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đến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b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5)</a:t>
          </a:r>
        </a:p>
      </dsp:txBody>
      <dsp:txXfrm rot="-10800000">
        <a:off x="0" y="2439293"/>
        <a:ext cx="17830800" cy="864218"/>
      </dsp:txXfrm>
    </dsp:sp>
    <dsp:sp modelId="{88AB208F-BD93-4CEE-A589-774A16183AB0}">
      <dsp:nvSpPr>
        <dsp:cNvPr id="0" name=""/>
        <dsp:cNvSpPr/>
      </dsp:nvSpPr>
      <dsp:spPr>
        <a:xfrm>
          <a:off x="0" y="3192963"/>
          <a:ext cx="17830800" cy="95728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Cung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cấp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khái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quát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"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sự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bất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thường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của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Trái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Đất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do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tình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trạng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gây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nên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những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tác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động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liên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hoàn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)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0" y="3192963"/>
        <a:ext cx="17830800" cy="957285"/>
      </dsp:txXfrm>
    </dsp:sp>
    <dsp:sp modelId="{D383E42C-BBF0-454F-AA3D-425FB308D203}">
      <dsp:nvSpPr>
        <dsp:cNvPr id="0" name=""/>
        <dsp:cNvSpPr/>
      </dsp:nvSpPr>
      <dsp:spPr>
        <a:xfrm rot="10800000">
          <a:off x="0" y="0"/>
          <a:ext cx="17830800" cy="2462161"/>
        </a:xfrm>
        <a:prstGeom prst="upArrowCallout">
          <a:avLst/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Phần</a:t>
          </a:r>
          <a:r>
            <a:rPr lang="en-US" sz="3400" b="1" kern="1200" dirty="0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1 (</a:t>
          </a:r>
          <a:r>
            <a:rPr lang="en-US" sz="3400" b="1" kern="1200" dirty="0" err="1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Đoạn</a:t>
          </a:r>
          <a:r>
            <a:rPr lang="en-US" sz="3400" b="1" kern="1200" dirty="0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1)</a:t>
          </a:r>
        </a:p>
      </dsp:txBody>
      <dsp:txXfrm rot="-10800000">
        <a:off x="0" y="0"/>
        <a:ext cx="17830800" cy="864218"/>
      </dsp:txXfrm>
    </dsp:sp>
    <dsp:sp modelId="{F8A74F64-9989-456D-9C0E-6B649869EB97}">
      <dsp:nvSpPr>
        <dsp:cNvPr id="0" name=""/>
        <dsp:cNvSpPr/>
      </dsp:nvSpPr>
      <dsp:spPr>
        <a:xfrm>
          <a:off x="0" y="865364"/>
          <a:ext cx="17830800" cy="73618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Nêu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vấn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đề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cần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 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Cần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hiểu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thế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nào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về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tình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trạng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biến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đổi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khí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i="1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hậu</a:t>
          </a:r>
          <a:r>
            <a:rPr lang="en-US" sz="3400" i="1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?)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0" y="865364"/>
        <a:ext cx="17830800" cy="736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6EF1A-1F86-4B9F-836E-7901CE369E8A}">
      <dsp:nvSpPr>
        <dsp:cNvPr id="0" name=""/>
        <dsp:cNvSpPr/>
      </dsp:nvSpPr>
      <dsp:spPr>
        <a:xfrm>
          <a:off x="6344875" y="3190329"/>
          <a:ext cx="2272987" cy="22729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Văn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bản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</a:t>
          </a:r>
        </a:p>
      </dsp:txBody>
      <dsp:txXfrm>
        <a:off x="6677746" y="3523200"/>
        <a:ext cx="1607245" cy="1607245"/>
      </dsp:txXfrm>
    </dsp:sp>
    <dsp:sp modelId="{7FE7A341-7E67-4A6B-845C-546FBA25716D}">
      <dsp:nvSpPr>
        <dsp:cNvPr id="0" name=""/>
        <dsp:cNvSpPr/>
      </dsp:nvSpPr>
      <dsp:spPr>
        <a:xfrm rot="16200000">
          <a:off x="7239321" y="2360928"/>
          <a:ext cx="484095" cy="7728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7311935" y="2588105"/>
        <a:ext cx="338867" cy="463689"/>
      </dsp:txXfrm>
    </dsp:sp>
    <dsp:sp modelId="{0D4E33A2-F7C6-479A-BC46-CD3D9BBD9DA8}">
      <dsp:nvSpPr>
        <dsp:cNvPr id="0" name=""/>
        <dsp:cNvSpPr/>
      </dsp:nvSpPr>
      <dsp:spPr>
        <a:xfrm>
          <a:off x="4921189" y="3954"/>
          <a:ext cx="5120358" cy="22729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Cách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triển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khai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ý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tưởng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thông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tin: NGUYÊN NHÂN-KẾT QUẢ</a:t>
          </a:r>
        </a:p>
      </dsp:txBody>
      <dsp:txXfrm>
        <a:off x="5671048" y="336825"/>
        <a:ext cx="3620640" cy="1607245"/>
      </dsp:txXfrm>
    </dsp:sp>
    <dsp:sp modelId="{606034EC-F8F2-486A-A398-E0B2430C8FB9}">
      <dsp:nvSpPr>
        <dsp:cNvPr id="0" name=""/>
        <dsp:cNvSpPr/>
      </dsp:nvSpPr>
      <dsp:spPr>
        <a:xfrm>
          <a:off x="8689911" y="3940415"/>
          <a:ext cx="173570" cy="7728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8689911" y="4094978"/>
        <a:ext cx="121499" cy="463689"/>
      </dsp:txXfrm>
    </dsp:sp>
    <dsp:sp modelId="{56521B5B-C498-4AE7-B8BC-3C471305A140}">
      <dsp:nvSpPr>
        <dsp:cNvPr id="0" name=""/>
        <dsp:cNvSpPr/>
      </dsp:nvSpPr>
      <dsp:spPr>
        <a:xfrm>
          <a:off x="8945354" y="3190329"/>
          <a:ext cx="3444780" cy="22729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Các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yếu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tố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phi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ngôn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ngữ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: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hình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ảnh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và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số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liệu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9449830" y="3523200"/>
        <a:ext cx="2435828" cy="1607245"/>
      </dsp:txXfrm>
    </dsp:sp>
    <dsp:sp modelId="{76E33C81-12AE-4AD8-A65A-FC7C677BC876}">
      <dsp:nvSpPr>
        <dsp:cNvPr id="0" name=""/>
        <dsp:cNvSpPr/>
      </dsp:nvSpPr>
      <dsp:spPr>
        <a:xfrm rot="5400000">
          <a:off x="7239321" y="5519902"/>
          <a:ext cx="484095" cy="7728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7311935" y="5601851"/>
        <a:ext cx="338867" cy="463689"/>
      </dsp:txXfrm>
    </dsp:sp>
    <dsp:sp modelId="{56E1BE71-BCB1-4EBA-8A66-DB781C11BAA7}">
      <dsp:nvSpPr>
        <dsp:cNvPr id="0" name=""/>
        <dsp:cNvSpPr/>
      </dsp:nvSpPr>
      <dsp:spPr>
        <a:xfrm>
          <a:off x="5716985" y="6376705"/>
          <a:ext cx="3528767" cy="22729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Cước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chú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6233761" y="6709576"/>
        <a:ext cx="2495215" cy="1607245"/>
      </dsp:txXfrm>
    </dsp:sp>
    <dsp:sp modelId="{C6260F94-4EA1-47BB-B58D-F736549F10E3}">
      <dsp:nvSpPr>
        <dsp:cNvPr id="0" name=""/>
        <dsp:cNvSpPr/>
      </dsp:nvSpPr>
      <dsp:spPr>
        <a:xfrm rot="10800000">
          <a:off x="6059025" y="3940415"/>
          <a:ext cx="202001" cy="7728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 rot="10800000">
        <a:off x="6119625" y="4094978"/>
        <a:ext cx="141401" cy="463689"/>
      </dsp:txXfrm>
    </dsp:sp>
    <dsp:sp modelId="{50471212-D7D6-4115-B27A-C989A8630854}">
      <dsp:nvSpPr>
        <dsp:cNvPr id="0" name=""/>
        <dsp:cNvSpPr/>
      </dsp:nvSpPr>
      <dsp:spPr>
        <a:xfrm>
          <a:off x="2626246" y="3190329"/>
          <a:ext cx="3337495" cy="22729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Tài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liệu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tham</a:t>
          </a:r>
          <a:r>
            <a:rPr lang="en-US" sz="3400" kern="1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 </a:t>
          </a:r>
          <a:r>
            <a:rPr lang="en-US" sz="3400" kern="1200" dirty="0" err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khảo</a:t>
          </a:r>
          <a:endParaRPr lang="en-US" sz="3400" kern="1200" dirty="0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115011" y="3523200"/>
        <a:ext cx="2359965" cy="1607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6C92F-3BBC-44B1-999C-1CCCF9393B0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2D6A0-4967-4DD9-9C0B-FD131E08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6VPRz5lR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cpr6Yc3Ed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7KxvjRCjU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đọc-hiểu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3, 4.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2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sa-pô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7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(1p55s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Phước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Voice Kids):</a:t>
            </a:r>
            <a:r>
              <a:rPr lang="en-US" sz="12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https://www.youtube.com/watch?v=_Q6VPRz5lRk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2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3p,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0p40s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3p44s)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https://www.youtube.com/watch?v=Acpr6Yc3Edk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9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3p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18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https://www.youtube.com/watch?v=L7KxvjRCjUg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2D6A0-4967-4DD9-9C0B-FD131E0871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7.svg"/><Relationship Id="rId4" Type="http://schemas.openxmlformats.org/officeDocument/2006/relationships/image" Target="../media/image25.svg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27.sv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27.sv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svg"/><Relationship Id="rId1" Type="http://schemas.openxmlformats.org/officeDocument/2006/relationships/video" Target="https://www.youtube.com/watch?v=_Q6VPRz5lRk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46.png"/><Relationship Id="rId10" Type="http://schemas.openxmlformats.org/officeDocument/2006/relationships/image" Target="../media/image9.png"/><Relationship Id="rId19" Type="http://schemas.openxmlformats.org/officeDocument/2006/relationships/image" Target="../media/image50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64.png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63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1.svg"/><Relationship Id="rId10" Type="http://schemas.microsoft.com/office/2007/relationships/diagramDrawing" Target="../diagrams/drawing1.xml"/><Relationship Id="rId4" Type="http://schemas.openxmlformats.org/officeDocument/2006/relationships/image" Target="../media/image40.pn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7.svg"/><Relationship Id="rId5" Type="http://schemas.openxmlformats.org/officeDocument/2006/relationships/image" Target="../media/image27.sv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svg"/><Relationship Id="rId7" Type="http://schemas.openxmlformats.org/officeDocument/2006/relationships/image" Target="../media/image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7.svg"/><Relationship Id="rId5" Type="http://schemas.openxmlformats.org/officeDocument/2006/relationships/image" Target="../media/image2.sv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Acpr6Yc3Edk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48.jpe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svg"/><Relationship Id="rId7" Type="http://schemas.openxmlformats.org/officeDocument/2006/relationships/image" Target="../media/image69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image" Target="../media/image4.svg"/><Relationship Id="rId5" Type="http://schemas.openxmlformats.org/officeDocument/2006/relationships/image" Target="../media/image52.svg"/><Relationship Id="rId10" Type="http://schemas.openxmlformats.org/officeDocument/2006/relationships/image" Target="../media/image3.png"/><Relationship Id="rId4" Type="http://schemas.openxmlformats.org/officeDocument/2006/relationships/image" Target="../media/image51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2.svg"/><Relationship Id="rId7" Type="http://schemas.openxmlformats.org/officeDocument/2006/relationships/image" Target="../media/image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7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17" Type="http://schemas.openxmlformats.org/officeDocument/2006/relationships/image" Target="../media/image6.svg"/><Relationship Id="rId2" Type="http://schemas.openxmlformats.org/officeDocument/2006/relationships/video" Target="../media/media2.mp4"/><Relationship Id="rId16" Type="http://schemas.openxmlformats.org/officeDocument/2006/relationships/image" Target="../media/image5.png"/><Relationship Id="rId20" Type="http://schemas.openxmlformats.org/officeDocument/2006/relationships/image" Target="../media/image64.png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11" Type="http://schemas.openxmlformats.org/officeDocument/2006/relationships/image" Target="../media/image2.svg"/><Relationship Id="rId5" Type="http://schemas.openxmlformats.org/officeDocument/2006/relationships/image" Target="../media/image74.svg"/><Relationship Id="rId15" Type="http://schemas.openxmlformats.org/officeDocument/2006/relationships/image" Target="../media/image78.svg"/><Relationship Id="rId10" Type="http://schemas.openxmlformats.org/officeDocument/2006/relationships/image" Target="../media/image1.png"/><Relationship Id="rId19" Type="http://schemas.openxmlformats.org/officeDocument/2006/relationships/image" Target="../media/image8.svg"/><Relationship Id="rId4" Type="http://schemas.openxmlformats.org/officeDocument/2006/relationships/image" Target="../media/image73.png"/><Relationship Id="rId9" Type="http://schemas.openxmlformats.org/officeDocument/2006/relationships/image" Target="../media/image76.svg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.svg"/><Relationship Id="rId3" Type="http://schemas.openxmlformats.org/officeDocument/2006/relationships/image" Target="../media/image33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7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sv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L7KxvjRCjUg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52.svg"/><Relationship Id="rId10" Type="http://schemas.openxmlformats.org/officeDocument/2006/relationships/image" Target="../media/image7.png"/><Relationship Id="rId4" Type="http://schemas.openxmlformats.org/officeDocument/2006/relationships/image" Target="../media/image51.png"/><Relationship Id="rId9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8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84.svg"/><Relationship Id="rId10" Type="http://schemas.microsoft.com/office/2007/relationships/diagramDrawing" Target="../diagrams/drawing2.xml"/><Relationship Id="rId4" Type="http://schemas.openxmlformats.org/officeDocument/2006/relationships/image" Target="../media/image83.png"/><Relationship Id="rId9" Type="http://schemas.openxmlformats.org/officeDocument/2006/relationships/diagramColors" Target="../diagrams/colors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4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youtube.com/watch?v=C9RbDDwuyJs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hyperlink" Target="https://www.youtube.com/watch?v=EsQlP5boVr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hyperlink" Target="https://dantocmiennui.vn/nhung-nghi-le-truyen-thong-cua-nguoi-lo-lo-o-cao-bang/229272.html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2.svg"/><Relationship Id="rId7" Type="http://schemas.openxmlformats.org/officeDocument/2006/relationships/image" Target="../media/image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1.svg"/><Relationship Id="rId5" Type="http://schemas.openxmlformats.org/officeDocument/2006/relationships/image" Target="../media/image87.svg"/><Relationship Id="rId10" Type="http://schemas.openxmlformats.org/officeDocument/2006/relationships/image" Target="../media/image40.png"/><Relationship Id="rId4" Type="http://schemas.openxmlformats.org/officeDocument/2006/relationships/image" Target="../media/image86.png"/><Relationship Id="rId9" Type="http://schemas.openxmlformats.org/officeDocument/2006/relationships/image" Target="../media/image10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2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09138" y="3470129"/>
            <a:ext cx="14686548" cy="76904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74459" y="978673"/>
            <a:ext cx="75007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94684" y="2186094"/>
            <a:ext cx="12668502" cy="143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2"/>
              </a:lnSpc>
              <a:spcBef>
                <a:spcPct val="0"/>
              </a:spcBef>
            </a:pPr>
            <a:r>
              <a:rPr lang="en-US" sz="9485" dirty="0" err="1">
                <a:solidFill>
                  <a:srgbClr val="FEFFFE"/>
                </a:solidFill>
                <a:latin typeface="#9Slide07 SVNUT Triumph Press Bold"/>
              </a:rPr>
              <a:t>Xem</a:t>
            </a:r>
            <a:r>
              <a:rPr lang="en-US" sz="9485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9485" dirty="0" err="1">
                <a:solidFill>
                  <a:srgbClr val="FEFFFE"/>
                </a:solidFill>
                <a:latin typeface="#9Slide07 SVNUT Triumph Press Bold"/>
              </a:rPr>
              <a:t>tranh</a:t>
            </a:r>
            <a:r>
              <a:rPr lang="en-US" sz="9485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9485" dirty="0" err="1">
                <a:solidFill>
                  <a:srgbClr val="FEFFFE"/>
                </a:solidFill>
                <a:latin typeface="#9Slide07 SVNUT Triumph Press Bold"/>
              </a:rPr>
              <a:t>đoán</a:t>
            </a:r>
            <a:r>
              <a:rPr lang="en-US" sz="9485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9485" dirty="0" err="1">
                <a:solidFill>
                  <a:srgbClr val="FEFFFE"/>
                </a:solidFill>
                <a:latin typeface="#9Slide07 SVNUT Triumph Press Bold"/>
              </a:rPr>
              <a:t>chủ</a:t>
            </a:r>
            <a:r>
              <a:rPr lang="en-US" sz="9485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9485" dirty="0" err="1">
                <a:solidFill>
                  <a:srgbClr val="FEFFFE"/>
                </a:solidFill>
                <a:latin typeface="#9Slide07 SVNUT Triumph Press Bold"/>
              </a:rPr>
              <a:t>đề</a:t>
            </a:r>
            <a:endParaRPr lang="en-US" sz="9485" dirty="0">
              <a:solidFill>
                <a:srgbClr val="FEFFFE"/>
              </a:solidFill>
              <a:latin typeface="#9Slide07 SVNUT Triumph Pres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94685" y="4845466"/>
            <a:ext cx="12668502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603" lvl="1" indent="-431801" algn="just">
              <a:lnSpc>
                <a:spcPts val="5960"/>
              </a:lnSpc>
              <a:buFont typeface="Arial"/>
              <a:buChar char="•"/>
            </a:pP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Em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hãy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quan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sát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bức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tranh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và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cho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biết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thông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điệp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từ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những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bức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tranh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này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là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gì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?</a:t>
            </a:r>
          </a:p>
          <a:p>
            <a:pPr marL="863603" lvl="1" indent="-431801" algn="just">
              <a:lnSpc>
                <a:spcPts val="5960"/>
              </a:lnSpc>
              <a:buFont typeface="Arial"/>
              <a:buChar char="•"/>
            </a:pP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Văn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bản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nào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em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đã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học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chương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trình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Ngữ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văn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6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cũng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đề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cập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tới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những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chủ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đề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vừa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nêu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?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văn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bản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em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vừa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nêu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thuộc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kiểu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văn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bản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242254"/>
                </a:solidFill>
                <a:latin typeface="Roboto Condensed Bold"/>
              </a:rPr>
              <a:t>nào</a:t>
            </a:r>
            <a:r>
              <a:rPr lang="en-US" sz="4000" dirty="0">
                <a:solidFill>
                  <a:srgbClr val="242254"/>
                </a:solidFill>
                <a:latin typeface="Roboto Condensed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47350" y="0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01685" y="8189448"/>
            <a:ext cx="7315200" cy="17922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02835" y="9105261"/>
            <a:ext cx="2071175" cy="1882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1547" y="3712993"/>
            <a:ext cx="4725017" cy="6268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45115" y="3712993"/>
            <a:ext cx="7315200" cy="17922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5546" y="645384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vi-VN" sz="6192" dirty="0">
                <a:solidFill>
                  <a:srgbClr val="FFFFFF"/>
                </a:solidFill>
                <a:latin typeface="Fraunces Bold"/>
              </a:rPr>
              <a:t>A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. TRI THỨC ĐỌC HIỂU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5546" y="1889245"/>
            <a:ext cx="17845519" cy="156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74"/>
              </a:lnSpc>
            </a:pP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2.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Điều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kiện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để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lựa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chọn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cách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triển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khai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ý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tưởng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và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trong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văn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bản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55966" y="3759200"/>
            <a:ext cx="292011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Đối tượng được nói tới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55966" y="6469508"/>
            <a:ext cx="292011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Mục đích viết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55966" y="8880475"/>
            <a:ext cx="292011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Ý nghĩa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23400" y="3878855"/>
            <a:ext cx="7393485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23400" y="5951221"/>
            <a:ext cx="7315200" cy="179222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162543" y="6469508"/>
            <a:ext cx="739348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Viết để làm gì?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08527" y="8309979"/>
            <a:ext cx="595231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Hiệu quả tác động đến người đọc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2517" y="-65931"/>
            <a:ext cx="21793709" cy="10102471"/>
            <a:chOff x="0" y="0"/>
            <a:chExt cx="29058278" cy="134699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6875806" cy="1346996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12182472" y="0"/>
              <a:ext cx="16875806" cy="13469962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0936" y="-1216686"/>
            <a:ext cx="2181186" cy="24333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7841" y="895350"/>
            <a:ext cx="17512318" cy="867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8"/>
              </a:lnSpc>
            </a:pPr>
            <a:r>
              <a:rPr lang="en-US" sz="5099" dirty="0">
                <a:solidFill>
                  <a:srgbClr val="242254"/>
                </a:solidFill>
                <a:latin typeface="Fraunces Bold"/>
              </a:rPr>
              <a:t>T</a:t>
            </a:r>
            <a:r>
              <a:rPr lang="vi-VN" sz="5099" dirty="0">
                <a:solidFill>
                  <a:srgbClr val="242254"/>
                </a:solidFill>
                <a:latin typeface="Fraunces Bold"/>
              </a:rPr>
              <a:t>hảo luận nhóm đôi</a:t>
            </a:r>
            <a:endParaRPr lang="en-US" sz="5099" dirty="0">
              <a:solidFill>
                <a:srgbClr val="242254"/>
              </a:solidFill>
              <a:latin typeface="Fraunces Bold"/>
            </a:endParaRP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>
                <a:solidFill>
                  <a:srgbClr val="242254"/>
                </a:solidFill>
                <a:latin typeface="Roboto Condensed"/>
              </a:rPr>
              <a:t>Văn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giới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quy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tắc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hoặc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luật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lệ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trò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chơi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hay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hoạt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như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thế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nào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đặc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điểm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về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nội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dung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hình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thức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</a:t>
            </a: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Khi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VB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em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thường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quan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tâm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đến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không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Những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đã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hỗ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trợ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em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như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thế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nào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việc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nắm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bắt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nghĩa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từ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ngữ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nội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dung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VB?</a:t>
            </a: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Tài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tham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khảo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Xác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định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vị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trí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tài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tham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khảo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đối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với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quá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trình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đọc-hiểu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tin?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F99D7C04-3D1E-F6FD-684E-BA384CDD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87400" y="214761"/>
            <a:ext cx="3200400" cy="142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47350" y="0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02835" y="9105261"/>
            <a:ext cx="2071175" cy="188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4127" y="3322198"/>
            <a:ext cx="16299746" cy="70253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5546" y="645384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192" dirty="0">
                <a:solidFill>
                  <a:srgbClr val="FFFFFF"/>
                </a:solidFill>
                <a:latin typeface="Fraunces Bold"/>
              </a:rPr>
              <a:t>A</a:t>
            </a:r>
            <a:r>
              <a:rPr kumimoji="0" lang="en-US" sz="619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. TRI THỨC ĐỌC HIỂU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5546" y="1889245"/>
            <a:ext cx="17845519" cy="156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3. Văn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bản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giới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thiệu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một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quy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tắc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hoặc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luật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lệ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trò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chơi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hay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srgbClr val="232253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+mn-cs"/>
              </a:rPr>
              <a:t>động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rgbClr val="232253"/>
              </a:solidFill>
              <a:effectLst/>
              <a:uLnTx/>
              <a:uFillTx/>
              <a:latin typeface="#9Slide07 SVNUT Triumph Press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62800" y="4357580"/>
            <a:ext cx="3429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16237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Khái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16237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16237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16237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93017" y="5984053"/>
            <a:ext cx="1230196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loại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VB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thuyết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nói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/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tham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thưởng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hay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đánh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thuận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64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47350" y="0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02835" y="9105261"/>
            <a:ext cx="2071175" cy="18828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5546" y="645384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vi-VN" sz="6192" dirty="0">
                <a:solidFill>
                  <a:srgbClr val="FFFFFF"/>
                </a:solidFill>
                <a:latin typeface="Fraunces Bold"/>
              </a:rPr>
              <a:t>A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. TRI THỨC ĐỌC HIỂU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5546" y="1889245"/>
            <a:ext cx="17845519" cy="156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74"/>
              </a:lnSpc>
            </a:pP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3. Văn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bản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giới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thiệu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một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quy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tắc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hoặc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luật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lệ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trong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trò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chơi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hay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hoạt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động</a:t>
            </a:r>
            <a:endParaRPr lang="en-US" sz="4900" dirty="0">
              <a:solidFill>
                <a:srgbClr val="232253"/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6270" y="3809918"/>
            <a:ext cx="8457729" cy="61717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53333" y="3809918"/>
            <a:ext cx="8082728" cy="598178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150040" y="4437946"/>
            <a:ext cx="292011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dirty="0" err="1">
                <a:solidFill>
                  <a:srgbClr val="416237"/>
                </a:solidFill>
                <a:latin typeface="Roboto Condensed Bold"/>
              </a:rPr>
              <a:t>Nội</a:t>
            </a:r>
            <a:r>
              <a:rPr lang="en-US" sz="4800" dirty="0">
                <a:solidFill>
                  <a:srgbClr val="416237"/>
                </a:solidFill>
                <a:latin typeface="Roboto Condensed Bold"/>
              </a:rPr>
              <a:t>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34638" y="4575600"/>
            <a:ext cx="292011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rgbClr val="416237"/>
                </a:solidFill>
                <a:latin typeface="Roboto Condensed Bold"/>
              </a:rPr>
              <a:t>Hình</a:t>
            </a:r>
            <a:r>
              <a:rPr lang="en-US" sz="4400" dirty="0">
                <a:solidFill>
                  <a:srgbClr val="416237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16237"/>
                </a:solidFill>
                <a:latin typeface="Roboto Condensed Bold"/>
              </a:rPr>
              <a:t>thức</a:t>
            </a:r>
            <a:endParaRPr lang="en-US" sz="4400" dirty="0">
              <a:solidFill>
                <a:srgbClr val="416237"/>
              </a:solidFill>
              <a:latin typeface="Roboto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5603" y="5919021"/>
            <a:ext cx="6869228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chi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chức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địa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điều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đảm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,...).</a:t>
            </a:r>
          </a:p>
          <a:p>
            <a:pPr algn="just"/>
            <a:endParaRPr lang="en-US" sz="44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003436" y="6047320"/>
            <a:ext cx="59712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ngắn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gọn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dễ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kèm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vẽ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bức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mang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minh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/>
            <a:endParaRPr lang="en-US" sz="44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2517" y="-65931"/>
            <a:ext cx="21793709" cy="10102471"/>
            <a:chOff x="0" y="0"/>
            <a:chExt cx="29058278" cy="134699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6875806" cy="1346996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12182472" y="0"/>
              <a:ext cx="16875806" cy="13469962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0936" y="-1216686"/>
            <a:ext cx="2181186" cy="24333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7841" y="895350"/>
            <a:ext cx="17512318" cy="867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8"/>
              </a:lnSpc>
            </a:pPr>
            <a:r>
              <a:rPr lang="en-US" sz="5099" dirty="0">
                <a:solidFill>
                  <a:srgbClr val="242254"/>
                </a:solidFill>
                <a:latin typeface="Fraunces Bold"/>
              </a:rPr>
              <a:t>T</a:t>
            </a:r>
            <a:r>
              <a:rPr lang="vi-VN" sz="5099" dirty="0">
                <a:solidFill>
                  <a:srgbClr val="242254"/>
                </a:solidFill>
                <a:latin typeface="Fraunces Bold"/>
              </a:rPr>
              <a:t>hảo luận nhóm đôi</a:t>
            </a:r>
            <a:endParaRPr lang="en-US" sz="5099" dirty="0">
              <a:solidFill>
                <a:srgbClr val="242254"/>
              </a:solidFill>
              <a:latin typeface="Fraunces Bold"/>
            </a:endParaRP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>
                <a:solidFill>
                  <a:srgbClr val="242254"/>
                </a:solidFill>
                <a:latin typeface="Roboto Condensed"/>
              </a:rPr>
              <a:t>Văn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giới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quy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tắc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hoặc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luật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lệ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trò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chơi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hay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hoạt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như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thế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nào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đặc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điểm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về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nội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dung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hình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thức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</a:t>
            </a: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Khi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VB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em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thường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quan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tâm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đến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không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Những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cước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chú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đã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hỗ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trợ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cho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em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như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thế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nào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việc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nắm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bắt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nghĩa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từ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ngữ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nội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dung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VB?</a:t>
            </a:r>
          </a:p>
          <a:p>
            <a:pPr marL="971550" lvl="1" indent="-485775" algn="just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Tài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tham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khảo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Xác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định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vị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trí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tài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liệu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tham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khảo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?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đối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với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quá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trình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đọc-hiểu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242254"/>
                </a:solidFill>
                <a:latin typeface="Roboto Condensed"/>
              </a:rPr>
              <a:t> tin?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F99D7C04-3D1E-F6FD-684E-BA384CDD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87400" y="214761"/>
            <a:ext cx="3200400" cy="14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9559" y="-698255"/>
            <a:ext cx="23698107" cy="10985255"/>
            <a:chOff x="0" y="0"/>
            <a:chExt cx="31597476" cy="146470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8350464" cy="146470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13247012" y="0"/>
              <a:ext cx="18350464" cy="14647007"/>
            </a:xfrm>
            <a:prstGeom prst="rect">
              <a:avLst/>
            </a:prstGeom>
          </p:spPr>
        </p:pic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598376"/>
              </p:ext>
            </p:extLst>
          </p:nvPr>
        </p:nvGraphicFramePr>
        <p:xfrm>
          <a:off x="-152400" y="1181100"/>
          <a:ext cx="17972512" cy="9105900"/>
        </p:xfrm>
        <a:graphic>
          <a:graphicData uri="http://schemas.openxmlformats.org/drawingml/2006/table">
            <a:tbl>
              <a:tblPr/>
              <a:tblGrid>
                <a:gridCol w="2346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6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9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9054"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Kiến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thức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chú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Tài liệu tham khảo</a:t>
                      </a:r>
                      <a:endParaRPr lang="en-US" sz="40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5349"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Khái niệm</a:t>
                      </a:r>
                      <a:endParaRPr lang="en-US" sz="40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96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loại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xuất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nhiều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nhất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 khoa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), VB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nghị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VB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cổ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in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96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tài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tạo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lập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thiết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quan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tới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1"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Vị trí trong văn bản</a:t>
                      </a:r>
                      <a:endParaRPr lang="en-US" sz="40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96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ở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trang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hoặc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cuối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325" lvl="1" indent="0" algn="just">
                        <a:lnSpc>
                          <a:spcPts val="3960"/>
                        </a:lnSpc>
                        <a:buFont typeface="Arial"/>
                        <a:buNone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thúc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VB.</a:t>
                      </a:r>
                      <a:endParaRPr lang="en-US" sz="4000" dirty="0"/>
                    </a:p>
                    <a:p>
                      <a:pPr marL="60325" lvl="1" indent="0" algn="just">
                        <a:lnSpc>
                          <a:spcPts val="3960"/>
                        </a:lnSpc>
                        <a:buFont typeface="Arial"/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sắp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xếp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theo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thống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nhất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246"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Công dụng</a:t>
                      </a:r>
                      <a:endParaRPr lang="en-US" sz="40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96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Giúp người đọc nắm bắt được chính xác những thông tin, thông điệp, ý nghĩa của VB.</a:t>
                      </a:r>
                      <a:endParaRPr lang="en-US" sz="40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96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Giúp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cậy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 hay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trị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môn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, khoa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VB.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-25407" y="139577"/>
            <a:ext cx="17845519" cy="78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74"/>
              </a:lnSpc>
            </a:pP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4.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Cước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chú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và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Tài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liệu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tham</a:t>
            </a:r>
            <a:r>
              <a:rPr lang="en-US" sz="49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9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khảo</a:t>
            </a:r>
            <a:endParaRPr lang="en-US" sz="4900" dirty="0">
              <a:solidFill>
                <a:srgbClr val="232253"/>
              </a:solidFill>
              <a:latin typeface="#9Slide07 SVNUT Triumph Pres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2602" y="5302207"/>
            <a:ext cx="16230600" cy="120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4"/>
              </a:lnSpc>
            </a:pPr>
            <a:r>
              <a:rPr lang="en-US" sz="9299" dirty="0">
                <a:solidFill>
                  <a:srgbClr val="FFE7D3"/>
                </a:solidFill>
                <a:latin typeface="Fraunces Bold"/>
              </a:rPr>
              <a:t>THỦY TIÊN THÁNG MỘT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89892" y="2595751"/>
            <a:ext cx="11177736" cy="80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  <a:spcBef>
                <a:spcPct val="0"/>
              </a:spcBef>
            </a:pPr>
            <a:r>
              <a:rPr lang="en-US" sz="5399">
                <a:solidFill>
                  <a:srgbClr val="FEFFFE"/>
                </a:solidFill>
                <a:latin typeface="Fraunces Bold"/>
              </a:rPr>
              <a:t>BÀI 9: HÒA ĐIỆU VỚI TỰ NHIÊN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41640" y="3744277"/>
            <a:ext cx="6804720" cy="102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  <a:spcBef>
                <a:spcPct val="0"/>
              </a:spcBef>
            </a:pPr>
            <a:r>
              <a:rPr lang="en-US" sz="6599" dirty="0" err="1">
                <a:solidFill>
                  <a:srgbClr val="FEFFFE"/>
                </a:solidFill>
                <a:latin typeface="#9Slide05 Aphrodite Pro"/>
              </a:rPr>
              <a:t>Đọc</a:t>
            </a:r>
            <a:r>
              <a:rPr lang="en-US" sz="6599" dirty="0">
                <a:solidFill>
                  <a:srgbClr val="FEFFFE"/>
                </a:solidFill>
                <a:latin typeface="#9Slide05 Aphrodite Pro"/>
              </a:rPr>
              <a:t> </a:t>
            </a:r>
            <a:r>
              <a:rPr lang="en-US" sz="6599" dirty="0" err="1">
                <a:solidFill>
                  <a:srgbClr val="FEFFFE"/>
                </a:solidFill>
                <a:latin typeface="#9Slide05 Aphrodite Pro"/>
              </a:rPr>
              <a:t>hiểu</a:t>
            </a:r>
            <a:r>
              <a:rPr lang="en-US" sz="6599" dirty="0">
                <a:solidFill>
                  <a:srgbClr val="FEFFFE"/>
                </a:solidFill>
                <a:latin typeface="#9Slide05 Aphrodite Pro"/>
              </a:rPr>
              <a:t> </a:t>
            </a:r>
            <a:r>
              <a:rPr lang="en-US" sz="6599" dirty="0" err="1">
                <a:solidFill>
                  <a:srgbClr val="FEFFFE"/>
                </a:solidFill>
                <a:latin typeface="#9Slide05 Aphrodite Pro"/>
              </a:rPr>
              <a:t>văn</a:t>
            </a:r>
            <a:r>
              <a:rPr lang="en-US" sz="6599" dirty="0">
                <a:solidFill>
                  <a:srgbClr val="FEFFFE"/>
                </a:solidFill>
                <a:latin typeface="#9Slide05 Aphrodite Pro"/>
              </a:rPr>
              <a:t> </a:t>
            </a:r>
            <a:r>
              <a:rPr lang="en-US" sz="6599" dirty="0" err="1">
                <a:solidFill>
                  <a:srgbClr val="FEFFFE"/>
                </a:solidFill>
                <a:latin typeface="#9Slide05 Aphrodite Pro"/>
              </a:rPr>
              <a:t>bản</a:t>
            </a:r>
            <a:endParaRPr lang="en-US" sz="6599" dirty="0">
              <a:solidFill>
                <a:srgbClr val="FEFFFE"/>
              </a:solidFill>
              <a:latin typeface="#9Slide05 Aphrodite Pr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1462" y="46483"/>
            <a:ext cx="2160877" cy="1964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99890" y="8773501"/>
            <a:ext cx="2331597" cy="1387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926743" y="6641095"/>
            <a:ext cx="3700086" cy="3519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17"/>
          <a:stretch>
            <a:fillRect/>
          </a:stretch>
        </p:blipFill>
        <p:spPr>
          <a:xfrm>
            <a:off x="2109138" y="7829459"/>
            <a:ext cx="2760982" cy="1553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69671" y="2809893"/>
            <a:ext cx="4200449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09138" y="1111979"/>
            <a:ext cx="1309155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Nghe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bài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hát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và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điền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vào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chỗ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trống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bên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dưới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để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hoàn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thiện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đoạn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điệp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khúc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bài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400" dirty="0" err="1">
                <a:solidFill>
                  <a:srgbClr val="FEFFFE"/>
                </a:solidFill>
                <a:latin typeface="Roboto Condensed Bold"/>
              </a:rPr>
              <a:t>hát</a:t>
            </a:r>
            <a:r>
              <a:rPr lang="en-US" sz="5400" dirty="0">
                <a:solidFill>
                  <a:srgbClr val="FEFFFE"/>
                </a:solidFill>
                <a:latin typeface="Roboto Condensed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12272" y="4017727"/>
            <a:ext cx="6940225" cy="458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3"/>
              </a:lnSpc>
            </a:pPr>
            <a:r>
              <a:rPr lang="en-US" sz="5001">
                <a:solidFill>
                  <a:srgbClr val="FFFFFF"/>
                </a:solidFill>
                <a:latin typeface="#9Slide05 Aphrodite Pro"/>
              </a:rPr>
              <a:t>Một màu xanh cho……</a:t>
            </a:r>
          </a:p>
          <a:p>
            <a:pPr algn="ctr">
              <a:lnSpc>
                <a:spcPts val="9253"/>
              </a:lnSpc>
            </a:pPr>
            <a:r>
              <a:rPr lang="en-US" sz="5001">
                <a:solidFill>
                  <a:srgbClr val="FFFFFF"/>
                </a:solidFill>
                <a:latin typeface="#9Slide05 Aphrodite Pro"/>
              </a:rPr>
              <a:t> Một màu xanh cho…… </a:t>
            </a:r>
          </a:p>
          <a:p>
            <a:pPr algn="ctr">
              <a:lnSpc>
                <a:spcPts val="9253"/>
              </a:lnSpc>
            </a:pPr>
            <a:r>
              <a:rPr lang="en-US" sz="5001">
                <a:solidFill>
                  <a:srgbClr val="FFFFFF"/>
                </a:solidFill>
                <a:latin typeface="#9Slide05 Aphrodite Pro"/>
              </a:rPr>
              <a:t>Một màu xanh cho…… </a:t>
            </a:r>
          </a:p>
          <a:p>
            <a:pPr algn="ctr">
              <a:lnSpc>
                <a:spcPts val="9253"/>
              </a:lnSpc>
            </a:pPr>
            <a:r>
              <a:rPr lang="en-US" sz="5001">
                <a:solidFill>
                  <a:srgbClr val="FFFFFF"/>
                </a:solidFill>
                <a:latin typeface="#9Slide05 Aphrodite Pro"/>
              </a:rPr>
              <a:t>Một màu xanh cho……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5909" y="2828567"/>
            <a:ext cx="3533924" cy="305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8"/>
              </a:lnSpc>
            </a:pPr>
            <a:r>
              <a:rPr lang="en-US" sz="7658">
                <a:solidFill>
                  <a:srgbClr val="242254"/>
                </a:solidFill>
                <a:latin typeface="#9Slide07 Crocante"/>
              </a:rPr>
              <a:t>SIÊU TRÍ NHỚ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" r="13269" b="72539"/>
          <a:stretch>
            <a:fillRect/>
          </a:stretch>
        </p:blipFill>
        <p:spPr>
          <a:xfrm>
            <a:off x="-923177" y="9258300"/>
            <a:ext cx="19271453" cy="124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986714" y="7782341"/>
            <a:ext cx="3670375" cy="3350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996254"/>
            <a:ext cx="4178214" cy="55108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30891" y="382759"/>
            <a:ext cx="10683070" cy="626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Một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màu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xanh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cho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bao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trẻ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em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. </a:t>
            </a:r>
          </a:p>
          <a:p>
            <a:pPr algn="ctr">
              <a:lnSpc>
                <a:spcPts val="10079"/>
              </a:lnSpc>
            </a:pP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Một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màu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xanh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cho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bao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tình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yêu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. </a:t>
            </a:r>
          </a:p>
          <a:p>
            <a:pPr algn="ctr">
              <a:lnSpc>
                <a:spcPts val="10079"/>
              </a:lnSpc>
            </a:pP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Một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màu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xanh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cho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những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ước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mơ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. </a:t>
            </a:r>
          </a:p>
          <a:p>
            <a:pPr algn="ctr">
              <a:lnSpc>
                <a:spcPts val="10079"/>
              </a:lnSpc>
            </a:pP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Một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màu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xanh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cho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những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 hi </a:t>
            </a:r>
            <a:r>
              <a:rPr lang="en-US" sz="5448" dirty="0" err="1">
                <a:solidFill>
                  <a:srgbClr val="18845F"/>
                </a:solidFill>
                <a:latin typeface="#9Slide05 Aphrodite Pro"/>
              </a:rPr>
              <a:t>vọng</a:t>
            </a:r>
            <a:r>
              <a:rPr lang="en-US" sz="5448" dirty="0">
                <a:solidFill>
                  <a:srgbClr val="18845F"/>
                </a:solidFill>
                <a:latin typeface="#9Slide05 Aphrodite Pro"/>
              </a:rPr>
              <a:t>.</a:t>
            </a:r>
          </a:p>
          <a:p>
            <a:pPr algn="ctr">
              <a:lnSpc>
                <a:spcPts val="10079"/>
              </a:lnSpc>
            </a:pPr>
            <a:endParaRPr lang="en-US" sz="5448" dirty="0">
              <a:solidFill>
                <a:srgbClr val="18845F"/>
              </a:solidFill>
              <a:latin typeface="#9Slide05 Aphrodite Pro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232" y="344678"/>
            <a:ext cx="5910235" cy="49172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03293" y="1650914"/>
            <a:ext cx="4352112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Roboto Condensed"/>
              </a:rPr>
              <a:t> Bài hát gợi cho em suy nghĩ gì?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628"/>
          <a:stretch>
            <a:fillRect/>
          </a:stretch>
        </p:blipFill>
        <p:spPr>
          <a:xfrm>
            <a:off x="5326384" y="-4378725"/>
            <a:ext cx="13651252" cy="87574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5960" y="178528"/>
            <a:ext cx="4466793" cy="70449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419872" y="-350266"/>
            <a:ext cx="9877976" cy="10987533"/>
            <a:chOff x="687070" y="247650"/>
            <a:chExt cx="11148060" cy="12400280"/>
          </a:xfrm>
        </p:grpSpPr>
        <p:sp>
          <p:nvSpPr>
            <p:cNvPr id="5" name="Freeform 5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41254" t="-2044" r="-27954" b="20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816704" y="1174621"/>
            <a:ext cx="10343619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E16F1F"/>
                </a:solidFill>
                <a:latin typeface="Fraunces Bold"/>
              </a:rPr>
              <a:t>BÀI 9: </a:t>
            </a:r>
          </a:p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E16F1F"/>
                </a:solidFill>
                <a:latin typeface="Fraunces Bold"/>
              </a:rPr>
              <a:t>HÒA ĐIỆU VỚI TỰ NHIÊN</a:t>
            </a:r>
          </a:p>
          <a:p>
            <a:pPr algn="ctr">
              <a:lnSpc>
                <a:spcPts val="8119"/>
              </a:lnSpc>
            </a:pPr>
            <a:endParaRPr lang="en-US" sz="5799">
              <a:solidFill>
                <a:srgbClr val="E16F1F"/>
              </a:solidFill>
              <a:latin typeface="Fraunce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30428" y="4606911"/>
            <a:ext cx="9829895" cy="185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78"/>
              </a:lnSpc>
              <a:spcBef>
                <a:spcPct val="0"/>
              </a:spcBef>
            </a:pPr>
            <a:r>
              <a:rPr lang="en-US" sz="10555" dirty="0" err="1">
                <a:solidFill>
                  <a:srgbClr val="000000"/>
                </a:solidFill>
                <a:latin typeface="#9Slide05 VL Fadilla"/>
              </a:rPr>
              <a:t>Thủy</a:t>
            </a:r>
            <a:r>
              <a:rPr lang="en-US" sz="1055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0555" dirty="0" err="1">
                <a:solidFill>
                  <a:srgbClr val="000000"/>
                </a:solidFill>
                <a:latin typeface="#9Slide05 VL Fadilla"/>
              </a:rPr>
              <a:t>tiên</a:t>
            </a:r>
            <a:r>
              <a:rPr lang="en-US" sz="1055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0555" dirty="0" err="1">
                <a:solidFill>
                  <a:srgbClr val="000000"/>
                </a:solidFill>
                <a:latin typeface="#9Slide05 VL Fadilla"/>
              </a:rPr>
              <a:t>tháng</a:t>
            </a:r>
            <a:r>
              <a:rPr lang="en-US" sz="1055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0555" dirty="0" err="1">
                <a:solidFill>
                  <a:srgbClr val="000000"/>
                </a:solidFill>
                <a:latin typeface="#9Slide05 VL Fadilla"/>
              </a:rPr>
              <a:t>Một</a:t>
            </a:r>
            <a:endParaRPr lang="en-US" sz="10555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99320" y="6627585"/>
            <a:ext cx="6859879" cy="927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4" dirty="0" err="1">
                <a:solidFill>
                  <a:srgbClr val="000000"/>
                </a:solidFill>
                <a:latin typeface="#9Slide05 HLT AphroditeSlimPro"/>
              </a:rPr>
              <a:t>Thô-mát</a:t>
            </a:r>
            <a:r>
              <a:rPr lang="en-US" sz="5024" dirty="0">
                <a:solidFill>
                  <a:srgbClr val="000000"/>
                </a:solidFill>
                <a:latin typeface="#9Slide05 HLT AphroditeSlimPro"/>
              </a:rPr>
              <a:t> </a:t>
            </a:r>
            <a:r>
              <a:rPr lang="en-US" sz="5024" dirty="0" err="1">
                <a:solidFill>
                  <a:srgbClr val="000000"/>
                </a:solidFill>
                <a:latin typeface="#9Slide05 HLT AphroditeSlimPro"/>
              </a:rPr>
              <a:t>L.Phrít</a:t>
            </a:r>
            <a:r>
              <a:rPr lang="en-US" sz="5024" dirty="0">
                <a:solidFill>
                  <a:srgbClr val="000000"/>
                </a:solidFill>
                <a:latin typeface="#9Slide05 HLT AphroditeSlimPro"/>
              </a:rPr>
              <a:t>-man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36071" y="3640004"/>
            <a:ext cx="14584354" cy="57105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74459" y="978673"/>
            <a:ext cx="75007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>
                <a:solidFill>
                  <a:srgbClr val="FFE7D3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30999" y="2131198"/>
            <a:ext cx="10987650" cy="125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7"/>
              </a:lnSpc>
              <a:spcBef>
                <a:spcPct val="0"/>
              </a:spcBef>
            </a:pPr>
            <a:r>
              <a:rPr lang="en-US" sz="8226">
                <a:solidFill>
                  <a:srgbClr val="FEFFFE"/>
                </a:solidFill>
                <a:latin typeface="#9Slide07 SVNUT Triumph Press Bold"/>
              </a:rPr>
              <a:t>Xem tranh đoán chủ đề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259300" y="-724984"/>
            <a:ext cx="1470804" cy="22596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4099" y="283914"/>
            <a:ext cx="16230600" cy="146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00" indent="-1143000">
              <a:lnSpc>
                <a:spcPts val="5700"/>
              </a:lnSpc>
              <a:buAutoNum type="romanUcPeriod"/>
            </a:pPr>
            <a:r>
              <a:rPr lang="en-US" sz="6000" dirty="0" err="1">
                <a:solidFill>
                  <a:srgbClr val="A5A355"/>
                </a:solidFill>
                <a:latin typeface="Fraunces Bold"/>
              </a:rPr>
              <a:t>Đọc</a:t>
            </a:r>
            <a:r>
              <a:rPr lang="en-US" sz="6000" dirty="0">
                <a:solidFill>
                  <a:srgbClr val="A5A355"/>
                </a:solidFill>
                <a:latin typeface="Fraunces Bold"/>
              </a:rPr>
              <a:t> </a:t>
            </a:r>
            <a:r>
              <a:rPr lang="vi-VN" sz="6000" dirty="0">
                <a:solidFill>
                  <a:srgbClr val="A5A355"/>
                </a:solidFill>
                <a:latin typeface="Fraunces Bold"/>
              </a:rPr>
              <a:t>– Tìm hiểu chung</a:t>
            </a:r>
          </a:p>
          <a:p>
            <a:pPr>
              <a:lnSpc>
                <a:spcPts val="5700"/>
              </a:lnSpc>
            </a:pPr>
            <a:r>
              <a:rPr lang="vi-VN" sz="6000" dirty="0">
                <a:solidFill>
                  <a:srgbClr val="A5A355"/>
                </a:solidFill>
                <a:latin typeface="Fraunces Bold"/>
              </a:rPr>
              <a:t>1. Đọc</a:t>
            </a:r>
            <a:endParaRPr lang="en-US" sz="6000" dirty="0">
              <a:solidFill>
                <a:srgbClr val="A5A355"/>
              </a:solidFill>
              <a:latin typeface="Fraunce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8699" y="1741104"/>
            <a:ext cx="17521939" cy="302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8" lvl="1" indent="-464184" algn="just">
              <a:lnSpc>
                <a:spcPts val="6019"/>
              </a:lnSpc>
              <a:buFont typeface="Arial"/>
              <a:buChar char="•"/>
            </a:pP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Trong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hướng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hộp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>
                <a:solidFill>
                  <a:srgbClr val="000000"/>
                </a:solidFill>
                <a:latin typeface="Roboto Condensed Italics"/>
              </a:rPr>
              <a:t>Theo </a:t>
            </a:r>
            <a:r>
              <a:rPr lang="en-US" sz="4299" spc="38" dirty="0" err="1">
                <a:solidFill>
                  <a:srgbClr val="000000"/>
                </a:solidFill>
                <a:latin typeface="Roboto Condensed Italics"/>
              </a:rPr>
              <a:t>dõi</a:t>
            </a:r>
            <a:r>
              <a:rPr lang="en-US" sz="4299" spc="38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299" spc="38" dirty="0">
                <a:solidFill>
                  <a:srgbClr val="000000"/>
                </a:solidFill>
                <a:latin typeface="Roboto Condensed Italics"/>
              </a:rPr>
              <a:t> Liên </a:t>
            </a:r>
            <a:r>
              <a:rPr lang="en-US" sz="4299" spc="38" dirty="0" err="1">
                <a:solidFill>
                  <a:srgbClr val="000000"/>
                </a:solidFill>
                <a:latin typeface="Roboto Condensed Italics"/>
              </a:rPr>
              <a:t>hệ</a:t>
            </a:r>
            <a:r>
              <a:rPr lang="en-US" sz="4299" spc="38" dirty="0">
                <a:solidFill>
                  <a:srgbClr val="000000"/>
                </a:solidFill>
                <a:latin typeface="Roboto Condensed Italics"/>
              </a:rPr>
              <a:t>.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marL="928368" lvl="1" indent="-464184" algn="just">
              <a:lnSpc>
                <a:spcPts val="6019"/>
              </a:lnSpc>
              <a:buFont typeface="Arial"/>
              <a:buChar char="•"/>
            </a:pP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gạch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mới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/ hay/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độc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đáo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VB,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giải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thích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mới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cước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bạn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spc="38" dirty="0" err="1">
                <a:solidFill>
                  <a:srgbClr val="000000"/>
                </a:solidFill>
                <a:latin typeface="Roboto Condensed"/>
              </a:rPr>
              <a:t>dõi</a:t>
            </a:r>
            <a:r>
              <a:rPr lang="en-US" sz="4299" spc="38" dirty="0">
                <a:solidFill>
                  <a:srgbClr val="000000"/>
                </a:solidFill>
                <a:latin typeface="Roboto Condensed"/>
              </a:rPr>
              <a:t> VB</a:t>
            </a:r>
          </a:p>
          <a:p>
            <a:pPr algn="just">
              <a:lnSpc>
                <a:spcPts val="6019"/>
              </a:lnSpc>
            </a:pPr>
            <a:endParaRPr lang="en-US" sz="4299" spc="38" dirty="0">
              <a:solidFill>
                <a:srgbClr val="000000"/>
              </a:solidFill>
              <a:latin typeface="Roboto Condensed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466785"/>
              </p:ext>
            </p:extLst>
          </p:nvPr>
        </p:nvGraphicFramePr>
        <p:xfrm>
          <a:off x="348699" y="4229100"/>
          <a:ext cx="17590603" cy="5724052"/>
        </p:xfrm>
        <a:graphic>
          <a:graphicData uri="http://schemas.openxmlformats.org/drawingml/2006/table">
            <a:tbl>
              <a:tblPr/>
              <a:tblGrid>
                <a:gridCol w="14533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0824"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8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98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946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668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8946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668">
                <a:tc>
                  <a:txBody>
                    <a:bodyPr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Sử dụng giọng điệu khác nhau để thể hiện được cảm xúc của người viết.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E69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441" y="46483"/>
            <a:ext cx="2160877" cy="1964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6047242" y="-1217406"/>
            <a:ext cx="3604204" cy="37261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8743" y="1998058"/>
            <a:ext cx="14990513" cy="66506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4369" y="3026419"/>
            <a:ext cx="13639259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328" lvl="1" indent="-442164" algn="just">
              <a:buFont typeface="Arial"/>
              <a:buChar char="•"/>
            </a:pP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Roboto Condensed"/>
              </a:rPr>
              <a:t>(?)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ai?</a:t>
            </a: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Roboto Condensed"/>
              </a:rPr>
              <a:t>(?) Văn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mấy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Roboto Condensed"/>
              </a:rPr>
              <a:t>(?)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5400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9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CF3E66A8-5872-D33C-8909-DFEF1ABCF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1124" y="2406258"/>
            <a:ext cx="2743200" cy="166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5680" y="1555658"/>
            <a:ext cx="16616640" cy="7702642"/>
            <a:chOff x="0" y="0"/>
            <a:chExt cx="22155520" cy="102701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2866979" cy="1027018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9288541" y="0"/>
              <a:ext cx="12866979" cy="1027018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7030" y="-947471"/>
            <a:ext cx="2181186" cy="2433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722979" y="1693286"/>
            <a:ext cx="6661111" cy="865321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7693" y="3808449"/>
            <a:ext cx="10861673" cy="336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705"/>
              </a:lnSpc>
              <a:buFont typeface="Arial"/>
              <a:buChar char="•"/>
            </a:pP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giả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: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Thô-mát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L.Phrít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-man.</a:t>
            </a:r>
          </a:p>
          <a:p>
            <a:pPr marL="971550" lvl="1" indent="-485775" algn="just">
              <a:lnSpc>
                <a:spcPts val="6705"/>
              </a:lnSpc>
              <a:buFont typeface="Arial"/>
              <a:buChar char="•"/>
            </a:pPr>
            <a:r>
              <a:rPr lang="en-US" sz="4500" dirty="0">
                <a:solidFill>
                  <a:srgbClr val="232253"/>
                </a:solidFill>
                <a:latin typeface="Roboto Condensed"/>
              </a:rPr>
              <a:t>Văn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cung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cấp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tin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về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: “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Sự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bất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thường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Trái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Đất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”/ “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Sự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rối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loạn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khí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hậu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toàn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cầu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”.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6551" y="2419874"/>
            <a:ext cx="6754564" cy="86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vi-VN" sz="5099" dirty="0">
                <a:solidFill>
                  <a:srgbClr val="242254"/>
                </a:solidFill>
                <a:latin typeface="#9Slide07 SVNUT Triumph Press"/>
              </a:rPr>
              <a:t>2. </a:t>
            </a:r>
            <a:r>
              <a:rPr lang="en-US" sz="5099" dirty="0" err="1">
                <a:solidFill>
                  <a:srgbClr val="242254"/>
                </a:solidFill>
                <a:latin typeface="#9Slide07 SVNUT Triumph Press"/>
              </a:rPr>
              <a:t>Tác</a:t>
            </a:r>
            <a:r>
              <a:rPr lang="en-US" sz="50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099" dirty="0" err="1">
                <a:solidFill>
                  <a:srgbClr val="242254"/>
                </a:solidFill>
                <a:latin typeface="#9Slide07 SVNUT Triumph Press"/>
              </a:rPr>
              <a:t>giả</a:t>
            </a:r>
            <a:r>
              <a:rPr lang="en-US" sz="5099" dirty="0">
                <a:solidFill>
                  <a:srgbClr val="242254"/>
                </a:solidFill>
                <a:latin typeface="#9Slide07 SVNUT Triumph Pres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488" y="1714500"/>
            <a:ext cx="17179024" cy="8225789"/>
            <a:chOff x="0" y="0"/>
            <a:chExt cx="22155520" cy="102701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2866979" cy="1027018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9288541" y="0"/>
              <a:ext cx="12866979" cy="1027018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7030" y="-947471"/>
            <a:ext cx="2181186" cy="24333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571335"/>
            <a:ext cx="7140805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705"/>
              </a:lnSpc>
              <a:buFont typeface="Arial"/>
              <a:buChar char="•"/>
            </a:pPr>
            <a:r>
              <a:rPr lang="en-US" sz="4500">
                <a:solidFill>
                  <a:srgbClr val="232253"/>
                </a:solidFill>
                <a:latin typeface="Roboto Condensed"/>
              </a:rPr>
              <a:t>Nhan đề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6551" y="2419874"/>
            <a:ext cx="675456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vi-VN" sz="5099" dirty="0">
                <a:solidFill>
                  <a:srgbClr val="242254"/>
                </a:solidFill>
                <a:latin typeface="#9Slide07 SVNUT Triumph Press"/>
              </a:rPr>
              <a:t>3. </a:t>
            </a:r>
            <a:r>
              <a:rPr lang="en-US" sz="5099" dirty="0">
                <a:solidFill>
                  <a:srgbClr val="242254"/>
                </a:solidFill>
                <a:latin typeface="#9Slide07 SVNUT Triumph Press"/>
              </a:rPr>
              <a:t>Văn </a:t>
            </a:r>
            <a:r>
              <a:rPr lang="en-US" sz="5099" dirty="0" err="1">
                <a:solidFill>
                  <a:srgbClr val="242254"/>
                </a:solidFill>
                <a:latin typeface="#9Slide07 SVNUT Triumph Press"/>
              </a:rPr>
              <a:t>bản</a:t>
            </a:r>
            <a:endParaRPr lang="en-US" sz="5099" dirty="0">
              <a:solidFill>
                <a:srgbClr val="242254"/>
              </a:solidFill>
              <a:latin typeface="#9Slide07 SVNUT Triumph Pres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EA7BA882-15E4-668E-A026-97DBC7684C56}"/>
              </a:ext>
            </a:extLst>
          </p:cNvPr>
          <p:cNvGrpSpPr/>
          <p:nvPr/>
        </p:nvGrpSpPr>
        <p:grpSpPr>
          <a:xfrm>
            <a:off x="3974956" y="3695700"/>
            <a:ext cx="10868711" cy="5574316"/>
            <a:chOff x="0" y="0"/>
            <a:chExt cx="2723500" cy="1588750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BE386EE-FC20-A40C-641F-60342E1BEE89}"/>
                </a:ext>
              </a:extLst>
            </p:cNvPr>
            <p:cNvGrpSpPr/>
            <p:nvPr/>
          </p:nvGrpSpPr>
          <p:grpSpPr>
            <a:xfrm>
              <a:off x="0" y="0"/>
              <a:ext cx="2723500" cy="1588750"/>
              <a:chOff x="0" y="0"/>
              <a:chExt cx="2723500" cy="1588750"/>
            </a:xfrm>
          </p:grpSpPr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735A1AF1-5BF1-6C1B-7689-4A206CAFB7C9}"/>
                  </a:ext>
                </a:extLst>
              </p:cNvPr>
              <p:cNvSpPr/>
              <p:nvPr/>
            </p:nvSpPr>
            <p:spPr>
              <a:xfrm>
                <a:off x="0" y="0"/>
                <a:ext cx="2723500" cy="1588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F116CAC8-5827-A8F2-0489-70CB9D1604AE}"/>
                  </a:ext>
                </a:extLst>
              </p:cNvPr>
              <p:cNvSpPr/>
              <p:nvPr/>
            </p:nvSpPr>
            <p:spPr>
              <a:xfrm>
                <a:off x="1232259" y="287841"/>
                <a:ext cx="224796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60000"/>
                    </a:moveTo>
                    <a:lnTo>
                      <a:pt x="120000" y="60000"/>
                    </a:lnTo>
                  </a:path>
                </a:pathLst>
              </a:custGeom>
              <a:noFill/>
              <a:ln w="9525" cap="flat" cmpd="sng">
                <a:noFill/>
                <a:prstDash val="solid"/>
                <a:miter lim="800000"/>
                <a:headEnd type="none" w="sm" len="sm"/>
                <a:tailEnd type="stealth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3" name="Hộp Văn bản 50">
                <a:extLst>
                  <a:ext uri="{FF2B5EF4-FFF2-40B4-BE49-F238E27FC236}">
                    <a16:creationId xmlns:a16="http://schemas.microsoft.com/office/drawing/2014/main" id="{554E89F4-E1DA-E9D9-9E66-98608CFEC030}"/>
                  </a:ext>
                </a:extLst>
              </p:cNvPr>
              <p:cNvSpPr txBox="1"/>
              <p:nvPr/>
            </p:nvSpPr>
            <p:spPr>
              <a:xfrm>
                <a:off x="1338272" y="332284"/>
                <a:ext cx="12769" cy="2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529571D1-B013-4CE4-EE5A-9F44BD000675}"/>
                  </a:ext>
                </a:extLst>
              </p:cNvPr>
              <p:cNvSpPr/>
              <p:nvPr/>
            </p:nvSpPr>
            <p:spPr>
              <a:xfrm>
                <a:off x="123641" y="436"/>
                <a:ext cx="1110417" cy="66625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5" name="Hộp Văn bản 52">
                <a:extLst>
                  <a:ext uri="{FF2B5EF4-FFF2-40B4-BE49-F238E27FC236}">
                    <a16:creationId xmlns:a16="http://schemas.microsoft.com/office/drawing/2014/main" id="{9F10B28C-E2DE-45D9-0649-95077E9AA4A2}"/>
                  </a:ext>
                </a:extLst>
              </p:cNvPr>
              <p:cNvSpPr txBox="1"/>
              <p:nvPr/>
            </p:nvSpPr>
            <p:spPr>
              <a:xfrm>
                <a:off x="123641" y="436"/>
                <a:ext cx="1110417" cy="666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325" tIns="85325" rIns="85325" bIns="85325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Ấn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tượng</a:t>
                </a:r>
                <a:endParaRPr lang="en-US" sz="40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A83FD26A-7D55-7967-E247-9528A539AC00}"/>
                  </a:ext>
                </a:extLst>
              </p:cNvPr>
              <p:cNvSpPr/>
              <p:nvPr/>
            </p:nvSpPr>
            <p:spPr>
              <a:xfrm>
                <a:off x="678850" y="664886"/>
                <a:ext cx="1365813" cy="22479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69128"/>
                    </a:lnTo>
                    <a:lnTo>
                      <a:pt x="0" y="69128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noFill/>
                <a:prstDash val="solid"/>
                <a:miter lim="800000"/>
                <a:headEnd type="none" w="sm" len="sm"/>
                <a:tailEnd type="stealth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7" name="Hộp Văn bản 54">
                <a:extLst>
                  <a:ext uri="{FF2B5EF4-FFF2-40B4-BE49-F238E27FC236}">
                    <a16:creationId xmlns:a16="http://schemas.microsoft.com/office/drawing/2014/main" id="{40405D41-F206-BE82-3B7F-11D3FFA27392}"/>
                  </a:ext>
                </a:extLst>
              </p:cNvPr>
              <p:cNvSpPr txBox="1"/>
              <p:nvPr/>
            </p:nvSpPr>
            <p:spPr>
              <a:xfrm>
                <a:off x="1327020" y="776008"/>
                <a:ext cx="69474" cy="2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E1A7D682-C3C4-9A99-18D4-2B80DEB3E059}"/>
                  </a:ext>
                </a:extLst>
              </p:cNvPr>
              <p:cNvSpPr/>
              <p:nvPr/>
            </p:nvSpPr>
            <p:spPr>
              <a:xfrm>
                <a:off x="1489455" y="436"/>
                <a:ext cx="1110417" cy="66625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9" name="Hộp Văn bản 56">
                <a:extLst>
                  <a:ext uri="{FF2B5EF4-FFF2-40B4-BE49-F238E27FC236}">
                    <a16:creationId xmlns:a16="http://schemas.microsoft.com/office/drawing/2014/main" id="{CD879C6C-FA05-EC09-69D7-8A0784F5AD85}"/>
                  </a:ext>
                </a:extLst>
              </p:cNvPr>
              <p:cNvSpPr txBox="1"/>
              <p:nvPr/>
            </p:nvSpPr>
            <p:spPr>
              <a:xfrm>
                <a:off x="1489455" y="436"/>
                <a:ext cx="1110417" cy="666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325" tIns="85325" rIns="85325" bIns="85325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Gợi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nhiều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đoán</a:t>
                </a:r>
                <a:endParaRPr lang="en-US" sz="40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3C01F9C-3D7A-1984-4C5C-4CC726051096}"/>
                  </a:ext>
                </a:extLst>
              </p:cNvPr>
              <p:cNvSpPr/>
              <p:nvPr/>
            </p:nvSpPr>
            <p:spPr>
              <a:xfrm>
                <a:off x="1232259" y="1209488"/>
                <a:ext cx="224796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60000"/>
                    </a:moveTo>
                    <a:lnTo>
                      <a:pt x="120000" y="60000"/>
                    </a:lnTo>
                  </a:path>
                </a:pathLst>
              </a:custGeom>
              <a:noFill/>
              <a:ln w="9525" cap="flat" cmpd="sng">
                <a:noFill/>
                <a:prstDash val="solid"/>
                <a:miter lim="800000"/>
                <a:headEnd type="none" w="sm" len="sm"/>
                <a:tailEnd type="stealth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1" name="Hộp Văn bản 58">
                <a:extLst>
                  <a:ext uri="{FF2B5EF4-FFF2-40B4-BE49-F238E27FC236}">
                    <a16:creationId xmlns:a16="http://schemas.microsoft.com/office/drawing/2014/main" id="{C152F879-D6F8-3F99-897E-788E62FC0E49}"/>
                  </a:ext>
                </a:extLst>
              </p:cNvPr>
              <p:cNvSpPr txBox="1"/>
              <p:nvPr/>
            </p:nvSpPr>
            <p:spPr>
              <a:xfrm>
                <a:off x="1338272" y="1253931"/>
                <a:ext cx="12769" cy="2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E9AFEFEF-D18B-DCF2-5043-F8DE93FCE28C}"/>
                  </a:ext>
                </a:extLst>
              </p:cNvPr>
              <p:cNvSpPr/>
              <p:nvPr/>
            </p:nvSpPr>
            <p:spPr>
              <a:xfrm>
                <a:off x="123641" y="922083"/>
                <a:ext cx="1110417" cy="66625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3" name="Hộp Văn bản 60">
                <a:extLst>
                  <a:ext uri="{FF2B5EF4-FFF2-40B4-BE49-F238E27FC236}">
                    <a16:creationId xmlns:a16="http://schemas.microsoft.com/office/drawing/2014/main" id="{F7413420-8161-3668-AABA-7A4C30637876}"/>
                  </a:ext>
                </a:extLst>
              </p:cNvPr>
              <p:cNvSpPr txBox="1"/>
              <p:nvPr/>
            </p:nvSpPr>
            <p:spPr>
              <a:xfrm>
                <a:off x="123641" y="922083"/>
                <a:ext cx="1110417" cy="666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325" tIns="85325" rIns="85325" bIns="85325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Tạo sức hấp dẫn</a:t>
                </a:r>
                <a:endParaRPr lang="en-US" sz="400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4" name="Hình chữ nhật 23">
                <a:extLst>
                  <a:ext uri="{FF2B5EF4-FFF2-40B4-BE49-F238E27FC236}">
                    <a16:creationId xmlns:a16="http://schemas.microsoft.com/office/drawing/2014/main" id="{26E24E5A-A2BF-423F-ECEE-644A5022778F}"/>
                  </a:ext>
                </a:extLst>
              </p:cNvPr>
              <p:cNvSpPr/>
              <p:nvPr/>
            </p:nvSpPr>
            <p:spPr>
              <a:xfrm>
                <a:off x="1489455" y="922083"/>
                <a:ext cx="1110417" cy="66625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5" name="Hộp Văn bản 62">
                <a:extLst>
                  <a:ext uri="{FF2B5EF4-FFF2-40B4-BE49-F238E27FC236}">
                    <a16:creationId xmlns:a16="http://schemas.microsoft.com/office/drawing/2014/main" id="{F5E723DD-925C-1BCC-85DF-71C3AE084B08}"/>
                  </a:ext>
                </a:extLst>
              </p:cNvPr>
              <p:cNvSpPr txBox="1"/>
              <p:nvPr/>
            </p:nvSpPr>
            <p:spPr>
              <a:xfrm>
                <a:off x="1489455" y="922083"/>
                <a:ext cx="1110417" cy="666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325" tIns="85325" rIns="85325" bIns="85325" anchor="ctr" anchorCtr="0">
                <a:noAutofit/>
              </a:bodyPr>
              <a:lstStyle/>
              <a:p>
                <a:pPr marL="0" marR="0" algn="ctr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Mang tính điển hình</a:t>
                </a:r>
                <a:endParaRPr lang="en-US" sz="400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1913" y="1591263"/>
            <a:ext cx="18519913" cy="10132380"/>
            <a:chOff x="0" y="0"/>
            <a:chExt cx="22155520" cy="102701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12866979" cy="1027018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9288541" y="0"/>
              <a:ext cx="12866979" cy="1027018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7030" y="-947471"/>
            <a:ext cx="2181186" cy="24333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2438400" y="2026909"/>
            <a:ext cx="5791199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r">
              <a:lnSpc>
                <a:spcPts val="6705"/>
              </a:lnSpc>
              <a:buFont typeface="Arial"/>
              <a:buChar char="•"/>
            </a:pP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Bố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232253"/>
                </a:solidFill>
                <a:latin typeface="Roboto Condensed"/>
              </a:rPr>
              <a:t>cục</a:t>
            </a:r>
            <a:r>
              <a:rPr lang="en-US" sz="4500" dirty="0">
                <a:solidFill>
                  <a:srgbClr val="232253"/>
                </a:solidFill>
                <a:latin typeface="Roboto Condense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33400" y="503138"/>
            <a:ext cx="6754564" cy="861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vi-VN" sz="5099" dirty="0">
                <a:solidFill>
                  <a:srgbClr val="242254"/>
                </a:solidFill>
                <a:latin typeface="#9Slide07 SVNUT Triumph Press"/>
              </a:rPr>
              <a:t>3. </a:t>
            </a:r>
            <a:r>
              <a:rPr lang="en-US" sz="5099" dirty="0">
                <a:solidFill>
                  <a:srgbClr val="242254"/>
                </a:solidFill>
                <a:latin typeface="#9Slide07 SVNUT Triumph Press"/>
              </a:rPr>
              <a:t>Văn </a:t>
            </a:r>
            <a:r>
              <a:rPr lang="en-US" sz="5099" dirty="0" err="1">
                <a:solidFill>
                  <a:srgbClr val="242254"/>
                </a:solidFill>
                <a:latin typeface="#9Slide07 SVNUT Triumph Press"/>
              </a:rPr>
              <a:t>bản</a:t>
            </a:r>
            <a:endParaRPr lang="en-US" sz="5099" dirty="0">
              <a:solidFill>
                <a:srgbClr val="242254"/>
              </a:solidFill>
              <a:latin typeface="#9Slide07 SVNUT Triumph Press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668707EE-877D-23A9-911A-69866424C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32413"/>
              </p:ext>
            </p:extLst>
          </p:nvPr>
        </p:nvGraphicFramePr>
        <p:xfrm>
          <a:off x="228600" y="3229417"/>
          <a:ext cx="17830800" cy="6479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83E42C-BBF0-454F-AA3D-425FB308D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D383E42C-BBF0-454F-AA3D-425FB308D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7CFC6-7251-4BE9-9D11-F1B14EC75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D0B7CFC6-7251-4BE9-9D11-F1B14EC75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5A1F99-5E7D-46F5-8EB3-155FB12C4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C15A1F99-5E7D-46F5-8EB3-155FB12C4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8A74F64-9989-456D-9C0E-6B649869E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F8A74F64-9989-456D-9C0E-6B649869E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AB208F-BD93-4CEE-A589-774A1618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8AB208F-BD93-4CEE-A589-774A16183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EBAE18-7978-43F3-A80E-755C1BD79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34EBAE18-7978-43F3-A80E-755C1BD797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65589" y="255354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51171" y="9040229"/>
            <a:ext cx="2071175" cy="188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144000" y="1626711"/>
            <a:ext cx="9144000" cy="90068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5546" y="830016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en-US" sz="6192" dirty="0">
                <a:solidFill>
                  <a:srgbClr val="FFFFFF"/>
                </a:solidFill>
                <a:latin typeface="Fraunces Bold"/>
              </a:rPr>
              <a:t>II. </a:t>
            </a:r>
            <a:r>
              <a:rPr lang="en-US" sz="6192" dirty="0" err="1">
                <a:solidFill>
                  <a:srgbClr val="FFFFFF"/>
                </a:solidFill>
                <a:latin typeface="Fraunces Bold"/>
              </a:rPr>
              <a:t>Khám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 </a:t>
            </a:r>
            <a:r>
              <a:rPr lang="en-US" sz="6192" dirty="0" err="1">
                <a:solidFill>
                  <a:srgbClr val="FFFFFF"/>
                </a:solidFill>
                <a:latin typeface="Fraunces Bold"/>
              </a:rPr>
              <a:t>phá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 </a:t>
            </a:r>
            <a:r>
              <a:rPr lang="en-US" sz="6192" dirty="0" err="1">
                <a:solidFill>
                  <a:srgbClr val="FFFFFF"/>
                </a:solidFill>
                <a:latin typeface="Fraunces Bold"/>
              </a:rPr>
              <a:t>văn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 </a:t>
            </a:r>
            <a:r>
              <a:rPr lang="en-US" sz="6192" dirty="0" err="1">
                <a:solidFill>
                  <a:srgbClr val="FFFFFF"/>
                </a:solidFill>
                <a:latin typeface="Fraunces Bold"/>
              </a:rPr>
              <a:t>bản</a:t>
            </a:r>
            <a:endParaRPr lang="en-US" sz="6192" dirty="0">
              <a:solidFill>
                <a:srgbClr val="FFFFFF"/>
              </a:solidFill>
              <a:latin typeface="Fraunce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43083" y="2545007"/>
            <a:ext cx="6162834" cy="5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6" lvl="1" indent="-442593" algn="just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Hãy chọn trong văn bản một cụm từ có thể khái quát được nội dung chính của vấn đề mà tác giả muốn trao đổi.</a:t>
            </a:r>
          </a:p>
          <a:p>
            <a:pPr marL="885186" lvl="1" indent="-442593" algn="just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Bằng hiểu biết của cá nhân, em hiểu vấn đề đó như thế nào?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2481" y="2406460"/>
            <a:ext cx="8701519" cy="157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1.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Cần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hiểu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thế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nào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về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tình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trạng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biến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đổi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khí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#9Slide07 SVNUT Triumph Press"/>
              </a:rPr>
              <a:t>hậu</a:t>
            </a:r>
            <a:r>
              <a:rPr lang="en-US" sz="4499" dirty="0">
                <a:solidFill>
                  <a:srgbClr val="242254"/>
                </a:solidFill>
                <a:latin typeface="#9Slide07 SVNUT Triumph Pres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7832893" y="2102803"/>
            <a:ext cx="4767917" cy="3805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2898940" y="2102803"/>
            <a:ext cx="4767917" cy="3805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0" b="74471"/>
          <a:stretch>
            <a:fillRect/>
          </a:stretch>
        </p:blipFill>
        <p:spPr>
          <a:xfrm>
            <a:off x="667268" y="9688637"/>
            <a:ext cx="16999589" cy="886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303804" y="6657961"/>
            <a:ext cx="3968392" cy="41415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02558" y="7169763"/>
            <a:ext cx="652285" cy="10021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7683829" y="6002932"/>
            <a:ext cx="4767917" cy="38056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2749875" y="6002932"/>
            <a:ext cx="4767917" cy="38056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3240">
            <a:off x="-577943" y="2399471"/>
            <a:ext cx="7769402" cy="76528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68904" y="3598330"/>
            <a:ext cx="4312221" cy="415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Thời tiết, khí hậu có nhiều thay đổi tiêu cực, ảnh hưởng tới đời sống của vạn vật trên Trái Đất.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00" y="601272"/>
            <a:ext cx="1335260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1.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Cần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hiểu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thế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nào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về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tình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trạng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biến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đổi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khí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#9Slide07 SVNUT Triumph Press"/>
              </a:rPr>
              <a:t>hậu</a:t>
            </a:r>
            <a:r>
              <a:rPr lang="en-US" sz="4499" dirty="0">
                <a:solidFill>
                  <a:srgbClr val="FFFFFF"/>
                </a:solidFill>
                <a:latin typeface="#9Slide07 SVNUT Triumph Press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8589" y="3280575"/>
            <a:ext cx="4312221" cy="79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Biến đổi khí hậu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26787" y="3179230"/>
            <a:ext cx="4312221" cy="1635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Sự nóng lên </a:t>
            </a:r>
          </a:p>
          <a:p>
            <a:pPr algn="ctr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của Trái Đất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76587" y="7108330"/>
            <a:ext cx="4312221" cy="247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Sự bất thường của Trái Đất</a:t>
            </a:r>
          </a:p>
          <a:p>
            <a:pPr algn="ctr">
              <a:lnSpc>
                <a:spcPts val="6635"/>
              </a:lnSpc>
            </a:pPr>
            <a:endParaRPr lang="en-US" sz="41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977723" y="7080043"/>
            <a:ext cx="4312221" cy="247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Sự rối loạn khí hậu toàn cầu</a:t>
            </a:r>
          </a:p>
          <a:p>
            <a:pPr algn="ctr">
              <a:lnSpc>
                <a:spcPts val="6635"/>
              </a:lnSpc>
            </a:pPr>
            <a:endParaRPr lang="en-US" sz="41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0" b="74471"/>
          <a:stretch>
            <a:fillRect/>
          </a:stretch>
        </p:blipFill>
        <p:spPr>
          <a:xfrm>
            <a:off x="667268" y="9688637"/>
            <a:ext cx="16999589" cy="886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303804" y="6657961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8329" y="8574208"/>
            <a:ext cx="652285" cy="1002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177975" y="597180"/>
            <a:ext cx="15636536" cy="8795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" r="20091" b="73545"/>
          <a:stretch>
            <a:fillRect/>
          </a:stretch>
        </p:blipFill>
        <p:spPr>
          <a:xfrm>
            <a:off x="5116283" y="9520894"/>
            <a:ext cx="14330923" cy="966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6159985" y="-751548"/>
            <a:ext cx="2794658" cy="25507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7294" y="8414962"/>
            <a:ext cx="3625127" cy="34010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67127" y="6422632"/>
            <a:ext cx="4016984" cy="41922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971157" y="8518781"/>
            <a:ext cx="652285" cy="10021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62421" y="1547847"/>
            <a:ext cx="8237041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dirty="0">
                <a:solidFill>
                  <a:srgbClr val="E5333A"/>
                </a:solidFill>
                <a:latin typeface="#9Slide07 IcielSoup of Justice"/>
              </a:rPr>
              <a:t>BIÊN TẬP VIÊN THỜI TIẾT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65635" y="4001029"/>
            <a:ext cx="15355820" cy="283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: 4-5 HS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7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4400" dirty="0">
              <a:solidFill>
                <a:srgbClr val="000000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: Hoàn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PHT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3 “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Biên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” 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Roboto Condensed"/>
              </a:rPr>
              <a:t>GV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cử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diện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bày</a:t>
            </a:r>
            <a:endParaRPr lang="en-US" sz="44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4064" y="276677"/>
            <a:ext cx="13852936" cy="77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2.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Biến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đổi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khí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hậu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và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những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tác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động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liên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hoàn</a:t>
            </a:r>
            <a:endParaRPr lang="en-US" sz="4800" dirty="0">
              <a:solidFill>
                <a:srgbClr val="242254"/>
              </a:solidFill>
              <a:latin typeface="#9Slide07 SVNUT Triumph Pres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8" r="20091" b="73545"/>
          <a:stretch>
            <a:fillRect/>
          </a:stretch>
        </p:blipFill>
        <p:spPr>
          <a:xfrm>
            <a:off x="5116283" y="9520894"/>
            <a:ext cx="14330923" cy="966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00000">
            <a:off x="16159985" y="-751548"/>
            <a:ext cx="2794658" cy="25507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75432" y="7962900"/>
            <a:ext cx="3625127" cy="34010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47091" y="7982784"/>
            <a:ext cx="4016984" cy="41922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53544" y="5601241"/>
            <a:ext cx="652285" cy="10021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75204" y="1846226"/>
            <a:ext cx="8237041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dirty="0">
                <a:solidFill>
                  <a:srgbClr val="E5333A"/>
                </a:solidFill>
                <a:latin typeface="#9Slide07 IcielSoup of Justice"/>
              </a:rPr>
              <a:t>BIÊN TẬP VIÊN THỜI TIẾT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5435" y="3634578"/>
            <a:ext cx="1680316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thay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Trái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tỏ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863599" lvl="1" indent="-431800" algn="just"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trải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nghiệm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riêng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cung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cấp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vấn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3599" lvl="1" indent="-431800" algn="just"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Roboto Condensed"/>
              </a:rPr>
              <a:t>Theo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? </a:t>
            </a:r>
          </a:p>
          <a:p>
            <a:pPr marL="863599" lvl="1" indent="-431800" algn="just"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? (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Lựa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tỏ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Vẽ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sơ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đồ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mũi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thị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VB).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281" y="317937"/>
            <a:ext cx="156210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2.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Biến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đổi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khí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hậu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và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những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tác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động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liên</a:t>
            </a:r>
            <a:r>
              <a:rPr lang="en-US" sz="54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5400" dirty="0" err="1">
                <a:solidFill>
                  <a:srgbClr val="242254"/>
                </a:solidFill>
                <a:latin typeface="#9Slide07 SVNUT Triumph Press"/>
              </a:rPr>
              <a:t>hoàn</a:t>
            </a:r>
            <a:endParaRPr lang="en-US" sz="5400" dirty="0">
              <a:solidFill>
                <a:srgbClr val="242254"/>
              </a:solidFill>
              <a:latin typeface="#9Slide07 SVNUT Triumph Press"/>
            </a:endParaRPr>
          </a:p>
        </p:txBody>
      </p:sp>
      <p:pic>
        <p:nvPicPr>
          <p:cNvPr id="11" name="7 Minute Timer with Music and Alarm ">
            <a:hlinkClick r:id="" action="ppaction://media"/>
            <a:extLst>
              <a:ext uri="{FF2B5EF4-FFF2-40B4-BE49-F238E27FC236}">
                <a16:creationId xmlns:a16="http://schemas.microsoft.com/office/drawing/2014/main" id="{BCD38C84-4F0F-5F2F-C26E-A854B3DEB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11000" y="1203704"/>
            <a:ext cx="4064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15594" y="3338874"/>
            <a:ext cx="6918144" cy="6491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12299" y="3325465"/>
            <a:ext cx="8144940" cy="64480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74459" y="978673"/>
            <a:ext cx="75007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>
                <a:solidFill>
                  <a:srgbClr val="FFE7D3"/>
                </a:solidFill>
                <a:latin typeface="Fraunces Bold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26510" y="2131198"/>
            <a:ext cx="11113489" cy="1207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1"/>
              </a:lnSpc>
              <a:spcBef>
                <a:spcPct val="0"/>
              </a:spcBef>
            </a:pP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Xem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tranh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đoán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chủ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đề</a:t>
            </a:r>
            <a:endParaRPr lang="en-US" sz="7933" dirty="0">
              <a:solidFill>
                <a:srgbClr val="FEFFFE"/>
              </a:solidFill>
              <a:latin typeface="#9Slide07 SVNUT Triumph Pres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" r="20091" b="73545"/>
          <a:stretch>
            <a:fillRect/>
          </a:stretch>
        </p:blipFill>
        <p:spPr>
          <a:xfrm>
            <a:off x="5116283" y="9520894"/>
            <a:ext cx="14330923" cy="966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6159985" y="-751548"/>
            <a:ext cx="2794658" cy="2550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02663" y="8190851"/>
            <a:ext cx="4016984" cy="41922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53544" y="5601241"/>
            <a:ext cx="652285" cy="10021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2572" y="252250"/>
            <a:ext cx="16272178" cy="77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2.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Biến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đổi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khí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hậu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và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những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tác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động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liên</a:t>
            </a:r>
            <a:r>
              <a:rPr lang="en-US" sz="48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800" dirty="0" err="1">
                <a:solidFill>
                  <a:srgbClr val="242254"/>
                </a:solidFill>
                <a:latin typeface="#9Slide07 SVNUT Triumph Press"/>
              </a:rPr>
              <a:t>hoàn</a:t>
            </a:r>
            <a:endParaRPr lang="en-US" sz="4800" dirty="0">
              <a:solidFill>
                <a:srgbClr val="242254"/>
              </a:solidFill>
              <a:latin typeface="#9Slide07 SVNUT Triumph Press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D18D8B5-D7BC-6373-59DB-54B90F9C0548}"/>
              </a:ext>
            </a:extLst>
          </p:cNvPr>
          <p:cNvSpPr/>
          <p:nvPr/>
        </p:nvSpPr>
        <p:spPr>
          <a:xfrm>
            <a:off x="7785735" y="2852420"/>
            <a:ext cx="2716530" cy="458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193B175-CE31-C81F-94A9-C4FCF5489E76}"/>
              </a:ext>
            </a:extLst>
          </p:cNvPr>
          <p:cNvGrpSpPr/>
          <p:nvPr/>
        </p:nvGrpSpPr>
        <p:grpSpPr>
          <a:xfrm>
            <a:off x="0" y="1257300"/>
            <a:ext cx="18288000" cy="9347661"/>
            <a:chOff x="0" y="0"/>
            <a:chExt cx="2763476" cy="4589150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5C084E86-E155-7340-8EA9-9026A486FF36}"/>
                </a:ext>
              </a:extLst>
            </p:cNvPr>
            <p:cNvGrpSpPr/>
            <p:nvPr/>
          </p:nvGrpSpPr>
          <p:grpSpPr>
            <a:xfrm>
              <a:off x="0" y="0"/>
              <a:ext cx="2763476" cy="4589150"/>
              <a:chOff x="0" y="0"/>
              <a:chExt cx="2763476" cy="4589150"/>
            </a:xfrm>
          </p:grpSpPr>
          <p:sp>
            <p:nvSpPr>
              <p:cNvPr id="15" name="Hình chữ nhật 14">
                <a:extLst>
                  <a:ext uri="{FF2B5EF4-FFF2-40B4-BE49-F238E27FC236}">
                    <a16:creationId xmlns:a16="http://schemas.microsoft.com/office/drawing/2014/main" id="{7EC583D5-AD78-D52F-7E95-63545C76DFA8}"/>
                  </a:ext>
                </a:extLst>
              </p:cNvPr>
              <p:cNvSpPr/>
              <p:nvPr/>
            </p:nvSpPr>
            <p:spPr>
              <a:xfrm>
                <a:off x="0" y="0"/>
                <a:ext cx="2723500" cy="4589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15C55DF1-2A7A-6070-C509-7270EF591B4E}"/>
                  </a:ext>
                </a:extLst>
              </p:cNvPr>
              <p:cNvSpPr/>
              <p:nvPr/>
            </p:nvSpPr>
            <p:spPr>
              <a:xfrm>
                <a:off x="2068828" y="1755254"/>
                <a:ext cx="91440" cy="151957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0"/>
                    </a:moveTo>
                    <a:lnTo>
                      <a:pt x="60000" y="120000"/>
                    </a:lnTo>
                    <a:lnTo>
                      <a:pt x="144728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14DDABA-D286-6920-BEF2-D830BE446367}"/>
                  </a:ext>
                </a:extLst>
              </p:cNvPr>
              <p:cNvSpPr/>
              <p:nvPr/>
            </p:nvSpPr>
            <p:spPr>
              <a:xfrm>
                <a:off x="1985268" y="1108100"/>
                <a:ext cx="347041" cy="12711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66038"/>
                    </a:lnTo>
                    <a:lnTo>
                      <a:pt x="120000" y="66038"/>
                    </a:lnTo>
                    <a:lnTo>
                      <a:pt x="12000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05B010EB-8124-2B5F-8A84-8CA5EE678979}"/>
                  </a:ext>
                </a:extLst>
              </p:cNvPr>
              <p:cNvSpPr/>
              <p:nvPr/>
            </p:nvSpPr>
            <p:spPr>
              <a:xfrm>
                <a:off x="1401258" y="1772558"/>
                <a:ext cx="91440" cy="92702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0"/>
                    </a:moveTo>
                    <a:lnTo>
                      <a:pt x="60000" y="120000"/>
                    </a:lnTo>
                    <a:lnTo>
                      <a:pt x="109175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635FF032-1FB2-0B44-9939-9D6FA3789EE6}"/>
                  </a:ext>
                </a:extLst>
              </p:cNvPr>
              <p:cNvSpPr/>
              <p:nvPr/>
            </p:nvSpPr>
            <p:spPr>
              <a:xfrm>
                <a:off x="1664739" y="1108100"/>
                <a:ext cx="320528" cy="12711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66038"/>
                    </a:lnTo>
                    <a:lnTo>
                      <a:pt x="0" y="66038"/>
                    </a:lnTo>
                    <a:lnTo>
                      <a:pt x="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9589DB8-3218-209E-DCA1-1065C5ADB54D}"/>
                  </a:ext>
                </a:extLst>
              </p:cNvPr>
              <p:cNvSpPr/>
              <p:nvPr/>
            </p:nvSpPr>
            <p:spPr>
              <a:xfrm>
                <a:off x="1376097" y="342293"/>
                <a:ext cx="609171" cy="2180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88540"/>
                    </a:lnTo>
                    <a:lnTo>
                      <a:pt x="120000" y="8854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CBCA3126-67D2-D275-0D94-0B63C28BAA03}"/>
                  </a:ext>
                </a:extLst>
              </p:cNvPr>
              <p:cNvSpPr/>
              <p:nvPr/>
            </p:nvSpPr>
            <p:spPr>
              <a:xfrm>
                <a:off x="716028" y="1758074"/>
                <a:ext cx="91440" cy="122332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0"/>
                    </a:moveTo>
                    <a:lnTo>
                      <a:pt x="60000" y="120000"/>
                    </a:lnTo>
                    <a:lnTo>
                      <a:pt x="109175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240B662B-5DA1-F6A3-70D0-A1FC2FF0F902}"/>
                  </a:ext>
                </a:extLst>
              </p:cNvPr>
              <p:cNvSpPr/>
              <p:nvPr/>
            </p:nvSpPr>
            <p:spPr>
              <a:xfrm>
                <a:off x="634978" y="1115343"/>
                <a:ext cx="344531" cy="13595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69546"/>
                    </a:lnTo>
                    <a:lnTo>
                      <a:pt x="120000" y="6954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0CED7F2D-ABFF-A800-CE38-E007A2837C08}"/>
                  </a:ext>
                </a:extLst>
              </p:cNvPr>
              <p:cNvSpPr/>
              <p:nvPr/>
            </p:nvSpPr>
            <p:spPr>
              <a:xfrm>
                <a:off x="8720" y="1721550"/>
                <a:ext cx="91440" cy="116994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0"/>
                    </a:moveTo>
                    <a:lnTo>
                      <a:pt x="60000" y="120000"/>
                    </a:lnTo>
                    <a:lnTo>
                      <a:pt x="98346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424A927D-6D09-74FD-D868-87136A3F6C7A}"/>
                  </a:ext>
                </a:extLst>
              </p:cNvPr>
              <p:cNvSpPr/>
              <p:nvPr/>
            </p:nvSpPr>
            <p:spPr>
              <a:xfrm>
                <a:off x="272201" y="1115343"/>
                <a:ext cx="362776" cy="13595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69544"/>
                    </a:lnTo>
                    <a:lnTo>
                      <a:pt x="0" y="69544"/>
                    </a:lnTo>
                    <a:lnTo>
                      <a:pt x="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31D8D91B-AE7A-329D-DABC-09906430A7D9}"/>
                  </a:ext>
                </a:extLst>
              </p:cNvPr>
              <p:cNvSpPr/>
              <p:nvPr/>
            </p:nvSpPr>
            <p:spPr>
              <a:xfrm>
                <a:off x="634978" y="342293"/>
                <a:ext cx="741118" cy="21803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88540"/>
                    </a:lnTo>
                    <a:lnTo>
                      <a:pt x="0" y="88540"/>
                    </a:lnTo>
                    <a:lnTo>
                      <a:pt x="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360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6" name="Hình chữ nhật 25">
                <a:extLst>
                  <a:ext uri="{FF2B5EF4-FFF2-40B4-BE49-F238E27FC236}">
                    <a16:creationId xmlns:a16="http://schemas.microsoft.com/office/drawing/2014/main" id="{2568ACB2-429F-2D5E-70F1-6AA7124B7FE1}"/>
                  </a:ext>
                </a:extLst>
              </p:cNvPr>
              <p:cNvSpPr/>
              <p:nvPr/>
            </p:nvSpPr>
            <p:spPr>
              <a:xfrm>
                <a:off x="208740" y="0"/>
                <a:ext cx="2334713" cy="342293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7" name="Hộp Văn bản 105">
                <a:extLst>
                  <a:ext uri="{FF2B5EF4-FFF2-40B4-BE49-F238E27FC236}">
                    <a16:creationId xmlns:a16="http://schemas.microsoft.com/office/drawing/2014/main" id="{22D6058A-0E65-DD41-9005-330DFCFDF3E9}"/>
                  </a:ext>
                </a:extLst>
              </p:cNvPr>
              <p:cNvSpPr txBox="1"/>
              <p:nvPr/>
            </p:nvSpPr>
            <p:spPr>
              <a:xfrm>
                <a:off x="208740" y="0"/>
                <a:ext cx="2334713" cy="34229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AC090"/>
                </a:solidFill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Vấn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đề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: "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Sự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bất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thường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của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Trái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Đất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"/ "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Sự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rối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loạn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khí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hậu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toàn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cầu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"</a:t>
                </a:r>
                <a:endParaRPr lang="en-US" sz="3600" b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34B9B380-0B60-E075-426B-5496D9AF4DAF}"/>
                  </a:ext>
                </a:extLst>
              </p:cNvPr>
              <p:cNvSpPr/>
              <p:nvPr/>
            </p:nvSpPr>
            <p:spPr>
              <a:xfrm>
                <a:off x="23537" y="560332"/>
                <a:ext cx="1319804" cy="55501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9" name="Hộp Văn bản 107">
                <a:extLst>
                  <a:ext uri="{FF2B5EF4-FFF2-40B4-BE49-F238E27FC236}">
                    <a16:creationId xmlns:a16="http://schemas.microsoft.com/office/drawing/2014/main" id="{A896873C-4F40-195B-F67D-34FC8E9F0A9E}"/>
                  </a:ext>
                </a:extLst>
              </p:cNvPr>
              <p:cNvSpPr txBox="1"/>
              <p:nvPr/>
            </p:nvSpPr>
            <p:spPr>
              <a:xfrm>
                <a:off x="27233" y="576240"/>
                <a:ext cx="1319804" cy="555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Thời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tiết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thất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thường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thay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đổi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với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tốc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nhanh</a:t>
                </a:r>
                <a:endParaRPr lang="en-US" sz="3600" b="1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30" name="Hình chữ nhật 29">
                <a:extLst>
                  <a:ext uri="{FF2B5EF4-FFF2-40B4-BE49-F238E27FC236}">
                    <a16:creationId xmlns:a16="http://schemas.microsoft.com/office/drawing/2014/main" id="{DE4F6F70-76BA-FF12-9C98-C067297B3104}"/>
                  </a:ext>
                </a:extLst>
              </p:cNvPr>
              <p:cNvSpPr/>
              <p:nvPr/>
            </p:nvSpPr>
            <p:spPr>
              <a:xfrm>
                <a:off x="0" y="1251294"/>
                <a:ext cx="544403" cy="47025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31" name="Hộp Văn bản 110">
                <a:extLst>
                  <a:ext uri="{FF2B5EF4-FFF2-40B4-BE49-F238E27FC236}">
                    <a16:creationId xmlns:a16="http://schemas.microsoft.com/office/drawing/2014/main" id="{A45C64B1-CD1D-AABF-AD6E-4D4354585F18}"/>
                  </a:ext>
                </a:extLst>
              </p:cNvPr>
              <p:cNvSpPr txBox="1"/>
              <p:nvPr/>
            </p:nvSpPr>
            <p:spPr>
              <a:xfrm>
                <a:off x="0" y="1259519"/>
                <a:ext cx="544403" cy="4702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chứng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1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32" name="Hình chữ nhật 31">
                <a:extLst>
                  <a:ext uri="{FF2B5EF4-FFF2-40B4-BE49-F238E27FC236}">
                    <a16:creationId xmlns:a16="http://schemas.microsoft.com/office/drawing/2014/main" id="{944DECDB-1F4F-E69E-AE21-D836C40AE813}"/>
                  </a:ext>
                </a:extLst>
              </p:cNvPr>
              <p:cNvSpPr/>
              <p:nvPr/>
            </p:nvSpPr>
            <p:spPr>
              <a:xfrm>
                <a:off x="83660" y="1958303"/>
                <a:ext cx="585135" cy="2371468"/>
              </a:xfrm>
              <a:prstGeom prst="rect">
                <a:avLst/>
              </a:prstGeom>
              <a:gradFill flip="none" rotWithShape="1">
                <a:gsLst>
                  <a:gs pos="35000">
                    <a:srgbClr val="FFE7D3"/>
                  </a:gs>
                  <a:gs pos="0">
                    <a:srgbClr val="FCD5B5"/>
                  </a:gs>
                  <a:gs pos="44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33" name="Hộp Văn bản 112">
                <a:extLst>
                  <a:ext uri="{FF2B5EF4-FFF2-40B4-BE49-F238E27FC236}">
                    <a16:creationId xmlns:a16="http://schemas.microsoft.com/office/drawing/2014/main" id="{D16E98C9-8A48-AB0D-E6B7-B24C17C2A05D}"/>
                  </a:ext>
                </a:extLst>
              </p:cNvPr>
              <p:cNvSpPr txBox="1"/>
              <p:nvPr/>
            </p:nvSpPr>
            <p:spPr>
              <a:xfrm>
                <a:off x="112143" y="2063094"/>
                <a:ext cx="541930" cy="20452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Nhiệt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trung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toàn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TĐ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tăng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lên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--&gt;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Hoa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thủy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tiên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vốn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nở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vào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tháng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Ba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nhưng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nở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từ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đầu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tháng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Một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34" name="Hình chữ nhật 33">
                <a:extLst>
                  <a:ext uri="{FF2B5EF4-FFF2-40B4-BE49-F238E27FC236}">
                    <a16:creationId xmlns:a16="http://schemas.microsoft.com/office/drawing/2014/main" id="{D3F25C73-DBBC-E238-E0FF-667326DAEF8E}"/>
                  </a:ext>
                </a:extLst>
              </p:cNvPr>
              <p:cNvSpPr/>
              <p:nvPr/>
            </p:nvSpPr>
            <p:spPr>
              <a:xfrm>
                <a:off x="707307" y="1251297"/>
                <a:ext cx="544403" cy="506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35" name="Hộp Văn bản 114">
                <a:extLst>
                  <a:ext uri="{FF2B5EF4-FFF2-40B4-BE49-F238E27FC236}">
                    <a16:creationId xmlns:a16="http://schemas.microsoft.com/office/drawing/2014/main" id="{DB6CAAC2-EE21-08DA-628E-CCDC2272BE74}"/>
                  </a:ext>
                </a:extLst>
              </p:cNvPr>
              <p:cNvSpPr txBox="1"/>
              <p:nvPr/>
            </p:nvSpPr>
            <p:spPr>
              <a:xfrm>
                <a:off x="707307" y="1235215"/>
                <a:ext cx="544403" cy="50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chứng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2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A28E7BED-663B-E129-78A3-8EDBEBF3621F}"/>
                  </a:ext>
                </a:extLst>
              </p:cNvPr>
              <p:cNvSpPr/>
              <p:nvPr/>
            </p:nvSpPr>
            <p:spPr>
              <a:xfrm>
                <a:off x="799219" y="1967142"/>
                <a:ext cx="570017" cy="2362629"/>
              </a:xfrm>
              <a:prstGeom prst="rect">
                <a:avLst/>
              </a:prstGeom>
              <a:gradFill flip="none" rotWithShape="1">
                <a:gsLst>
                  <a:gs pos="35000">
                    <a:srgbClr val="FFE7D3"/>
                  </a:gs>
                  <a:gs pos="0">
                    <a:srgbClr val="FCD5B5"/>
                  </a:gs>
                  <a:gs pos="44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37" name="Hộp Văn bản 121">
                <a:extLst>
                  <a:ext uri="{FF2B5EF4-FFF2-40B4-BE49-F238E27FC236}">
                    <a16:creationId xmlns:a16="http://schemas.microsoft.com/office/drawing/2014/main" id="{4F6C003A-54A0-126A-9788-227259F88A59}"/>
                  </a:ext>
                </a:extLst>
              </p:cNvPr>
              <p:cNvSpPr txBox="1"/>
              <p:nvPr/>
            </p:nvSpPr>
            <p:spPr>
              <a:xfrm>
                <a:off x="835031" y="2198997"/>
                <a:ext cx="522164" cy="20285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Đất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nóng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--&gt;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thay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đổi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hướng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gió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tốc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bay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hước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--&gt;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trận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mưa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bão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lớn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đợt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nóng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khắc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nghiệt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kéo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dài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38" name="Hình chữ nhật 37">
                <a:extLst>
                  <a:ext uri="{FF2B5EF4-FFF2-40B4-BE49-F238E27FC236}">
                    <a16:creationId xmlns:a16="http://schemas.microsoft.com/office/drawing/2014/main" id="{07006277-8F1C-9BAB-C0E4-5916D08061B6}"/>
                  </a:ext>
                </a:extLst>
              </p:cNvPr>
              <p:cNvSpPr/>
              <p:nvPr/>
            </p:nvSpPr>
            <p:spPr>
              <a:xfrm>
                <a:off x="1376096" y="560332"/>
                <a:ext cx="1237852" cy="54776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39" name="Hộp Văn bản 124">
                <a:extLst>
                  <a:ext uri="{FF2B5EF4-FFF2-40B4-BE49-F238E27FC236}">
                    <a16:creationId xmlns:a16="http://schemas.microsoft.com/office/drawing/2014/main" id="{18CDA09F-C498-75A8-8D41-814A368D1EA8}"/>
                  </a:ext>
                </a:extLst>
              </p:cNvPr>
              <p:cNvSpPr txBox="1"/>
              <p:nvPr/>
            </p:nvSpPr>
            <p:spPr>
              <a:xfrm>
                <a:off x="1350733" y="575186"/>
                <a:ext cx="1347417" cy="5477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Thời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tiết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tồn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tại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ở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hai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thái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cực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một</a:t>
                </a:r>
                <a:r>
                  <a:rPr lang="en-US" sz="3600" b="1" i="1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b="1" i="1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lúc</a:t>
                </a:r>
                <a:endParaRPr lang="en-US" sz="3600" b="1" i="1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40" name="Hình chữ nhật 39">
                <a:extLst>
                  <a:ext uri="{FF2B5EF4-FFF2-40B4-BE49-F238E27FC236}">
                    <a16:creationId xmlns:a16="http://schemas.microsoft.com/office/drawing/2014/main" id="{29416DE0-433D-9857-295A-D2FE1FAD735B}"/>
                  </a:ext>
                </a:extLst>
              </p:cNvPr>
              <p:cNvSpPr/>
              <p:nvPr/>
            </p:nvSpPr>
            <p:spPr>
              <a:xfrm>
                <a:off x="1392538" y="1235215"/>
                <a:ext cx="544403" cy="53734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41" name="Hộp Văn bản 126">
                <a:extLst>
                  <a:ext uri="{FF2B5EF4-FFF2-40B4-BE49-F238E27FC236}">
                    <a16:creationId xmlns:a16="http://schemas.microsoft.com/office/drawing/2014/main" id="{87A4495B-DE19-AEA2-5524-03C0541B4882}"/>
                  </a:ext>
                </a:extLst>
              </p:cNvPr>
              <p:cNvSpPr txBox="1"/>
              <p:nvPr/>
            </p:nvSpPr>
            <p:spPr>
              <a:xfrm>
                <a:off x="1395086" y="1250101"/>
                <a:ext cx="544403" cy="537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chứng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3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42" name="Hình chữ nhật 41">
                <a:extLst>
                  <a:ext uri="{FF2B5EF4-FFF2-40B4-BE49-F238E27FC236}">
                    <a16:creationId xmlns:a16="http://schemas.microsoft.com/office/drawing/2014/main" id="{BFCC73F0-D46B-B615-CA92-AE0AF10E6079}"/>
                  </a:ext>
                </a:extLst>
              </p:cNvPr>
              <p:cNvSpPr/>
              <p:nvPr/>
            </p:nvSpPr>
            <p:spPr>
              <a:xfrm>
                <a:off x="1484449" y="1951060"/>
                <a:ext cx="544403" cy="2362629"/>
              </a:xfrm>
              <a:prstGeom prst="rect">
                <a:avLst/>
              </a:prstGeom>
              <a:gradFill flip="none" rotWithShape="1">
                <a:gsLst>
                  <a:gs pos="35000">
                    <a:srgbClr val="FFE7D3"/>
                  </a:gs>
                  <a:gs pos="0">
                    <a:srgbClr val="FCD5B5"/>
                  </a:gs>
                  <a:gs pos="44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43" name="Hộp Văn bản 128">
                <a:extLst>
                  <a:ext uri="{FF2B5EF4-FFF2-40B4-BE49-F238E27FC236}">
                    <a16:creationId xmlns:a16="http://schemas.microsoft.com/office/drawing/2014/main" id="{7DD866EB-E733-4AFB-5A69-5EAA1FD10A03}"/>
                  </a:ext>
                </a:extLst>
              </p:cNvPr>
              <p:cNvSpPr txBox="1"/>
              <p:nvPr/>
            </p:nvSpPr>
            <p:spPr>
              <a:xfrm>
                <a:off x="1516095" y="1840460"/>
                <a:ext cx="481387" cy="1497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ẩm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tăng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cao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--&gt;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Gây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ra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mưa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lớn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lũ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lụt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nghiêm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trọng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44" name="Hình chữ nhật 43">
                <a:extLst>
                  <a:ext uri="{FF2B5EF4-FFF2-40B4-BE49-F238E27FC236}">
                    <a16:creationId xmlns:a16="http://schemas.microsoft.com/office/drawing/2014/main" id="{795E7D77-CC49-14B1-4F93-E192053FF458}"/>
                  </a:ext>
                </a:extLst>
              </p:cNvPr>
              <p:cNvSpPr/>
              <p:nvPr/>
            </p:nvSpPr>
            <p:spPr>
              <a:xfrm>
                <a:off x="2060107" y="1235215"/>
                <a:ext cx="544403" cy="52003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45" name="Hộp Văn bản 130">
                <a:extLst>
                  <a:ext uri="{FF2B5EF4-FFF2-40B4-BE49-F238E27FC236}">
                    <a16:creationId xmlns:a16="http://schemas.microsoft.com/office/drawing/2014/main" id="{72C18AB2-1624-B499-034B-C132DD397913}"/>
                  </a:ext>
                </a:extLst>
              </p:cNvPr>
              <p:cNvSpPr txBox="1"/>
              <p:nvPr/>
            </p:nvSpPr>
            <p:spPr>
              <a:xfrm>
                <a:off x="2058916" y="1226403"/>
                <a:ext cx="544403" cy="520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Bằng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chứng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4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46" name="Hình chữ nhật 45">
                <a:extLst>
                  <a:ext uri="{FF2B5EF4-FFF2-40B4-BE49-F238E27FC236}">
                    <a16:creationId xmlns:a16="http://schemas.microsoft.com/office/drawing/2014/main" id="{6CB571F3-6A7B-B842-2192-434837D30A30}"/>
                  </a:ext>
                </a:extLst>
              </p:cNvPr>
              <p:cNvSpPr/>
              <p:nvPr/>
            </p:nvSpPr>
            <p:spPr>
              <a:xfrm>
                <a:off x="2179111" y="1960501"/>
                <a:ext cx="584365" cy="2353188"/>
              </a:xfrm>
              <a:prstGeom prst="rect">
                <a:avLst/>
              </a:prstGeom>
              <a:gradFill flip="none" rotWithShape="1">
                <a:gsLst>
                  <a:gs pos="35000">
                    <a:srgbClr val="FFE7D3"/>
                  </a:gs>
                  <a:gs pos="0">
                    <a:srgbClr val="FCD5B5"/>
                  </a:gs>
                  <a:gs pos="44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>
                <a:noFill/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47" name="Hộp Văn bản 132">
                <a:extLst>
                  <a:ext uri="{FF2B5EF4-FFF2-40B4-BE49-F238E27FC236}">
                    <a16:creationId xmlns:a16="http://schemas.microsoft.com/office/drawing/2014/main" id="{AE5F2B5B-480D-8E26-3802-958AF91FE1F9}"/>
                  </a:ext>
                </a:extLst>
              </p:cNvPr>
              <p:cNvSpPr txBox="1"/>
              <p:nvPr/>
            </p:nvSpPr>
            <p:spPr>
              <a:xfrm>
                <a:off x="2199085" y="1808625"/>
                <a:ext cx="544403" cy="26286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50" tIns="6350" rIns="6350" bIns="6350" anchor="ctr" anchorCtr="0">
                <a:no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đến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lượng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mưa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ẩm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không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khí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độ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ẩm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đất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sự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lưu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chuyển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không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khí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bão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tuyết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mặt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băng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dòng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hải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lưu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hiện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tượng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"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nước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trồi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"</a:t>
                </a:r>
                <a:endParaRPr lang="en-US" sz="36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446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57287" y="4279444"/>
            <a:ext cx="6680812" cy="6588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7929" y="1714500"/>
            <a:ext cx="18061480" cy="8477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05506" y="1306738"/>
            <a:ext cx="1392832" cy="1439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0" b="74471"/>
          <a:stretch>
            <a:fillRect/>
          </a:stretch>
        </p:blipFill>
        <p:spPr>
          <a:xfrm>
            <a:off x="667268" y="9688637"/>
            <a:ext cx="16999589" cy="886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59920" y="7488044"/>
            <a:ext cx="3968392" cy="4141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8831" flipH="1">
            <a:off x="14866714" y="-213863"/>
            <a:ext cx="3579719" cy="19460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895624" y="8171876"/>
            <a:ext cx="3101130" cy="28304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02558" y="7169763"/>
            <a:ext cx="652285" cy="100211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68445" y="1419748"/>
            <a:ext cx="672535" cy="117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7"/>
              </a:lnSpc>
              <a:spcBef>
                <a:spcPct val="0"/>
              </a:spcBef>
            </a:pPr>
            <a:r>
              <a:rPr lang="en-US" sz="6755" dirty="0">
                <a:solidFill>
                  <a:srgbClr val="FFE7D3"/>
                </a:solidFill>
                <a:latin typeface="Roboto Condensed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427" y="2654200"/>
            <a:ext cx="5420573" cy="4283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81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hiệu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tỏ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thiết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5BF4F9F-C983-2DD2-A762-4A290BB82EDF}"/>
              </a:ext>
            </a:extLst>
          </p:cNvPr>
          <p:cNvSpPr txBox="1"/>
          <p:nvPr/>
        </p:nvSpPr>
        <p:spPr>
          <a:xfrm>
            <a:off x="6063708" y="5322659"/>
            <a:ext cx="5757398" cy="4283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81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vậy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tải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51EBD9E-AFB2-F9A2-BBD8-689B8762B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77200" y="3440820"/>
            <a:ext cx="1392832" cy="143995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69DC9134-0109-5D17-D8E1-2C791549165D}"/>
              </a:ext>
            </a:extLst>
          </p:cNvPr>
          <p:cNvSpPr txBox="1"/>
          <p:nvPr/>
        </p:nvSpPr>
        <p:spPr>
          <a:xfrm>
            <a:off x="8471465" y="3560837"/>
            <a:ext cx="672535" cy="117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7"/>
              </a:lnSpc>
              <a:spcBef>
                <a:spcPct val="0"/>
              </a:spcBef>
            </a:pPr>
            <a:r>
              <a:rPr lang="en-US" sz="6755" dirty="0">
                <a:solidFill>
                  <a:srgbClr val="FFE7D3"/>
                </a:solidFill>
                <a:latin typeface="Roboto Condensed Bold"/>
              </a:rPr>
              <a:t>2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D246DC2-3711-DE41-B9FE-B47C6A18B550}"/>
              </a:ext>
            </a:extLst>
          </p:cNvPr>
          <p:cNvSpPr txBox="1"/>
          <p:nvPr/>
        </p:nvSpPr>
        <p:spPr>
          <a:xfrm>
            <a:off x="12321830" y="3226389"/>
            <a:ext cx="5302104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81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hành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VB,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chúng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ta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nguồn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340080C-8BAE-5086-23A2-EAF99B255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22241" y="1639055"/>
            <a:ext cx="1392832" cy="1439958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E942AE4A-AAE4-5D3F-914F-2A63299FBD3E}"/>
              </a:ext>
            </a:extLst>
          </p:cNvPr>
          <p:cNvSpPr txBox="1"/>
          <p:nvPr/>
        </p:nvSpPr>
        <p:spPr>
          <a:xfrm>
            <a:off x="14582389" y="1828442"/>
            <a:ext cx="672535" cy="117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7"/>
              </a:lnSpc>
              <a:spcBef>
                <a:spcPct val="0"/>
              </a:spcBef>
            </a:pPr>
            <a:r>
              <a:rPr lang="en-US" sz="6755" dirty="0">
                <a:solidFill>
                  <a:srgbClr val="FFE7D3"/>
                </a:solidFill>
                <a:latin typeface="Roboto Condensed Bold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13849-0763-580B-3465-C6FDD9D94472}"/>
              </a:ext>
            </a:extLst>
          </p:cNvPr>
          <p:cNvSpPr txBox="1"/>
          <p:nvPr/>
        </p:nvSpPr>
        <p:spPr>
          <a:xfrm>
            <a:off x="741719" y="274014"/>
            <a:ext cx="6878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7 IcielSoup of Justice" panose="020B0604020202020204" charset="0"/>
              </a:rPr>
              <a:t>THẢO LUẬN NHÓM ĐÔI</a:t>
            </a:r>
          </a:p>
        </p:txBody>
      </p:sp>
      <p:pic>
        <p:nvPicPr>
          <p:cNvPr id="21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8CB3E4EF-B173-3544-258B-0206E2D0B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63382" y="235876"/>
            <a:ext cx="2666998" cy="1440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3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2" grpId="0"/>
      <p:bldP spid="14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231" y="419100"/>
            <a:ext cx="13544185" cy="8729997"/>
            <a:chOff x="0" y="0"/>
            <a:chExt cx="18058913" cy="789177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0" y="0"/>
              <a:ext cx="9286951" cy="741267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8850117" y="541484"/>
              <a:ext cx="9208796" cy="735029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667288" y="1080206"/>
            <a:ext cx="548919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242254"/>
                </a:solidFill>
                <a:latin typeface="Roboto Condensed Bold"/>
              </a:rPr>
              <a:t>Nhận</a:t>
            </a:r>
            <a:r>
              <a:rPr lang="en-US" sz="4499" dirty="0">
                <a:solidFill>
                  <a:srgbClr val="242254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242254"/>
                </a:solidFill>
                <a:latin typeface="Roboto Condensed Bold"/>
              </a:rPr>
              <a:t>xét</a:t>
            </a:r>
            <a:endParaRPr lang="en-US" sz="4499" dirty="0">
              <a:solidFill>
                <a:srgbClr val="242254"/>
              </a:solidFill>
              <a:latin typeface="Roboto Condense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0" b="74471"/>
          <a:stretch>
            <a:fillRect/>
          </a:stretch>
        </p:blipFill>
        <p:spPr>
          <a:xfrm>
            <a:off x="667268" y="9688637"/>
            <a:ext cx="16999589" cy="8861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303804" y="6657961"/>
            <a:ext cx="3968392" cy="414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2406">
            <a:off x="355584" y="8897007"/>
            <a:ext cx="3579719" cy="19460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95624" y="8171876"/>
            <a:ext cx="3101130" cy="28304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02558" y="7169763"/>
            <a:ext cx="652285" cy="100211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86133" y="3053394"/>
            <a:ext cx="1327903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mối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nguồn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=&gt;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phú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8" r="20091" b="73545"/>
          <a:stretch>
            <a:fillRect/>
          </a:stretch>
        </p:blipFill>
        <p:spPr>
          <a:xfrm>
            <a:off x="5116283" y="9520894"/>
            <a:ext cx="14330923" cy="966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00000">
            <a:off x="16726344" y="-1107871"/>
            <a:ext cx="2794658" cy="25507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58707" y="6422632"/>
            <a:ext cx="4016984" cy="41922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2135" y="9019838"/>
            <a:ext cx="652285" cy="1002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49750" y="490220"/>
            <a:ext cx="15027027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E5333A"/>
                </a:solidFill>
                <a:latin typeface="#9Slide07 SVNUT Triumph Press"/>
              </a:rPr>
              <a:t>Biến đổi khí hậu gây thiệt hại lớn cho toàn cầu</a:t>
            </a:r>
          </a:p>
        </p:txBody>
      </p:sp>
      <p:pic>
        <p:nvPicPr>
          <p:cNvPr id="7" name="Picture 7"/>
          <p:cNvPicPr>
            <a:picLocks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2343150" y="2057400"/>
            <a:ext cx="13601700" cy="7650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5" r="13269" b="72539"/>
          <a:stretch>
            <a:fillRect/>
          </a:stretch>
        </p:blipFill>
        <p:spPr>
          <a:xfrm>
            <a:off x="-923177" y="9258300"/>
            <a:ext cx="19271453" cy="1248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986714" y="7782341"/>
            <a:ext cx="3670375" cy="3350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62697" y="2655662"/>
            <a:ext cx="12092182" cy="79657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48237" y="1013821"/>
            <a:ext cx="17417351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00"/>
              </a:lnSpc>
            </a:pP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3.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Những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báo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cáo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và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con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số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đầy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ám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ảnh</a:t>
            </a:r>
            <a:endParaRPr lang="en-US" sz="5500" dirty="0">
              <a:solidFill>
                <a:srgbClr val="416237"/>
              </a:solidFill>
              <a:latin typeface="#9Slide07 SVNUT Triumph Pres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39684" y="4047044"/>
            <a:ext cx="961458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thầm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3 (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6, 7),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hút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tới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vấn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biến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khí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hậu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Trái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tiện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phi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vậy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5324" y="791914"/>
            <a:ext cx="17417351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00"/>
              </a:lnSpc>
            </a:pP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3.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Những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báo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cáo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và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con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số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đầy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ám</a:t>
            </a:r>
            <a:r>
              <a:rPr lang="en-US" sz="5500" dirty="0">
                <a:solidFill>
                  <a:srgbClr val="416237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rgbClr val="416237"/>
                </a:solidFill>
                <a:latin typeface="#9Slide07 SVNUT Triumph Press"/>
              </a:rPr>
              <a:t>ảnh</a:t>
            </a:r>
            <a:endParaRPr lang="en-US" sz="5500" dirty="0">
              <a:solidFill>
                <a:srgbClr val="416237"/>
              </a:solidFill>
              <a:latin typeface="#9Slide07 SVNUT Triumph Pres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17" r="12717" b="73586"/>
          <a:stretch>
            <a:fillRect/>
          </a:stretch>
        </p:blipFill>
        <p:spPr>
          <a:xfrm>
            <a:off x="-161794" y="9305925"/>
            <a:ext cx="18594668" cy="12011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73586"/>
          <a:stretch>
            <a:fillRect/>
          </a:stretch>
        </p:blipFill>
        <p:spPr>
          <a:xfrm flipV="1">
            <a:off x="-1033277" y="-442866"/>
            <a:ext cx="22332040" cy="120116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8C235A51-C010-9B97-9E48-CA4C7BC095B2}"/>
              </a:ext>
            </a:extLst>
          </p:cNvPr>
          <p:cNvGrpSpPr/>
          <p:nvPr/>
        </p:nvGrpSpPr>
        <p:grpSpPr>
          <a:xfrm>
            <a:off x="3886200" y="2650986"/>
            <a:ext cx="9753600" cy="7194502"/>
            <a:chOff x="0" y="-957"/>
            <a:chExt cx="2723500" cy="2645526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AE05DEA-051A-7B1A-56D1-DFC8AF0F3A9F}"/>
                </a:ext>
              </a:extLst>
            </p:cNvPr>
            <p:cNvGrpSpPr/>
            <p:nvPr/>
          </p:nvGrpSpPr>
          <p:grpSpPr>
            <a:xfrm>
              <a:off x="0" y="-957"/>
              <a:ext cx="2723500" cy="2645526"/>
              <a:chOff x="0" y="-957"/>
              <a:chExt cx="2723500" cy="2645526"/>
            </a:xfrm>
          </p:grpSpPr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2A43B689-29F2-D80E-6CAE-A53213E29F9B}"/>
                  </a:ext>
                </a:extLst>
              </p:cNvPr>
              <p:cNvSpPr/>
              <p:nvPr/>
            </p:nvSpPr>
            <p:spPr>
              <a:xfrm>
                <a:off x="0" y="0"/>
                <a:ext cx="2723500" cy="264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1B81A982-32B8-2836-5EBD-D6A8F593381E}"/>
                  </a:ext>
                </a:extLst>
              </p:cNvPr>
              <p:cNvSpPr/>
              <p:nvPr/>
            </p:nvSpPr>
            <p:spPr>
              <a:xfrm>
                <a:off x="1689140" y="58214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1" name="Hộp Văn bản 137">
                <a:extLst>
                  <a:ext uri="{FF2B5EF4-FFF2-40B4-BE49-F238E27FC236}">
                    <a16:creationId xmlns:a16="http://schemas.microsoft.com/office/drawing/2014/main" id="{7B501698-C3E6-6A56-F8DC-D8247046EAD0}"/>
                  </a:ext>
                </a:extLst>
              </p:cNvPr>
              <p:cNvSpPr txBox="1"/>
              <p:nvPr/>
            </p:nvSpPr>
            <p:spPr>
              <a:xfrm>
                <a:off x="1689140" y="58214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Phương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tiện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phi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ngôn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ngữ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: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Hình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ảnh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,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số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liệu</a:t>
                </a:r>
                <a:endParaRPr lang="en-US" sz="35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77D04CB6-9C4F-DEB5-3172-528C5B289759}"/>
                  </a:ext>
                </a:extLst>
              </p:cNvPr>
              <p:cNvSpPr/>
              <p:nvPr/>
            </p:nvSpPr>
            <p:spPr>
              <a:xfrm>
                <a:off x="38994" y="-957"/>
                <a:ext cx="2645526" cy="264552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2122" y="44146"/>
                    </a:moveTo>
                    <a:lnTo>
                      <a:pt x="112122" y="44146"/>
                    </a:lnTo>
                    <a:cubicBezTo>
                      <a:pt x="114593" y="52271"/>
                      <a:pt x="115131" y="60862"/>
                      <a:pt x="113691" y="69233"/>
                    </a:cubicBezTo>
                    <a:lnTo>
                      <a:pt x="118939" y="70829"/>
                    </a:lnTo>
                    <a:lnTo>
                      <a:pt x="108160" y="74649"/>
                    </a:lnTo>
                    <a:lnTo>
                      <a:pt x="100453" y="65206"/>
                    </a:lnTo>
                    <a:lnTo>
                      <a:pt x="105695" y="66800"/>
                    </a:lnTo>
                    <a:lnTo>
                      <a:pt x="105695" y="66800"/>
                    </a:lnTo>
                    <a:cubicBezTo>
                      <a:pt x="106703" y="60025"/>
                      <a:pt x="106192" y="53110"/>
                      <a:pt x="104199" y="46556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318A6BAF-CE7E-41B7-C8D2-77514BF9240E}"/>
                  </a:ext>
                </a:extLst>
              </p:cNvPr>
              <p:cNvSpPr/>
              <p:nvPr/>
            </p:nvSpPr>
            <p:spPr>
              <a:xfrm>
                <a:off x="1689140" y="1649189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4" name="Hộp Văn bản 140">
                <a:extLst>
                  <a:ext uri="{FF2B5EF4-FFF2-40B4-BE49-F238E27FC236}">
                    <a16:creationId xmlns:a16="http://schemas.microsoft.com/office/drawing/2014/main" id="{62FAF173-EDA1-C5B5-E00B-3E04BBF13584}"/>
                  </a:ext>
                </a:extLst>
              </p:cNvPr>
              <p:cNvSpPr txBox="1"/>
              <p:nvPr/>
            </p:nvSpPr>
            <p:spPr>
              <a:xfrm>
                <a:off x="1689140" y="1649189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Tăng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tính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thuyết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phục</a:t>
                </a:r>
                <a:endParaRPr lang="en-US" sz="35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CF58BFB-816E-F9EE-69A6-3947D09B4F6D}"/>
                  </a:ext>
                </a:extLst>
              </p:cNvPr>
              <p:cNvSpPr/>
              <p:nvPr/>
            </p:nvSpPr>
            <p:spPr>
              <a:xfrm>
                <a:off x="38994" y="-957"/>
                <a:ext cx="2645526" cy="264552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5854" y="112122"/>
                    </a:moveTo>
                    <a:lnTo>
                      <a:pt x="75854" y="112122"/>
                    </a:lnTo>
                    <a:cubicBezTo>
                      <a:pt x="67729" y="114593"/>
                      <a:pt x="59138" y="115131"/>
                      <a:pt x="50767" y="113691"/>
                    </a:cubicBezTo>
                    <a:lnTo>
                      <a:pt x="49171" y="118939"/>
                    </a:lnTo>
                    <a:lnTo>
                      <a:pt x="45351" y="108160"/>
                    </a:lnTo>
                    <a:lnTo>
                      <a:pt x="54794" y="100453"/>
                    </a:lnTo>
                    <a:lnTo>
                      <a:pt x="53200" y="105695"/>
                    </a:lnTo>
                    <a:lnTo>
                      <a:pt x="53200" y="105695"/>
                    </a:lnTo>
                    <a:cubicBezTo>
                      <a:pt x="59975" y="106703"/>
                      <a:pt x="66890" y="106192"/>
                      <a:pt x="73444" y="104199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CFED6EDF-5C12-D536-6308-37068C0C45F0}"/>
                  </a:ext>
                </a:extLst>
              </p:cNvPr>
              <p:cNvSpPr/>
              <p:nvPr/>
            </p:nvSpPr>
            <p:spPr>
              <a:xfrm>
                <a:off x="98165" y="1649189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7" name="Hộp Văn bản 143">
                <a:extLst>
                  <a:ext uri="{FF2B5EF4-FFF2-40B4-BE49-F238E27FC236}">
                    <a16:creationId xmlns:a16="http://schemas.microsoft.com/office/drawing/2014/main" id="{6E08CB2E-708A-7659-34A8-943679567BE3}"/>
                  </a:ext>
                </a:extLst>
              </p:cNvPr>
              <p:cNvSpPr txBox="1"/>
              <p:nvPr/>
            </p:nvSpPr>
            <p:spPr>
              <a:xfrm>
                <a:off x="98165" y="1649189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Mức độ cập nhật thông tin phong phú của tác giả</a:t>
                </a:r>
                <a:endParaRPr lang="en-US" sz="350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40F9EB32-9B37-092D-5761-8C43AC876D02}"/>
                  </a:ext>
                </a:extLst>
              </p:cNvPr>
              <p:cNvSpPr/>
              <p:nvPr/>
            </p:nvSpPr>
            <p:spPr>
              <a:xfrm>
                <a:off x="38994" y="-957"/>
                <a:ext cx="2645526" cy="264552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878" y="75854"/>
                    </a:moveTo>
                    <a:cubicBezTo>
                      <a:pt x="5407" y="67729"/>
                      <a:pt x="4869" y="59138"/>
                      <a:pt x="6309" y="50767"/>
                    </a:cubicBezTo>
                    <a:lnTo>
                      <a:pt x="1061" y="49171"/>
                    </a:lnTo>
                    <a:lnTo>
                      <a:pt x="11840" y="45351"/>
                    </a:lnTo>
                    <a:lnTo>
                      <a:pt x="19547" y="54794"/>
                    </a:lnTo>
                    <a:lnTo>
                      <a:pt x="14305" y="53200"/>
                    </a:lnTo>
                    <a:lnTo>
                      <a:pt x="14305" y="53200"/>
                    </a:lnTo>
                    <a:cubicBezTo>
                      <a:pt x="13297" y="59975"/>
                      <a:pt x="13808" y="66890"/>
                      <a:pt x="15801" y="73444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19" name="Hình chữ nhật 18">
                <a:extLst>
                  <a:ext uri="{FF2B5EF4-FFF2-40B4-BE49-F238E27FC236}">
                    <a16:creationId xmlns:a16="http://schemas.microsoft.com/office/drawing/2014/main" id="{1A6FA092-3FF5-860E-75D9-250BFAC5F86B}"/>
                  </a:ext>
                </a:extLst>
              </p:cNvPr>
              <p:cNvSpPr/>
              <p:nvPr/>
            </p:nvSpPr>
            <p:spPr>
              <a:xfrm>
                <a:off x="98165" y="58214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  <p:sp>
            <p:nvSpPr>
              <p:cNvPr id="20" name="Hộp Văn bản 146">
                <a:extLst>
                  <a:ext uri="{FF2B5EF4-FFF2-40B4-BE49-F238E27FC236}">
                    <a16:creationId xmlns:a16="http://schemas.microsoft.com/office/drawing/2014/main" id="{F2E5C51A-65F1-03CF-5474-D71C3ACD8C40}"/>
                  </a:ext>
                </a:extLst>
              </p:cNvPr>
              <p:cNvSpPr txBox="1"/>
              <p:nvPr/>
            </p:nvSpPr>
            <p:spPr>
              <a:xfrm>
                <a:off x="59185" y="97925"/>
                <a:ext cx="936208" cy="936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Sử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dụng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nguồn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tài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liệu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tham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khảo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hợp</a:t>
                </a:r>
                <a:r>
                  <a:rPr lang="en-US" sz="3500" dirty="0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 </a:t>
                </a:r>
                <a:r>
                  <a:rPr lang="en-US" sz="3500" dirty="0" err="1">
                    <a:solidFill>
                      <a:srgbClr val="000000"/>
                    </a:solidFill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lí</a:t>
                </a:r>
                <a:endParaRPr lang="en-US" sz="3500" dirty="0"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ABEADF1-2F4A-E549-6D26-54031EB5761D}"/>
                  </a:ext>
                </a:extLst>
              </p:cNvPr>
              <p:cNvSpPr/>
              <p:nvPr/>
            </p:nvSpPr>
            <p:spPr>
              <a:xfrm>
                <a:off x="38994" y="-957"/>
                <a:ext cx="2645526" cy="264552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44146" y="7878"/>
                    </a:moveTo>
                    <a:lnTo>
                      <a:pt x="44146" y="7878"/>
                    </a:lnTo>
                    <a:cubicBezTo>
                      <a:pt x="52271" y="5407"/>
                      <a:pt x="60862" y="4869"/>
                      <a:pt x="69233" y="6309"/>
                    </a:cubicBezTo>
                    <a:lnTo>
                      <a:pt x="70829" y="1061"/>
                    </a:lnTo>
                    <a:lnTo>
                      <a:pt x="74649" y="11840"/>
                    </a:lnTo>
                    <a:lnTo>
                      <a:pt x="65206" y="19547"/>
                    </a:lnTo>
                    <a:lnTo>
                      <a:pt x="66800" y="14305"/>
                    </a:lnTo>
                    <a:lnTo>
                      <a:pt x="66800" y="14305"/>
                    </a:lnTo>
                    <a:cubicBezTo>
                      <a:pt x="60025" y="13297"/>
                      <a:pt x="53110" y="13808"/>
                      <a:pt x="46556" y="15801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>
                    <a:effectLst/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4482341" y="2964927"/>
            <a:ext cx="8325167" cy="86068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35490" y="866775"/>
            <a:ext cx="1623060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III. LUYỆN TẬP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19600" y="4752043"/>
            <a:ext cx="8210699" cy="323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9038" lvl="1" indent="-659519" algn="just">
              <a:lnSpc>
                <a:spcPts val="8553"/>
              </a:lnSpc>
              <a:buFont typeface="Arial"/>
              <a:buChar char="•"/>
            </a:pPr>
            <a:r>
              <a:rPr lang="en-US" sz="5500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PHT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4</a:t>
            </a:r>
          </a:p>
          <a:p>
            <a:pPr marL="1319038" lvl="1" indent="-659519" algn="just">
              <a:lnSpc>
                <a:spcPts val="8553"/>
              </a:lnSpc>
              <a:buFont typeface="Arial"/>
              <a:buChar char="•"/>
            </a:pP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nhân</a:t>
            </a:r>
            <a:endParaRPr lang="en-US" sz="5500" dirty="0">
              <a:solidFill>
                <a:srgbClr val="000000"/>
              </a:solidFill>
              <a:latin typeface="Roboto Condensed"/>
            </a:endParaRPr>
          </a:p>
          <a:p>
            <a:pPr marL="1319038" lvl="1" indent="-659519" algn="just">
              <a:lnSpc>
                <a:spcPts val="8553"/>
              </a:lnSpc>
              <a:buFont typeface="Arial"/>
              <a:buChar char="•"/>
            </a:pP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: 5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3724199" y="2521387"/>
            <a:ext cx="10152533" cy="104960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35490" y="866775"/>
            <a:ext cx="1623060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III. LUYỆN TẬP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38135" y="4936157"/>
            <a:ext cx="8211729" cy="323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3"/>
              </a:lnSpc>
            </a:pP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Khái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quát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VB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tin qua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 Italics"/>
              </a:rPr>
              <a:t>Thủy</a:t>
            </a:r>
            <a:r>
              <a:rPr lang="en-US" sz="55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 Italics"/>
              </a:rPr>
              <a:t>tiên</a:t>
            </a:r>
            <a:r>
              <a:rPr lang="en-US" sz="55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 Italics"/>
              </a:rPr>
              <a:t>tháng</a:t>
            </a:r>
            <a:r>
              <a:rPr lang="en-US" sz="55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55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9" b="64802"/>
          <a:stretch>
            <a:fillRect/>
          </a:stretch>
        </p:blipFill>
        <p:spPr>
          <a:xfrm>
            <a:off x="-227075" y="9585860"/>
            <a:ext cx="18515075" cy="13373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88151" y="8113185"/>
            <a:ext cx="3336980" cy="30457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037574" y="8944521"/>
            <a:ext cx="3670375" cy="3350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000" y="311649"/>
            <a:ext cx="18134075" cy="888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Đặc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điểm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của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kiểu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văn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bản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thông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tin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trong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“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Thủy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tiên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tháng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 </a:t>
            </a:r>
            <a:r>
              <a:rPr lang="en-US" sz="4500" dirty="0" err="1">
                <a:solidFill>
                  <a:srgbClr val="242254"/>
                </a:solidFill>
                <a:latin typeface="#9Slide07 SVNUT Triumph Press"/>
              </a:rPr>
              <a:t>Một</a:t>
            </a:r>
            <a:r>
              <a:rPr lang="en-US" sz="4500" dirty="0">
                <a:solidFill>
                  <a:srgbClr val="242254"/>
                </a:solidFill>
                <a:latin typeface="#9Slide07 SVNUT Triumph Press"/>
              </a:rPr>
              <a:t>”:</a:t>
            </a:r>
          </a:p>
        </p:txBody>
      </p:sp>
      <p:graphicFrame>
        <p:nvGraphicFramePr>
          <p:cNvPr id="28" name="Sơ đồ 27">
            <a:extLst>
              <a:ext uri="{FF2B5EF4-FFF2-40B4-BE49-F238E27FC236}">
                <a16:creationId xmlns:a16="http://schemas.microsoft.com/office/drawing/2014/main" id="{C0657B5F-A0A9-B90D-A802-A25FDB1C4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919338"/>
              </p:ext>
            </p:extLst>
          </p:nvPr>
        </p:nvGraphicFramePr>
        <p:xfrm>
          <a:off x="1066800" y="1200547"/>
          <a:ext cx="15016381" cy="865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A126EF1A-1F86-4B9F-836E-7901CE369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graphicEl>
                                              <a:dgm id="{A126EF1A-1F86-4B9F-836E-7901CE369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7FE7A341-7E67-4A6B-845C-546FBA257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graphicEl>
                                              <a:dgm id="{7FE7A341-7E67-4A6B-845C-546FBA257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D4E33A2-F7C6-479A-BC46-CD3D9BBD9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>
                                            <p:graphicEl>
                                              <a:dgm id="{0D4E33A2-F7C6-479A-BC46-CD3D9BBD9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06034EC-F8F2-486A-A398-E0B2430C8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>
                                            <p:graphicEl>
                                              <a:dgm id="{606034EC-F8F2-486A-A398-E0B2430C8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6521B5B-C498-4AE7-B8BC-3C471305A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graphicEl>
                                              <a:dgm id="{56521B5B-C498-4AE7-B8BC-3C471305A1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76E33C81-12AE-4AD8-A65A-FC7C677BC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>
                                            <p:graphicEl>
                                              <a:dgm id="{76E33C81-12AE-4AD8-A65A-FC7C677BC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6E1BE71-BCB1-4EBA-8A66-DB781C11B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graphicEl>
                                              <a:dgm id="{56E1BE71-BCB1-4EBA-8A66-DB781C11B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6260F94-4EA1-47BB-B58D-F736549F1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>
                                            <p:graphicEl>
                                              <a:dgm id="{C6260F94-4EA1-47BB-B58D-F736549F1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0471212-D7D6-4115-B27A-C989A8630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>
                                            <p:graphicEl>
                                              <a:dgm id="{50471212-D7D6-4115-B27A-C989A86308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Sub>
          <a:bldDgm bld="lvl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9276" y="9112722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1708" y="8130505"/>
            <a:ext cx="2160877" cy="19644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r="153" b="227"/>
          <a:stretch>
            <a:fillRect/>
          </a:stretch>
        </p:blipFill>
        <p:spPr>
          <a:xfrm>
            <a:off x="85428" y="3300484"/>
            <a:ext cx="6115178" cy="24613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r="176" b="251"/>
          <a:stretch>
            <a:fillRect/>
          </a:stretch>
        </p:blipFill>
        <p:spPr>
          <a:xfrm>
            <a:off x="6355684" y="3331373"/>
            <a:ext cx="5933086" cy="23880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312" b="387"/>
          <a:stretch>
            <a:fillRect/>
          </a:stretch>
        </p:blipFill>
        <p:spPr>
          <a:xfrm>
            <a:off x="513894" y="6095218"/>
            <a:ext cx="5775633" cy="23246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500" b="574"/>
          <a:stretch>
            <a:fillRect/>
          </a:stretch>
        </p:blipFill>
        <p:spPr>
          <a:xfrm>
            <a:off x="6554712" y="6115328"/>
            <a:ext cx="5725669" cy="23045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400539" y="3906232"/>
            <a:ext cx="5843375" cy="14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699">
                <a:solidFill>
                  <a:srgbClr val="063436"/>
                </a:solidFill>
                <a:latin typeface="Roboto Condensed"/>
              </a:rPr>
              <a:t>Tìm hiểu thông tin trong từng phần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6055" y="3807263"/>
            <a:ext cx="5053924" cy="14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699">
                <a:solidFill>
                  <a:srgbClr val="063436"/>
                </a:solidFill>
                <a:latin typeface="Roboto Condensed"/>
              </a:rPr>
              <a:t>Xác định cấu trúc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4016" y="6711006"/>
            <a:ext cx="6270696" cy="14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699">
                <a:solidFill>
                  <a:srgbClr val="063436"/>
                </a:solidFill>
                <a:latin typeface="Roboto Condensed"/>
              </a:rPr>
              <a:t>Chú ý các từ chỉ thứ tự, thuật ngữ, cước chú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8658" y="6624403"/>
            <a:ext cx="5137775" cy="14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699">
                <a:solidFill>
                  <a:srgbClr val="063436"/>
                </a:solidFill>
                <a:latin typeface="Roboto Condensed"/>
              </a:rPr>
              <a:t>Quan sát các phương tiện phi ngôn ngữ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r="280" b="354"/>
          <a:stretch>
            <a:fillRect/>
          </a:stretch>
        </p:blipFill>
        <p:spPr>
          <a:xfrm>
            <a:off x="12493168" y="3387467"/>
            <a:ext cx="5682963" cy="228739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04275" y="4058378"/>
            <a:ext cx="5092794" cy="128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4699">
                <a:solidFill>
                  <a:srgbClr val="063436"/>
                </a:solidFill>
                <a:latin typeface="Roboto Condensed"/>
              </a:rPr>
              <a:t>Nhận diện cách triển khai thông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r="500" b="574"/>
          <a:stretch>
            <a:fillRect/>
          </a:stretch>
        </p:blipFill>
        <p:spPr>
          <a:xfrm>
            <a:off x="12493168" y="6045371"/>
            <a:ext cx="5725669" cy="23045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787114" y="6624403"/>
            <a:ext cx="5137775" cy="14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699" spc="-140">
                <a:solidFill>
                  <a:srgbClr val="063436"/>
                </a:solidFill>
                <a:latin typeface="Roboto Condensed"/>
              </a:rPr>
              <a:t>Kết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nối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với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trải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nghiệm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của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bản</a:t>
            </a:r>
            <a:r>
              <a:rPr lang="en-US" sz="4699" spc="-140" dirty="0">
                <a:solidFill>
                  <a:srgbClr val="063436"/>
                </a:solidFill>
                <a:latin typeface="Roboto Condensed"/>
              </a:rPr>
              <a:t> </a:t>
            </a:r>
            <a:r>
              <a:rPr lang="en-US" sz="4699" spc="-140" dirty="0" err="1">
                <a:solidFill>
                  <a:srgbClr val="063436"/>
                </a:solidFill>
                <a:latin typeface="Roboto Condensed"/>
              </a:rPr>
              <a:t>thân</a:t>
            </a:r>
            <a:endParaRPr lang="en-US" sz="4699" spc="-140" dirty="0">
              <a:solidFill>
                <a:srgbClr val="063436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6441" y="728734"/>
            <a:ext cx="16895118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FEFFFE"/>
                </a:solidFill>
                <a:latin typeface="#9Slide07 SVNUT Triumph Press"/>
              </a:rPr>
              <a:t>Kinh nghiệm đọc thể loại văn bản thông tin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54921" y="8216207"/>
            <a:ext cx="3968392" cy="41415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48846" y="125415"/>
            <a:ext cx="652285" cy="100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44983" y="3501148"/>
            <a:ext cx="8647366" cy="62126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723603" y="3466196"/>
            <a:ext cx="9557048" cy="61773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74459" y="978673"/>
            <a:ext cx="75007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>
                <a:solidFill>
                  <a:srgbClr val="FFE7D3"/>
                </a:solidFill>
                <a:latin typeface="Fraunces Bold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26510" y="2131198"/>
            <a:ext cx="11113489" cy="1207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1"/>
              </a:lnSpc>
              <a:spcBef>
                <a:spcPct val="0"/>
              </a:spcBef>
            </a:pP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Xem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tranh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đoán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chủ</a:t>
            </a:r>
            <a:r>
              <a:rPr lang="en-US" sz="7933" dirty="0">
                <a:solidFill>
                  <a:srgbClr val="FEFFFE"/>
                </a:solidFill>
                <a:latin typeface="#9Slide07 SVNUT Triumph Press Bold"/>
              </a:rPr>
              <a:t> </a:t>
            </a:r>
            <a:r>
              <a:rPr lang="en-US" sz="7933" dirty="0" err="1">
                <a:solidFill>
                  <a:srgbClr val="FEFFFE"/>
                </a:solidFill>
                <a:latin typeface="#9Slide07 SVNUT Triumph Press Bold"/>
              </a:rPr>
              <a:t>đề</a:t>
            </a:r>
            <a:endParaRPr lang="en-US" sz="7933" dirty="0">
              <a:solidFill>
                <a:srgbClr val="FEFFFE"/>
              </a:solidFill>
              <a:latin typeface="#9Slide07 SVNUT Triumph Pres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7187507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86748" y="-639317"/>
            <a:ext cx="2160877" cy="19644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53000" y="1375226"/>
            <a:ext cx="1069349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III. LUYỆN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9556" y="3095669"/>
            <a:ext cx="15691797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914400"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Từ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văn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bản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này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em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có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suy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nghĩ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gì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về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hiện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tượng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biến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đổi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khí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hậu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trên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Trái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Đất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?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Bản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thân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em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có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thể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làm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gì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để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góp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phần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vệ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Trái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Đất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trước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những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biến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động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cực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đoan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của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thời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tiết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?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Hãy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viết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đoạn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văn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khoảng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7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câu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trình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bày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những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suy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nghĩ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FEFFFE"/>
                </a:solidFill>
                <a:latin typeface="Roboto Condensed"/>
              </a:rPr>
              <a:t>trên</a:t>
            </a:r>
            <a:r>
              <a:rPr lang="en-US" sz="5000" dirty="0">
                <a:solidFill>
                  <a:srgbClr val="FEFFFE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7819" y="7996538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86748" y="-639317"/>
            <a:ext cx="2160877" cy="19644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96054" y="561975"/>
            <a:ext cx="162306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IV. VẬN DỤNG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1853626"/>
            <a:ext cx="1728585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mở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rộng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loại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: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Lễ</a:t>
            </a:r>
            <a:r>
              <a:rPr lang="en-US" sz="3999" dirty="0">
                <a:solidFill>
                  <a:srgbClr val="FEFFFE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rửa</a:t>
            </a:r>
            <a:r>
              <a:rPr lang="en-US" sz="3999" dirty="0">
                <a:solidFill>
                  <a:srgbClr val="FEFFFE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làng</a:t>
            </a:r>
            <a:r>
              <a:rPr lang="en-US" sz="3999" dirty="0">
                <a:solidFill>
                  <a:srgbClr val="FEFFFE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người</a:t>
            </a:r>
            <a:r>
              <a:rPr lang="en-US" sz="3999" dirty="0">
                <a:solidFill>
                  <a:srgbClr val="FEFFFE"/>
                </a:solidFill>
                <a:latin typeface="Roboto Condensed Italics"/>
              </a:rPr>
              <a:t> Lô </a:t>
            </a:r>
            <a:r>
              <a:rPr lang="en-US" sz="3999" dirty="0" err="1">
                <a:solidFill>
                  <a:srgbClr val="FEFFFE"/>
                </a:solidFill>
                <a:latin typeface="Roboto Condensed Italics"/>
              </a:rPr>
              <a:t>Lô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hiểu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lễ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tục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trò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chơi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dân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dân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tộc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Việt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Nam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xem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trước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video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phóng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lễ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rửa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làng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Lô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Lô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: 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EFFFE"/>
                </a:solidFill>
                <a:latin typeface="Roboto Condensed"/>
                <a:hlinkClick r:id="rId12" tooltip="https://www.youtube.com/watch?v=EsQlP5boVr0"/>
              </a:rPr>
              <a:t>https://www.youtube.com/watch?v=EsQlP5boVr0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EFFFE"/>
                </a:solidFill>
                <a:latin typeface="Roboto Condensed"/>
              </a:rPr>
              <a:t>Video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hóa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dân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tộc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Lô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Lô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: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EFFFE"/>
                </a:solidFill>
                <a:latin typeface="Roboto Condensed"/>
                <a:hlinkClick r:id="rId13" tooltip="https://www.youtube.com/watch?v=C9RbDDwuyJs"/>
              </a:rPr>
              <a:t>https://www.youtube.com/watch?v=C9RbDDwuyJs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bài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giới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thiệu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nghi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lễ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truyền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thống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Lô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Lô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chuẩn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bị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phần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khởi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tiết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FEFFFE"/>
                </a:solidFill>
                <a:latin typeface="Roboto Condensed"/>
              </a:rPr>
              <a:t>): </a:t>
            </a:r>
            <a:r>
              <a:rPr lang="en-US" sz="3999" dirty="0">
                <a:solidFill>
                  <a:srgbClr val="FEFFFE"/>
                </a:solidFill>
                <a:latin typeface="Roboto Condensed"/>
                <a:hlinkClick r:id="rId14" tooltip="https://dantocmiennui.vn/nhung-nghi-le-truyen-thong-cua-nguoi-lo-lo-o-cao-bang/229272.html"/>
              </a:rPr>
              <a:t>https://dantocmiennui.vn/nhung-nghi-le-truyen-thong-cua-nguoi-lo-lo-o-cao-bang/229272.html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6" r="2631" b="58484"/>
          <a:stretch>
            <a:fillRect/>
          </a:stretch>
        </p:blipFill>
        <p:spPr>
          <a:xfrm>
            <a:off x="-26437" y="8881271"/>
            <a:ext cx="18374713" cy="164273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78366" y="2566217"/>
            <a:ext cx="4419240" cy="9803912"/>
            <a:chOff x="0" y="0"/>
            <a:chExt cx="5892320" cy="1307188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892320" cy="8977218"/>
            </a:xfrm>
            <a:prstGeom prst="rect">
              <a:avLst/>
            </a:prstGeom>
          </p:spPr>
        </p:pic>
        <p:grpSp>
          <p:nvGrpSpPr>
            <p:cNvPr id="5" name="Group 5"/>
            <p:cNvGrpSpPr/>
            <p:nvPr/>
          </p:nvGrpSpPr>
          <p:grpSpPr>
            <a:xfrm>
              <a:off x="0" y="5528082"/>
              <a:ext cx="5892320" cy="7543800"/>
              <a:chOff x="0" y="0"/>
              <a:chExt cx="1494903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9490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94903" h="1913890">
                    <a:moveTo>
                      <a:pt x="0" y="0"/>
                    </a:moveTo>
                    <a:lnTo>
                      <a:pt x="1494903" y="0"/>
                    </a:lnTo>
                    <a:lnTo>
                      <a:pt x="149490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2BCD6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5351" y="5340680"/>
            <a:ext cx="5866335" cy="53543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678606" y="2566217"/>
            <a:ext cx="10234327" cy="4150717"/>
            <a:chOff x="0" y="0"/>
            <a:chExt cx="13645769" cy="5534289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0"/>
              <a:ext cx="13645769" cy="5120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0"/>
                </a:lnSpc>
              </a:pPr>
              <a:r>
                <a:rPr lang="en-US" sz="11000">
                  <a:solidFill>
                    <a:srgbClr val="242254"/>
                  </a:solidFill>
                  <a:latin typeface="#9Slide05 Aphrodite Pro"/>
                </a:rPr>
                <a:t>Xin chào </a:t>
              </a:r>
            </a:p>
            <a:p>
              <a:pPr algn="ctr">
                <a:lnSpc>
                  <a:spcPts val="15400"/>
                </a:lnSpc>
              </a:pPr>
              <a:r>
                <a:rPr lang="en-US" sz="11000">
                  <a:solidFill>
                    <a:srgbClr val="242254"/>
                  </a:solidFill>
                  <a:latin typeface="#9Slide05 Aphrodite Pro"/>
                </a:rPr>
                <a:t>và hẹn gặp lại!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946082"/>
              <a:ext cx="1144984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1701" y="1028700"/>
            <a:ext cx="2141849" cy="19471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1701" y="3492156"/>
            <a:ext cx="899339" cy="1003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B6763-267F-08F5-1AB9-962AAD75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900"/>
            <a:ext cx="18288000" cy="12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5496" y="7187507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08928" y="3966582"/>
            <a:ext cx="10079072" cy="6320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69575" y="9085115"/>
            <a:ext cx="2160877" cy="19644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1016" y="1486399"/>
            <a:ext cx="13915650" cy="1985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55" lvl="1" indent="-582928" algn="just">
              <a:lnSpc>
                <a:spcPts val="8099"/>
              </a:lnSpc>
              <a:buFont typeface="Arial"/>
              <a:buChar char="•"/>
            </a:pP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Trái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Đất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–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cái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nôi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của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sự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sống</a:t>
            </a:r>
            <a:endParaRPr lang="en-US" sz="5399" dirty="0">
              <a:solidFill>
                <a:srgbClr val="FEFFFE"/>
              </a:solidFill>
              <a:latin typeface="Roboto Condensed Bold"/>
            </a:endParaRPr>
          </a:p>
          <a:p>
            <a:pPr marL="1165855" lvl="1" indent="-582928" algn="just">
              <a:lnSpc>
                <a:spcPts val="8099"/>
              </a:lnSpc>
              <a:buFont typeface="Arial"/>
              <a:buChar char="•"/>
            </a:pP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Các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loài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chung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sống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với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nhau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như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thế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5399" dirty="0" err="1">
                <a:solidFill>
                  <a:srgbClr val="FEFFFE"/>
                </a:solidFill>
                <a:latin typeface="Roboto Condensed Bold"/>
              </a:rPr>
              <a:t>nào</a:t>
            </a:r>
            <a:r>
              <a:rPr lang="en-US" sz="5399" dirty="0">
                <a:solidFill>
                  <a:srgbClr val="FEFFFE"/>
                </a:solidFill>
                <a:latin typeface="Roboto Condensed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55496" y="7187507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08928" y="3966582"/>
            <a:ext cx="10079072" cy="6320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9575" y="9085115"/>
            <a:ext cx="2160877" cy="19644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402196"/>
            <a:ext cx="13915650" cy="177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249"/>
              </a:lnSpc>
            </a:pPr>
            <a:r>
              <a:rPr lang="en-US" sz="9499">
                <a:solidFill>
                  <a:srgbClr val="FEFFFE"/>
                </a:solidFill>
                <a:latin typeface="#9Slide05 Aphrodite Pro Bold"/>
              </a:rPr>
              <a:t>Hòa điệu với tự nhiên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3763" y="1247775"/>
            <a:ext cx="1901355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en-US" sz="9000">
                <a:solidFill>
                  <a:srgbClr val="FFE7D3"/>
                </a:solidFill>
                <a:latin typeface="Fraunces Bold"/>
              </a:rPr>
              <a:t>BÀI 9: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863"/>
          <a:stretch>
            <a:fillRect/>
          </a:stretch>
        </p:blipFill>
        <p:spPr>
          <a:xfrm>
            <a:off x="621143" y="9492218"/>
            <a:ext cx="17045713" cy="1150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640" y="6483306"/>
            <a:ext cx="3968392" cy="4141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46494" y="8171876"/>
            <a:ext cx="3101130" cy="283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7059" y="6767293"/>
            <a:ext cx="652285" cy="10021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160877" cy="19644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100000">
            <a:off x="15457198" y="-834376"/>
            <a:ext cx="3604204" cy="37261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01677" y="4271495"/>
            <a:ext cx="14309923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9000" dirty="0">
                <a:solidFill>
                  <a:srgbClr val="FFE7D3"/>
                </a:solidFill>
                <a:latin typeface="Fraunces Bold"/>
              </a:rPr>
              <a:t>A. TRI THỨC NGỮ VĂN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28966" y="2808017"/>
            <a:ext cx="11177736" cy="80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  <a:spcBef>
                <a:spcPct val="0"/>
              </a:spcBef>
            </a:pPr>
            <a:r>
              <a:rPr lang="en-US" sz="5399">
                <a:solidFill>
                  <a:srgbClr val="FEFFFE"/>
                </a:solidFill>
                <a:latin typeface="Fraunces Bold"/>
              </a:rPr>
              <a:t>BÀI 9: HÒA ĐIỆU VỚI TỰ NHIÊN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47350" y="0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51171" y="9040229"/>
            <a:ext cx="2071175" cy="18828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5546" y="645384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vi-VN" sz="6192" dirty="0">
                <a:solidFill>
                  <a:srgbClr val="FFFFFF"/>
                </a:solidFill>
                <a:latin typeface="Fraunces Bold"/>
              </a:rPr>
              <a:t>A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. TRI THỨC ĐỌC HIỂU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2481" y="2061205"/>
            <a:ext cx="1784551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Cách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triển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khai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ý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tưởng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và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trong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VB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42483" y="3520900"/>
            <a:ext cx="17845520" cy="6011835"/>
            <a:chOff x="237855" y="-1"/>
            <a:chExt cx="6006316" cy="80157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-766878" y="1004732"/>
              <a:ext cx="8015781" cy="600631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445612" y="2216277"/>
              <a:ext cx="5506827" cy="1940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(?) Văn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khai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tưởng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6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tin?</a:t>
              </a:r>
              <a:endParaRPr lang="en-US" sz="6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40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47350" y="0"/>
            <a:ext cx="22108188" cy="18892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6744" y="9040229"/>
            <a:ext cx="1058451" cy="1152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5546" y="8068533"/>
            <a:ext cx="666161" cy="10234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908724" y="8870473"/>
            <a:ext cx="1020283" cy="1111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51171" y="9040229"/>
            <a:ext cx="2071175" cy="18828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5546" y="645384"/>
            <a:ext cx="15463436" cy="7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vi-VN" sz="6192" dirty="0">
                <a:solidFill>
                  <a:srgbClr val="FFFFFF"/>
                </a:solidFill>
                <a:latin typeface="Fraunces Bold"/>
              </a:rPr>
              <a:t>A</a:t>
            </a:r>
            <a:r>
              <a:rPr lang="en-US" sz="6192" dirty="0">
                <a:solidFill>
                  <a:srgbClr val="FFFFFF"/>
                </a:solidFill>
                <a:latin typeface="Fraunces Bold"/>
              </a:rPr>
              <a:t>. TRI THỨC ĐỌC HIỂU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2481" y="2061205"/>
            <a:ext cx="1784551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Cách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triển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khai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ý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tưởng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và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trong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VB </a:t>
            </a:r>
            <a:r>
              <a:rPr lang="en-US" sz="5200" dirty="0" err="1">
                <a:solidFill>
                  <a:srgbClr val="232253"/>
                </a:solidFill>
                <a:latin typeface="#9Slide07 SVNUT Triumph Press" panose="00000500000000000000" pitchFamily="2" charset="0"/>
              </a:rPr>
              <a:t>thông</a:t>
            </a:r>
            <a:r>
              <a:rPr lang="en-US" sz="5200" dirty="0">
                <a:solidFill>
                  <a:srgbClr val="232253"/>
                </a:solidFill>
                <a:latin typeface="#9Slide07 SVNUT Triumph Press" panose="00000500000000000000" pitchFamily="2" charset="0"/>
              </a:rPr>
              <a:t> tin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264214" y="3513323"/>
            <a:ext cx="4907630" cy="6019414"/>
            <a:chOff x="0" y="-10103"/>
            <a:chExt cx="6543506" cy="802588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-808865" y="808866"/>
              <a:ext cx="8015781" cy="639805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504639" y="1292284"/>
              <a:ext cx="1979840" cy="140389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445612" y="2216276"/>
              <a:ext cx="5506827" cy="1820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Roboto Condensed"/>
                </a:rPr>
                <a:t>Theo </a:t>
              </a:r>
              <a:r>
                <a:rPr lang="en-US" sz="3999" dirty="0" err="1">
                  <a:solidFill>
                    <a:srgbClr val="000000"/>
                  </a:solidFill>
                  <a:latin typeface="Roboto Condensed"/>
                </a:rPr>
                <a:t>trật</a:t>
              </a:r>
              <a:r>
                <a:rPr lang="en-US" sz="39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Roboto Condensed"/>
                </a:rPr>
                <a:t>tự</a:t>
              </a:r>
              <a:r>
                <a:rPr lang="en-US" sz="3999" dirty="0">
                  <a:solidFill>
                    <a:srgbClr val="000000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Roboto Condensed"/>
                </a:rPr>
                <a:t>thời</a:t>
              </a:r>
              <a:r>
                <a:rPr lang="en-US" sz="39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Roboto Condensed"/>
                </a:rPr>
                <a:t>gian</a:t>
              </a:r>
              <a:endParaRPr lang="en-US" sz="3999" dirty="0">
                <a:solidFill>
                  <a:srgbClr val="000000"/>
                </a:solidFill>
                <a:latin typeface="Roboto Condense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5613" y="-10103"/>
              <a:ext cx="6097893" cy="934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232253"/>
                  </a:solidFill>
                  <a:latin typeface="Roboto Condensed Bold"/>
                </a:rPr>
                <a:t>CÁCH 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24539" y="3520901"/>
            <a:ext cx="4798538" cy="6011836"/>
            <a:chOff x="0" y="0"/>
            <a:chExt cx="6398051" cy="801578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-808865" y="808865"/>
              <a:ext cx="8015781" cy="639805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09105" y="1398698"/>
              <a:ext cx="1979840" cy="140389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050750" y="2169238"/>
              <a:ext cx="4629228" cy="2760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"/>
                </a:rPr>
                <a:t>Theo quan hệ nhân quả</a:t>
              </a:r>
            </a:p>
            <a:p>
              <a:pPr algn="ctr">
                <a:lnSpc>
                  <a:spcPts val="5599"/>
                </a:lnSpc>
              </a:pPr>
              <a:endParaRPr lang="en-US" sz="3999">
                <a:solidFill>
                  <a:srgbClr val="000000"/>
                </a:solidFill>
                <a:latin typeface="Roboto Condense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0969"/>
              <a:ext cx="6097894" cy="93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232253"/>
                  </a:solidFill>
                  <a:latin typeface="Roboto Condensed Bold"/>
                </a:rPr>
                <a:t>CÁCH 2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5EC69E9B-939E-10BF-097C-7265DA719C35}"/>
              </a:ext>
            </a:extLst>
          </p:cNvPr>
          <p:cNvGrpSpPr/>
          <p:nvPr/>
        </p:nvGrpSpPr>
        <p:grpSpPr>
          <a:xfrm>
            <a:off x="9194652" y="3508002"/>
            <a:ext cx="4798538" cy="6011836"/>
            <a:chOff x="9194652" y="3508002"/>
            <a:chExt cx="4798538" cy="6011836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8588003" y="4114651"/>
              <a:ext cx="6011836" cy="479853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822119" y="4664194"/>
              <a:ext cx="1484880" cy="105292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9547936" y="5067300"/>
              <a:ext cx="3990667" cy="279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"/>
                </a:rPr>
                <a:t>Đưa ra liên tiếp nhiều góc nhìn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"/>
                </a:rPr>
                <a:t>khác nhau về sự vật, hiện tượng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194652" y="3723123"/>
              <a:ext cx="4573421" cy="721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232253"/>
                  </a:solidFill>
                  <a:latin typeface="Roboto Condensed Bold"/>
                </a:rPr>
                <a:t>CÁCH 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911830" y="3520901"/>
            <a:ext cx="4865486" cy="6216133"/>
            <a:chOff x="0" y="0"/>
            <a:chExt cx="6487315" cy="828817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-820150" y="820150"/>
              <a:ext cx="8127616" cy="648731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326757" y="1412555"/>
              <a:ext cx="1979840" cy="140389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156800" y="1768844"/>
              <a:ext cx="5696908" cy="6519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"/>
                </a:rPr>
                <a:t>Lần lượt trình bày từng bộ phận của đối tượng --&gt; đưa ra thông tin/ quan điểm nhìn nhận thông tin mang tính bao trùm</a:t>
              </a:r>
            </a:p>
            <a:p>
              <a:pPr algn="ctr">
                <a:lnSpc>
                  <a:spcPts val="5599"/>
                </a:lnSpc>
              </a:pPr>
              <a:endParaRPr lang="en-US" sz="3999">
                <a:solidFill>
                  <a:srgbClr val="000000"/>
                </a:solidFill>
                <a:latin typeface="Roboto Condensed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6800" y="186369"/>
              <a:ext cx="6097894" cy="93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dirty="0">
                  <a:solidFill>
                    <a:srgbClr val="232253"/>
                  </a:solidFill>
                  <a:latin typeface="Roboto Condensed Bold"/>
                </a:rPr>
                <a:t>CÁCH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2868</Words>
  <Application>Microsoft Office PowerPoint</Application>
  <PresentationFormat>Custom</PresentationFormat>
  <Paragraphs>260</Paragraphs>
  <Slides>43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Fraunces Bold</vt:lpstr>
      <vt:lpstr>#9Slide05 Aphrodite Pro</vt:lpstr>
      <vt:lpstr>Roboto Condensed Italics</vt:lpstr>
      <vt:lpstr>#9Slide05 HLT AphroditeSlimPro</vt:lpstr>
      <vt:lpstr>Arial</vt:lpstr>
      <vt:lpstr>#9Slide07 SVNUT Triumph Press Bold</vt:lpstr>
      <vt:lpstr>#9Slide07 SVNUT Triumph Press</vt:lpstr>
      <vt:lpstr>#9Slide07 Crocante</vt:lpstr>
      <vt:lpstr>Roboto Condensed</vt:lpstr>
      <vt:lpstr>Times New Roman</vt:lpstr>
      <vt:lpstr>Roboto Condensed Bold</vt:lpstr>
      <vt:lpstr>#9Slide05 VL Fadilla</vt:lpstr>
      <vt:lpstr>Calibri</vt:lpstr>
      <vt:lpstr>#9Slide05 Aphrodite Pro Bold</vt:lpstr>
      <vt:lpstr>#9Slide07 IcielSoup of Justice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KN7 - B9 - Thuy tien thang 1</dc:title>
  <cp:lastModifiedBy>DinhThanhVan</cp:lastModifiedBy>
  <cp:revision>16</cp:revision>
  <dcterms:created xsi:type="dcterms:W3CDTF">2006-08-16T00:00:00Z</dcterms:created>
  <dcterms:modified xsi:type="dcterms:W3CDTF">2024-04-17T01:18:32Z</dcterms:modified>
  <dc:identifier>DAFZmkZV5hI</dc:identifier>
</cp:coreProperties>
</file>