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7" r:id="rId1"/>
    <p:sldMasterId id="2147483725" r:id="rId2"/>
  </p:sldMasterIdLst>
  <p:notesMasterIdLst>
    <p:notesMasterId r:id="rId16"/>
  </p:notesMasterIdLst>
  <p:sldIdLst>
    <p:sldId id="623" r:id="rId3"/>
    <p:sldId id="555" r:id="rId4"/>
    <p:sldId id="556" r:id="rId5"/>
    <p:sldId id="583" r:id="rId6"/>
    <p:sldId id="585" r:id="rId7"/>
    <p:sldId id="586" r:id="rId8"/>
    <p:sldId id="546" r:id="rId9"/>
    <p:sldId id="618" r:id="rId10"/>
    <p:sldId id="619" r:id="rId11"/>
    <p:sldId id="620" r:id="rId12"/>
    <p:sldId id="621" r:id="rId13"/>
    <p:sldId id="617" r:id="rId14"/>
    <p:sldId id="622" r:id="rId15"/>
  </p:sldIdLst>
  <p:sldSz cx="12192000" cy="6858000"/>
  <p:notesSz cx="6858000" cy="9144000"/>
  <p:embeddedFontLs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
      <p:font typeface="McLaren"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1" clrIdx="0">
    <p:extLst>
      <p:ext uri="{19B8F6BF-5375-455C-9EA6-DF929625EA0E}">
        <p15:presenceInfo xmlns:p15="http://schemas.microsoft.com/office/powerpoint/2012/main"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99"/>
    <a:srgbClr val="D99594"/>
    <a:srgbClr val="FDF7F9"/>
    <a:srgbClr val="BDC2FF"/>
    <a:srgbClr val="F6FDF6"/>
    <a:srgbClr val="FF6699"/>
    <a:srgbClr val="FFEFF0"/>
    <a:srgbClr val="DAF9FC"/>
    <a:srgbClr val="DDE2FF"/>
    <a:srgbClr val="8BC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3" autoAdjust="0"/>
    <p:restoredTop sz="94660"/>
  </p:normalViewPr>
  <p:slideViewPr>
    <p:cSldViewPr snapToGrid="0">
      <p:cViewPr varScale="1">
        <p:scale>
          <a:sx n="70" d="100"/>
          <a:sy n="70"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CE6CC-C979-43A6-B9DF-21787470583F}"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64DA5-3944-401D-95FC-A65BDC7A9AD4}" type="slidenum">
              <a:rPr lang="en-US" smtClean="0"/>
              <a:t>‹#›</a:t>
            </a:fld>
            <a:endParaRPr lang="en-US"/>
          </a:p>
        </p:txBody>
      </p:sp>
    </p:spTree>
    <p:extLst>
      <p:ext uri="{BB962C8B-B14F-4D97-AF65-F5344CB8AC3E}">
        <p14:creationId xmlns:p14="http://schemas.microsoft.com/office/powerpoint/2010/main" val="257085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a:t>
            </a:fld>
            <a:endParaRPr lang="zh-CN" altLang="en-US">
              <a:solidFill>
                <a:prstClr val="black"/>
              </a:solidFill>
              <a:latin typeface="等线"/>
            </a:endParaRPr>
          </a:p>
        </p:txBody>
      </p:sp>
    </p:spTree>
    <p:extLst>
      <p:ext uri="{BB962C8B-B14F-4D97-AF65-F5344CB8AC3E}">
        <p14:creationId xmlns:p14="http://schemas.microsoft.com/office/powerpoint/2010/main" val="4134347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10</a:t>
            </a:fld>
            <a:endParaRPr lang="zh-CN" altLang="en-US">
              <a:solidFill>
                <a:prstClr val="black"/>
              </a:solidFill>
              <a:latin typeface="等线"/>
            </a:endParaRPr>
          </a:p>
        </p:txBody>
      </p:sp>
    </p:spTree>
    <p:extLst>
      <p:ext uri="{BB962C8B-B14F-4D97-AF65-F5344CB8AC3E}">
        <p14:creationId xmlns:p14="http://schemas.microsoft.com/office/powerpoint/2010/main" val="152706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12</a:t>
            </a:fld>
            <a:endParaRPr lang="zh-CN" altLang="en-US">
              <a:solidFill>
                <a:prstClr val="black"/>
              </a:solidFill>
              <a:latin typeface="等线"/>
            </a:endParaRPr>
          </a:p>
        </p:txBody>
      </p:sp>
    </p:spTree>
    <p:extLst>
      <p:ext uri="{BB962C8B-B14F-4D97-AF65-F5344CB8AC3E}">
        <p14:creationId xmlns:p14="http://schemas.microsoft.com/office/powerpoint/2010/main" val="1922753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13</a:t>
            </a:fld>
            <a:endParaRPr lang="zh-CN" altLang="en-US">
              <a:solidFill>
                <a:prstClr val="black"/>
              </a:solidFill>
              <a:latin typeface="等线"/>
            </a:endParaRPr>
          </a:p>
        </p:txBody>
      </p:sp>
    </p:spTree>
    <p:extLst>
      <p:ext uri="{BB962C8B-B14F-4D97-AF65-F5344CB8AC3E}">
        <p14:creationId xmlns:p14="http://schemas.microsoft.com/office/powerpoint/2010/main" val="279506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2</a:t>
            </a:fld>
            <a:endParaRPr lang="zh-CN" altLang="en-US">
              <a:solidFill>
                <a:prstClr val="black"/>
              </a:solidFill>
              <a:latin typeface="等线"/>
            </a:endParaRPr>
          </a:p>
        </p:txBody>
      </p:sp>
    </p:spTree>
    <p:extLst>
      <p:ext uri="{BB962C8B-B14F-4D97-AF65-F5344CB8AC3E}">
        <p14:creationId xmlns:p14="http://schemas.microsoft.com/office/powerpoint/2010/main" val="166293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3</a:t>
            </a:fld>
            <a:endParaRPr lang="zh-CN" altLang="en-US">
              <a:solidFill>
                <a:prstClr val="black"/>
              </a:solidFill>
              <a:latin typeface="等线"/>
            </a:endParaRPr>
          </a:p>
        </p:txBody>
      </p:sp>
    </p:spTree>
    <p:extLst>
      <p:ext uri="{BB962C8B-B14F-4D97-AF65-F5344CB8AC3E}">
        <p14:creationId xmlns:p14="http://schemas.microsoft.com/office/powerpoint/2010/main" val="325462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4</a:t>
            </a:fld>
            <a:endParaRPr lang="zh-CN" altLang="en-US">
              <a:solidFill>
                <a:prstClr val="black"/>
              </a:solidFill>
              <a:latin typeface="等线"/>
            </a:endParaRPr>
          </a:p>
        </p:txBody>
      </p:sp>
    </p:spTree>
    <p:extLst>
      <p:ext uri="{BB962C8B-B14F-4D97-AF65-F5344CB8AC3E}">
        <p14:creationId xmlns:p14="http://schemas.microsoft.com/office/powerpoint/2010/main" val="274982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5</a:t>
            </a:fld>
            <a:endParaRPr lang="zh-CN" altLang="en-US">
              <a:solidFill>
                <a:prstClr val="black"/>
              </a:solidFill>
              <a:latin typeface="等线"/>
            </a:endParaRPr>
          </a:p>
        </p:txBody>
      </p:sp>
    </p:spTree>
    <p:extLst>
      <p:ext uri="{BB962C8B-B14F-4D97-AF65-F5344CB8AC3E}">
        <p14:creationId xmlns:p14="http://schemas.microsoft.com/office/powerpoint/2010/main" val="288173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6</a:t>
            </a:fld>
            <a:endParaRPr lang="zh-CN" altLang="en-US">
              <a:solidFill>
                <a:prstClr val="black"/>
              </a:solidFill>
              <a:latin typeface="等线"/>
            </a:endParaRPr>
          </a:p>
        </p:txBody>
      </p:sp>
    </p:spTree>
    <p:extLst>
      <p:ext uri="{BB962C8B-B14F-4D97-AF65-F5344CB8AC3E}">
        <p14:creationId xmlns:p14="http://schemas.microsoft.com/office/powerpoint/2010/main" val="302287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7</a:t>
            </a:fld>
            <a:endParaRPr lang="zh-CN" altLang="en-US">
              <a:solidFill>
                <a:prstClr val="black"/>
              </a:solidFill>
              <a:latin typeface="等线"/>
            </a:endParaRPr>
          </a:p>
        </p:txBody>
      </p:sp>
    </p:spTree>
    <p:extLst>
      <p:ext uri="{BB962C8B-B14F-4D97-AF65-F5344CB8AC3E}">
        <p14:creationId xmlns:p14="http://schemas.microsoft.com/office/powerpoint/2010/main" val="181711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8</a:t>
            </a:fld>
            <a:endParaRPr lang="zh-CN" altLang="en-US">
              <a:solidFill>
                <a:prstClr val="black"/>
              </a:solidFill>
              <a:latin typeface="等线"/>
            </a:endParaRPr>
          </a:p>
        </p:txBody>
      </p:sp>
    </p:spTree>
    <p:extLst>
      <p:ext uri="{BB962C8B-B14F-4D97-AF65-F5344CB8AC3E}">
        <p14:creationId xmlns:p14="http://schemas.microsoft.com/office/powerpoint/2010/main" val="299384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9</a:t>
            </a:fld>
            <a:endParaRPr lang="zh-CN" altLang="en-US">
              <a:solidFill>
                <a:prstClr val="black"/>
              </a:solidFill>
              <a:latin typeface="等线"/>
            </a:endParaRPr>
          </a:p>
        </p:txBody>
      </p:sp>
    </p:spTree>
    <p:extLst>
      <p:ext uri="{BB962C8B-B14F-4D97-AF65-F5344CB8AC3E}">
        <p14:creationId xmlns:p14="http://schemas.microsoft.com/office/powerpoint/2010/main" val="300701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094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367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1284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solidFill>
                <a:prstClr val="white"/>
              </a:solidFill>
            </a:endParaRPr>
          </a:p>
        </p:txBody>
      </p:sp>
    </p:spTree>
    <p:extLst>
      <p:ext uri="{BB962C8B-B14F-4D97-AF65-F5344CB8AC3E}">
        <p14:creationId xmlns:p14="http://schemas.microsoft.com/office/powerpoint/2010/main" val="4131276571"/>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91929322"/>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00567527"/>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20434222"/>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
        <p:nvSpPr>
          <p:cNvPr id="4" name="TextBox 3"/>
          <p:cNvSpPr txBox="1"/>
          <p:nvPr userDrawn="1"/>
        </p:nvSpPr>
        <p:spPr>
          <a:xfrm>
            <a:off x="1168176" y="6492033"/>
            <a:ext cx="1800669" cy="118430"/>
          </a:xfrm>
          <a:prstGeom prst="rect">
            <a:avLst/>
          </a:prstGeom>
          <a:noFill/>
        </p:spPr>
        <p:txBody>
          <a:bodyPr wrap="square" rtlCol="0">
            <a:spAutoFit/>
          </a:bodyPr>
          <a:lstStyle/>
          <a:p>
            <a:pPr defTabSz="914674">
              <a:lnSpc>
                <a:spcPct val="200000"/>
              </a:lnSpc>
              <a:defRPr/>
            </a:pPr>
            <a:r>
              <a:rPr lang="en-US" altLang="zh-CN" sz="100" kern="0" dirty="0">
                <a:solidFill>
                  <a:prstClr val="black"/>
                </a:solidFill>
                <a:hlinkClick r:id="rId2"/>
              </a:rPr>
              <a:t>PPT</a:t>
            </a:r>
            <a:r>
              <a:rPr lang="zh-CN" altLang="en-US" sz="100" kern="0" dirty="0">
                <a:solidFill>
                  <a:prstClr val="black"/>
                </a:solidFill>
                <a:hlinkClick r:id="rId2"/>
              </a:rPr>
              <a:t>模板</a:t>
            </a:r>
            <a:r>
              <a:rPr lang="zh-CN" altLang="en-US" sz="100" kern="0" dirty="0">
                <a:solidFill>
                  <a:prstClr val="black"/>
                </a:solidFill>
              </a:rPr>
              <a:t> </a:t>
            </a:r>
            <a:r>
              <a:rPr lang="en-US" altLang="zh-CN" sz="100" kern="0" dirty="0">
                <a:solidFill>
                  <a:prstClr val="black"/>
                </a:solidFill>
              </a:rPr>
              <a:t>http://www.1ppt.com/moban/</a:t>
            </a:r>
            <a:r>
              <a:rPr lang="zh-CN" altLang="en-US" sz="100" kern="0" dirty="0">
                <a:solidFill>
                  <a:prstClr val="black"/>
                </a:solidFill>
              </a:rPr>
              <a:t> </a:t>
            </a:r>
            <a:endParaRPr lang="en-US" altLang="zh-CN" sz="100" kern="0" dirty="0">
              <a:solidFill>
                <a:prstClr val="black"/>
              </a:solidFill>
            </a:endParaRPr>
          </a:p>
        </p:txBody>
      </p:sp>
    </p:spTree>
    <p:extLst>
      <p:ext uri="{BB962C8B-B14F-4D97-AF65-F5344CB8AC3E}">
        <p14:creationId xmlns:p14="http://schemas.microsoft.com/office/powerpoint/2010/main" val="2462025383"/>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25199855"/>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7290480"/>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667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5786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8292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285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409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4526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476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9724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1483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6139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7930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154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513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383354"/>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solidFill>
                <a:prstClr val="white"/>
              </a:solidFill>
            </a:endParaRPr>
          </a:p>
        </p:txBody>
      </p:sp>
    </p:spTree>
    <p:extLst>
      <p:ext uri="{BB962C8B-B14F-4D97-AF65-F5344CB8AC3E}">
        <p14:creationId xmlns:p14="http://schemas.microsoft.com/office/powerpoint/2010/main" val="56595796"/>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95255286"/>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8200175"/>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8411108"/>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
        <p:nvSpPr>
          <p:cNvPr id="4" name="TextBox 3"/>
          <p:cNvSpPr txBox="1"/>
          <p:nvPr userDrawn="1"/>
        </p:nvSpPr>
        <p:spPr>
          <a:xfrm>
            <a:off x="1168176" y="6492033"/>
            <a:ext cx="1800669" cy="118430"/>
          </a:xfrm>
          <a:prstGeom prst="rect">
            <a:avLst/>
          </a:prstGeom>
          <a:noFill/>
        </p:spPr>
        <p:txBody>
          <a:bodyPr wrap="square" rtlCol="0">
            <a:spAutoFit/>
          </a:bodyPr>
          <a:lstStyle/>
          <a:p>
            <a:pPr defTabSz="914674">
              <a:lnSpc>
                <a:spcPct val="200000"/>
              </a:lnSpc>
              <a:defRPr/>
            </a:pPr>
            <a:r>
              <a:rPr lang="en-US" altLang="zh-CN" sz="100" kern="0" dirty="0">
                <a:solidFill>
                  <a:prstClr val="black"/>
                </a:solidFill>
                <a:hlinkClick r:id="rId2"/>
              </a:rPr>
              <a:t>PPT</a:t>
            </a:r>
            <a:r>
              <a:rPr lang="zh-CN" altLang="en-US" sz="100" kern="0" dirty="0">
                <a:solidFill>
                  <a:prstClr val="black"/>
                </a:solidFill>
                <a:hlinkClick r:id="rId2"/>
              </a:rPr>
              <a:t>模板</a:t>
            </a:r>
            <a:r>
              <a:rPr lang="zh-CN" altLang="en-US" sz="100" kern="0" dirty="0">
                <a:solidFill>
                  <a:prstClr val="black"/>
                </a:solidFill>
              </a:rPr>
              <a:t> </a:t>
            </a:r>
            <a:r>
              <a:rPr lang="en-US" altLang="zh-CN" sz="100" kern="0" dirty="0">
                <a:solidFill>
                  <a:prstClr val="black"/>
                </a:solidFill>
              </a:rPr>
              <a:t>http://www.1ppt.com/moban/</a:t>
            </a:r>
            <a:r>
              <a:rPr lang="zh-CN" altLang="en-US" sz="100" kern="0" dirty="0">
                <a:solidFill>
                  <a:prstClr val="black"/>
                </a:solidFill>
              </a:rPr>
              <a:t> </a:t>
            </a:r>
            <a:endParaRPr lang="en-US" altLang="zh-CN" sz="100" kern="0" dirty="0">
              <a:solidFill>
                <a:prstClr val="black"/>
              </a:solidFill>
            </a:endParaRPr>
          </a:p>
        </p:txBody>
      </p:sp>
    </p:spTree>
    <p:extLst>
      <p:ext uri="{BB962C8B-B14F-4D97-AF65-F5344CB8AC3E}">
        <p14:creationId xmlns:p14="http://schemas.microsoft.com/office/powerpoint/2010/main" val="1771647893"/>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16701407"/>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43797291"/>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755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33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079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099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842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46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0141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 id="2147483711" r:id="rId13"/>
    <p:sldLayoutId id="2147483712" r:id="rId14"/>
    <p:sldLayoutId id="2147483713" r:id="rId15"/>
    <p:sldLayoutId id="2147483714" r:id="rId16"/>
    <p:sldLayoutId id="2147483715" r:id="rId17"/>
    <p:sldLayoutId id="2147483716" r:id="rId18"/>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9/14/2022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429815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672" y="4744520"/>
            <a:ext cx="10003810" cy="1569660"/>
          </a:xfrm>
          <a:prstGeom prst="rect">
            <a:avLst/>
          </a:prstGeom>
          <a:ln w="28575">
            <a:solidFill>
              <a:srgbClr val="FF9999"/>
            </a:solidFill>
            <a:prstDash val="dash"/>
          </a:ln>
        </p:spPr>
        <p:txBody>
          <a:bodyPr wrap="square">
            <a:spAutoFit/>
          </a:bodyPr>
          <a:lstStyle/>
          <a:p>
            <a:pPr algn="just"/>
            <a:r>
              <a:rPr lang="vi-VN" sz="3200" i="1" dirty="0">
                <a:solidFill>
                  <a:srgbClr val="FF0000"/>
                </a:solidFill>
                <a:latin typeface="+mj-lt"/>
              </a:rPr>
              <a:t>Em hãy chỉ ra sự khác biệt về nghĩa của từ </a:t>
            </a:r>
            <a:r>
              <a:rPr lang="vi-VN" sz="3200" b="1" i="1" dirty="0">
                <a:solidFill>
                  <a:srgbClr val="FF0000"/>
                </a:solidFill>
                <a:latin typeface="+mj-lt"/>
              </a:rPr>
              <a:t>áo nâu</a:t>
            </a:r>
            <a:r>
              <a:rPr lang="vi-VN" sz="3200" i="1" dirty="0">
                <a:solidFill>
                  <a:srgbClr val="FF0000"/>
                </a:solidFill>
                <a:latin typeface="+mj-lt"/>
              </a:rPr>
              <a:t> trong </a:t>
            </a:r>
            <a:r>
              <a:rPr lang="en-US" sz="3200" i="1" dirty="0" smtClean="0">
                <a:solidFill>
                  <a:srgbClr val="FF0000"/>
                </a:solidFill>
                <a:latin typeface="Times New Roman" panose="02020603050405020304" pitchFamily="18" charset="0"/>
                <a:cs typeface="Times New Roman" panose="02020603050405020304" pitchFamily="18" charset="0"/>
              </a:rPr>
              <a:t>2 </a:t>
            </a:r>
            <a:r>
              <a:rPr lang="en-US" sz="3200" i="1" dirty="0" err="1" smtClean="0">
                <a:solidFill>
                  <a:srgbClr val="FF0000"/>
                </a:solidFill>
                <a:latin typeface="Times New Roman" panose="02020603050405020304" pitchFamily="18" charset="0"/>
                <a:cs typeface="Times New Roman" panose="02020603050405020304" pitchFamily="18" charset="0"/>
              </a:rPr>
              <a:t>ví</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dụ</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trên</a:t>
            </a:r>
            <a:r>
              <a:rPr lang="en-US" sz="3200" i="1" dirty="0" smtClean="0">
                <a:solidFill>
                  <a:srgbClr val="FF0000"/>
                </a:solidFill>
                <a:latin typeface="+mj-lt"/>
              </a:rPr>
              <a:t>. </a:t>
            </a:r>
            <a:r>
              <a:rPr lang="vi-VN" sz="3200" i="1" dirty="0" smtClean="0">
                <a:solidFill>
                  <a:srgbClr val="FF0000"/>
                </a:solidFill>
                <a:latin typeface="+mj-lt"/>
              </a:rPr>
              <a:t>Em </a:t>
            </a:r>
            <a:r>
              <a:rPr lang="vi-VN" sz="3200" i="1" dirty="0">
                <a:solidFill>
                  <a:srgbClr val="FF0000"/>
                </a:solidFill>
                <a:latin typeface="+mj-lt"/>
              </a:rPr>
              <a:t>dựa vào đâu để nhận biết nghĩa của từ </a:t>
            </a:r>
            <a:r>
              <a:rPr lang="vi-VN" sz="3200" b="1" i="1" dirty="0">
                <a:solidFill>
                  <a:srgbClr val="FF0000"/>
                </a:solidFill>
                <a:latin typeface="+mj-lt"/>
              </a:rPr>
              <a:t>áo nâu</a:t>
            </a:r>
            <a:r>
              <a:rPr lang="vi-VN" sz="3200" i="1" dirty="0">
                <a:solidFill>
                  <a:srgbClr val="FF0000"/>
                </a:solidFill>
                <a:latin typeface="+mj-lt"/>
              </a:rPr>
              <a:t> trong từng ví dụ đó?</a:t>
            </a:r>
            <a:endParaRPr lang="en-US" sz="3200" dirty="0">
              <a:solidFill>
                <a:srgbClr val="FF0000"/>
              </a:solidFill>
              <a:latin typeface="+mj-lt"/>
            </a:endParaRPr>
          </a:p>
        </p:txBody>
      </p:sp>
      <p:pic>
        <p:nvPicPr>
          <p:cNvPr id="4" name="Picture 3"/>
          <p:cNvPicPr>
            <a:picLocks noChangeAspect="1"/>
          </p:cNvPicPr>
          <p:nvPr/>
        </p:nvPicPr>
        <p:blipFill>
          <a:blip r:embed="rId3"/>
          <a:stretch>
            <a:fillRect/>
          </a:stretch>
        </p:blipFill>
        <p:spPr>
          <a:xfrm>
            <a:off x="8527947" y="1441226"/>
            <a:ext cx="2554603" cy="2503511"/>
          </a:xfrm>
          <a:prstGeom prst="rect">
            <a:avLst/>
          </a:prstGeom>
        </p:spPr>
      </p:pic>
      <p:sp>
        <p:nvSpPr>
          <p:cNvPr id="8" name="任意多边形 6"/>
          <p:cNvSpPr/>
          <p:nvPr/>
        </p:nvSpPr>
        <p:spPr>
          <a:xfrm>
            <a:off x="777922" y="641444"/>
            <a:ext cx="2249501" cy="608838"/>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3200" b="1" dirty="0">
              <a:solidFill>
                <a:srgbClr val="FFFFFF"/>
              </a:solidFill>
              <a:latin typeface="Times New Roman" panose="02020603050405020304" pitchFamily="18" charset="0"/>
              <a:cs typeface="Times New Roman" panose="02020603050405020304" pitchFamily="18" charset="0"/>
              <a:sym typeface="+mn-lt"/>
            </a:endParaRPr>
          </a:p>
        </p:txBody>
      </p:sp>
      <p:sp>
        <p:nvSpPr>
          <p:cNvPr id="10" name="圆角矩形 5"/>
          <p:cNvSpPr/>
          <p:nvPr/>
        </p:nvSpPr>
        <p:spPr>
          <a:xfrm>
            <a:off x="2034780" y="1093417"/>
            <a:ext cx="6140229" cy="128507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r>
              <a:rPr lang="en-US" sz="2800" dirty="0" smtClean="0">
                <a:latin typeface="Times New Roman" panose="02020603050405020304" pitchFamily="18" charset="0"/>
                <a:cs typeface="Times New Roman" panose="02020603050405020304" pitchFamily="18" charset="0"/>
                <a:sym typeface="+mn-lt"/>
              </a:rPr>
              <a:t>“</a:t>
            </a:r>
            <a:r>
              <a:rPr lang="en-US" sz="2800" dirty="0" err="1" smtClean="0">
                <a:latin typeface="Times New Roman" panose="02020603050405020304" pitchFamily="18" charset="0"/>
                <a:cs typeface="Times New Roman" panose="02020603050405020304" pitchFamily="18" charset="0"/>
                <a:sym typeface="+mn-lt"/>
              </a:rPr>
              <a:t>Áo</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nâu</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cùng</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với</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áo</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xanh</a:t>
            </a:r>
            <a:endParaRPr lang="en-US" sz="2800" dirty="0" smtClean="0">
              <a:latin typeface="Times New Roman" panose="02020603050405020304" pitchFamily="18" charset="0"/>
              <a:cs typeface="Times New Roman" panose="02020603050405020304" pitchFamily="18" charset="0"/>
              <a:sym typeface="+mn-lt"/>
            </a:endParaRPr>
          </a:p>
          <a:p>
            <a:pPr defTabSz="457200">
              <a:defRPr/>
            </a:pPr>
            <a:r>
              <a:rPr lang="en-US" sz="2800" dirty="0" err="1" smtClean="0">
                <a:latin typeface="Times New Roman" panose="02020603050405020304" pitchFamily="18" charset="0"/>
                <a:cs typeface="Times New Roman" panose="02020603050405020304" pitchFamily="18" charset="0"/>
                <a:sym typeface="+mn-lt"/>
              </a:rPr>
              <a:t>Nông</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thôn</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cùng</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với</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thị</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thành</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đứng</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lên</a:t>
            </a:r>
            <a:r>
              <a:rPr lang="en-US" sz="2800" dirty="0" smtClean="0">
                <a:latin typeface="Times New Roman" panose="02020603050405020304" pitchFamily="18" charset="0"/>
                <a:cs typeface="Times New Roman" panose="02020603050405020304" pitchFamily="18" charset="0"/>
                <a:sym typeface="+mn-lt"/>
              </a:rPr>
              <a:t>”</a:t>
            </a:r>
            <a:endParaRPr sz="2800" dirty="0">
              <a:latin typeface="Times New Roman" panose="02020603050405020304" pitchFamily="18" charset="0"/>
              <a:cs typeface="Times New Roman" panose="02020603050405020304" pitchFamily="18" charset="0"/>
              <a:sym typeface="+mn-lt"/>
            </a:endParaRPr>
          </a:p>
        </p:txBody>
      </p:sp>
      <p:sp>
        <p:nvSpPr>
          <p:cNvPr id="7" name="任意多边形 6"/>
          <p:cNvSpPr/>
          <p:nvPr/>
        </p:nvSpPr>
        <p:spPr>
          <a:xfrm>
            <a:off x="842755" y="2692982"/>
            <a:ext cx="2249501" cy="608838"/>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3200" b="1" dirty="0">
              <a:solidFill>
                <a:srgbClr val="FFFFFF"/>
              </a:solidFill>
              <a:latin typeface="Times New Roman" panose="02020603050405020304" pitchFamily="18" charset="0"/>
              <a:cs typeface="Times New Roman" panose="02020603050405020304" pitchFamily="18" charset="0"/>
              <a:sym typeface="+mn-lt"/>
            </a:endParaRPr>
          </a:p>
        </p:txBody>
      </p:sp>
      <p:sp>
        <p:nvSpPr>
          <p:cNvPr id="9" name="圆角矩形 5"/>
          <p:cNvSpPr/>
          <p:nvPr/>
        </p:nvSpPr>
        <p:spPr>
          <a:xfrm>
            <a:off x="2099613" y="3144955"/>
            <a:ext cx="6140229" cy="128507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r>
              <a:rPr lang="en-US" sz="2800" dirty="0" smtClean="0">
                <a:latin typeface="Times New Roman" panose="02020603050405020304" pitchFamily="18" charset="0"/>
                <a:cs typeface="Times New Roman" panose="02020603050405020304" pitchFamily="18" charset="0"/>
                <a:sym typeface="+mn-lt"/>
              </a:rPr>
              <a:t>“</a:t>
            </a:r>
            <a:r>
              <a:rPr lang="en-US" sz="2800" dirty="0" err="1" smtClean="0">
                <a:latin typeface="Times New Roman" panose="02020603050405020304" pitchFamily="18" charset="0"/>
                <a:cs typeface="Times New Roman" panose="02020603050405020304" pitchFamily="18" charset="0"/>
                <a:sym typeface="+mn-lt"/>
              </a:rPr>
              <a:t>Tôi</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mua</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biếu</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bà</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một</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chiếc</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áo</a:t>
            </a:r>
            <a:r>
              <a:rPr lang="en-US" sz="2800" dirty="0" smtClean="0">
                <a:latin typeface="Times New Roman" panose="02020603050405020304" pitchFamily="18" charset="0"/>
                <a:cs typeface="Times New Roman" panose="02020603050405020304" pitchFamily="18" charset="0"/>
                <a:sym typeface="+mn-lt"/>
              </a:rPr>
              <a:t> </a:t>
            </a:r>
            <a:r>
              <a:rPr lang="en-US" sz="2800" dirty="0" err="1" smtClean="0">
                <a:latin typeface="Times New Roman" panose="02020603050405020304" pitchFamily="18" charset="0"/>
                <a:cs typeface="Times New Roman" panose="02020603050405020304" pitchFamily="18" charset="0"/>
                <a:sym typeface="+mn-lt"/>
              </a:rPr>
              <a:t>nâu</a:t>
            </a:r>
            <a:r>
              <a:rPr lang="en-US" sz="2800" dirty="0" smtClean="0">
                <a:latin typeface="Times New Roman" panose="02020603050405020304" pitchFamily="18" charset="0"/>
                <a:cs typeface="Times New Roman" panose="02020603050405020304" pitchFamily="18" charset="0"/>
                <a:sym typeface="+mn-lt"/>
              </a:rPr>
              <a:t>”</a:t>
            </a:r>
            <a:endParaRPr sz="2800" dirty="0">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518427502"/>
      </p:ext>
    </p:extLst>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74752" y="586033"/>
            <a:ext cx="6182042" cy="1488426"/>
          </a:xfrm>
          <a:prstGeom prst="rect">
            <a:avLst/>
          </a:prstGeom>
        </p:spPr>
      </p:pic>
      <p:sp>
        <p:nvSpPr>
          <p:cNvPr id="3" name="Rectangle 2"/>
          <p:cNvSpPr/>
          <p:nvPr/>
        </p:nvSpPr>
        <p:spPr>
          <a:xfrm>
            <a:off x="696036" y="1645020"/>
            <a:ext cx="10426889" cy="4832092"/>
          </a:xfrm>
          <a:prstGeom prst="rect">
            <a:avLst/>
          </a:prstGeom>
        </p:spPr>
        <p:txBody>
          <a:bodyPr wrap="square">
            <a:spAutoFit/>
          </a:bodyPr>
          <a:lstStyle/>
          <a:p>
            <a:pPr algn="just"/>
            <a:r>
              <a:rPr lang="en-US" sz="2800" b="1" dirty="0" smtClean="0">
                <a:solidFill>
                  <a:schemeClr val="tx1">
                    <a:lumMod val="95000"/>
                    <a:lumOff val="5000"/>
                  </a:schemeClr>
                </a:solidFill>
                <a:latin typeface="+mj-lt"/>
              </a:rPr>
              <a:t>    </a:t>
            </a:r>
            <a:r>
              <a:rPr lang="vi-VN" sz="2800" b="1" dirty="0">
                <a:solidFill>
                  <a:schemeClr val="tx1">
                    <a:lumMod val="95000"/>
                    <a:lumOff val="5000"/>
                  </a:schemeClr>
                </a:solidFill>
                <a:latin typeface="+mj-lt"/>
              </a:rPr>
              <a:t> </a:t>
            </a:r>
            <a:r>
              <a:rPr lang="vi-VN" sz="2800" dirty="0">
                <a:solidFill>
                  <a:schemeClr val="tx1">
                    <a:lumMod val="95000"/>
                    <a:lumOff val="5000"/>
                  </a:schemeClr>
                </a:solidFill>
                <a:latin typeface="+mj-lt"/>
              </a:rPr>
              <a:t>Từ giọt trong đoạn thơ sau có nhiều cách hiểu khác nhau. Có người cho là giọt sương, người cho là giọt mưa xuân và có người cho là "giọt âm thanh" tiếng chim. Theo em, trong ngữ cảnh này, có thể chọn cách hiểu nào? Vì sao?</a:t>
            </a:r>
          </a:p>
          <a:p>
            <a:pPr algn="just"/>
            <a:endParaRPr lang="en-US" sz="2800" i="1" dirty="0" smtClean="0">
              <a:solidFill>
                <a:schemeClr val="tx1">
                  <a:lumMod val="95000"/>
                  <a:lumOff val="5000"/>
                </a:schemeClr>
              </a:solidFill>
              <a:latin typeface="+mj-lt"/>
            </a:endParaRPr>
          </a:p>
          <a:p>
            <a:pPr algn="just">
              <a:lnSpc>
                <a:spcPct val="150000"/>
              </a:lnSpc>
            </a:pPr>
            <a:r>
              <a:rPr lang="vi-VN" sz="2800" i="1" dirty="0" smtClean="0">
                <a:solidFill>
                  <a:schemeClr val="tx1">
                    <a:lumMod val="95000"/>
                    <a:lumOff val="5000"/>
                  </a:schemeClr>
                </a:solidFill>
                <a:latin typeface="+mj-lt"/>
              </a:rPr>
              <a:t>Ơi</a:t>
            </a:r>
            <a:r>
              <a:rPr lang="vi-VN" sz="2800" i="1" dirty="0">
                <a:solidFill>
                  <a:schemeClr val="tx1">
                    <a:lumMod val="95000"/>
                    <a:lumOff val="5000"/>
                  </a:schemeClr>
                </a:solidFill>
                <a:latin typeface="+mj-lt"/>
              </a:rPr>
              <a:t>, con chim chiền chiện</a:t>
            </a:r>
            <a:endParaRPr lang="vi-VN" sz="2800"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Hót chi mà vang trời</a:t>
            </a:r>
            <a:endParaRPr lang="vi-VN" sz="2800"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Từng giọt long lanh rơi</a:t>
            </a:r>
            <a:endParaRPr lang="vi-VN" sz="2800"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Tôi đưa tay tôi hứng.</a:t>
            </a:r>
            <a:endParaRPr lang="vi-VN" sz="2800" b="0" i="0" dirty="0">
              <a:solidFill>
                <a:schemeClr val="tx1">
                  <a:lumMod val="95000"/>
                  <a:lumOff val="5000"/>
                </a:schemeClr>
              </a:solidFill>
              <a:effectLst/>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9480" y="3705683"/>
            <a:ext cx="4114354" cy="2651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914943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260" y="1804749"/>
            <a:ext cx="10809026" cy="3970318"/>
          </a:xfrm>
          <a:prstGeom prst="rect">
            <a:avLst/>
          </a:prstGeom>
        </p:spPr>
        <p:txBody>
          <a:bodyPr wrap="square">
            <a:spAutoFit/>
          </a:bodyPr>
          <a:lstStyle/>
          <a:p>
            <a:pPr algn="just"/>
            <a:r>
              <a:rPr lang="vi-VN" sz="2800" b="1" dirty="0">
                <a:solidFill>
                  <a:schemeClr val="tx1">
                    <a:lumMod val="95000"/>
                    <a:lumOff val="5000"/>
                  </a:schemeClr>
                </a:solidFill>
                <a:latin typeface="+mj-lt"/>
              </a:rPr>
              <a:t>Trong ngữ cảnh này, cả hai cách hiểu đều có thể chấp nhận. Vì:</a:t>
            </a:r>
          </a:p>
          <a:p>
            <a:pPr algn="just"/>
            <a:endParaRPr lang="en-US" sz="2800" dirty="0" smtClean="0">
              <a:solidFill>
                <a:schemeClr val="tx1">
                  <a:lumMod val="95000"/>
                  <a:lumOff val="5000"/>
                </a:schemeClr>
              </a:solidFill>
              <a:latin typeface="+mj-lt"/>
            </a:endParaRPr>
          </a:p>
          <a:p>
            <a:pPr algn="just"/>
            <a:r>
              <a:rPr lang="vi-VN" sz="2800" b="1" dirty="0" smtClean="0">
                <a:solidFill>
                  <a:schemeClr val="tx1">
                    <a:lumMod val="95000"/>
                    <a:lumOff val="5000"/>
                  </a:schemeClr>
                </a:solidFill>
                <a:latin typeface="+mj-lt"/>
              </a:rPr>
              <a:t>+ </a:t>
            </a:r>
            <a:r>
              <a:rPr lang="vi-VN" sz="2800" b="1" dirty="0">
                <a:solidFill>
                  <a:schemeClr val="tx1">
                    <a:lumMod val="95000"/>
                    <a:lumOff val="5000"/>
                  </a:schemeClr>
                </a:solidFill>
                <a:latin typeface="+mj-lt"/>
              </a:rPr>
              <a:t>Cách hiểu 1</a:t>
            </a:r>
            <a:r>
              <a:rPr lang="vi-VN" sz="2800" dirty="0">
                <a:solidFill>
                  <a:schemeClr val="tx1">
                    <a:lumMod val="95000"/>
                    <a:lumOff val="5000"/>
                  </a:schemeClr>
                </a:solidFill>
                <a:latin typeface="+mj-lt"/>
              </a:rPr>
              <a:t>: Giọt sương mùa xuân long lanh là điều hợp với lí lẽ thông thương. Tác giả "đưa tay", "hứng" một sự vật hữu hình.</a:t>
            </a:r>
          </a:p>
          <a:p>
            <a:pPr algn="just"/>
            <a:endParaRPr lang="en-US" sz="2800" dirty="0" smtClean="0">
              <a:solidFill>
                <a:schemeClr val="tx1">
                  <a:lumMod val="95000"/>
                  <a:lumOff val="5000"/>
                </a:schemeClr>
              </a:solidFill>
              <a:latin typeface="+mj-lt"/>
            </a:endParaRPr>
          </a:p>
          <a:p>
            <a:pPr algn="just"/>
            <a:r>
              <a:rPr lang="vi-VN" sz="2800" b="1" dirty="0" smtClean="0">
                <a:solidFill>
                  <a:schemeClr val="tx1">
                    <a:lumMod val="95000"/>
                    <a:lumOff val="5000"/>
                  </a:schemeClr>
                </a:solidFill>
                <a:latin typeface="+mj-lt"/>
              </a:rPr>
              <a:t>+ </a:t>
            </a:r>
            <a:r>
              <a:rPr lang="vi-VN" sz="2800" b="1" dirty="0">
                <a:solidFill>
                  <a:schemeClr val="tx1">
                    <a:lumMod val="95000"/>
                    <a:lumOff val="5000"/>
                  </a:schemeClr>
                </a:solidFill>
                <a:latin typeface="+mj-lt"/>
              </a:rPr>
              <a:t>Cách hiểu 2: </a:t>
            </a:r>
            <a:r>
              <a:rPr lang="vi-VN" sz="2800" dirty="0">
                <a:solidFill>
                  <a:schemeClr val="tx1">
                    <a:lumMod val="95000"/>
                    <a:lumOff val="5000"/>
                  </a:schemeClr>
                </a:solidFill>
                <a:latin typeface="+mj-lt"/>
              </a:rPr>
              <a:t>Giọt âm thanh là sự chuyển đổi cảm giác. Giọt là vật hữu hình, phải dùng thị giác để cảm nhận. Giọt âm thanh ở đây chính là tiếng chim. Tiếng chim hót vang trời, lảnh lót và trong trẻo đã được hữu hình hóa thành từng giọt long lanh vì giọt long lanh cũng thật trong trẻo</a:t>
            </a:r>
            <a:endParaRPr lang="vi-VN" sz="2800" b="0" i="0" dirty="0">
              <a:solidFill>
                <a:schemeClr val="tx1">
                  <a:lumMod val="95000"/>
                  <a:lumOff val="5000"/>
                </a:schemeClr>
              </a:solidFill>
              <a:effectLst/>
              <a:latin typeface="+mj-lt"/>
            </a:endParaRPr>
          </a:p>
        </p:txBody>
      </p:sp>
      <p:pic>
        <p:nvPicPr>
          <p:cNvPr id="3" name="Picture 2"/>
          <p:cNvPicPr>
            <a:picLocks noChangeAspect="1"/>
          </p:cNvPicPr>
          <p:nvPr/>
        </p:nvPicPr>
        <p:blipFill>
          <a:blip r:embed="rId2"/>
          <a:stretch>
            <a:fillRect/>
          </a:stretch>
        </p:blipFill>
        <p:spPr>
          <a:xfrm>
            <a:off x="2974752" y="586033"/>
            <a:ext cx="6182042" cy="1488426"/>
          </a:xfrm>
          <a:prstGeom prst="rect">
            <a:avLst/>
          </a:prstGeom>
        </p:spPr>
      </p:pic>
    </p:spTree>
    <p:extLst>
      <p:ext uri="{BB962C8B-B14F-4D97-AF65-F5344CB8AC3E}">
        <p14:creationId xmlns:p14="http://schemas.microsoft.com/office/powerpoint/2010/main" val="31659778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767077" y="558738"/>
            <a:ext cx="4664026" cy="142018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268007856"/>
              </p:ext>
            </p:extLst>
          </p:nvPr>
        </p:nvGraphicFramePr>
        <p:xfrm>
          <a:off x="871940" y="1661361"/>
          <a:ext cx="10592178" cy="4766734"/>
        </p:xfrm>
        <a:graphic>
          <a:graphicData uri="http://schemas.openxmlformats.org/drawingml/2006/table">
            <a:tbl>
              <a:tblPr firstRow="1" bandRow="1">
                <a:tableStyleId>{5940675A-B579-460E-94D1-54222C63F5DA}</a:tableStyleId>
              </a:tblPr>
              <a:tblGrid>
                <a:gridCol w="1625600"/>
                <a:gridCol w="3248167"/>
                <a:gridCol w="5718411"/>
              </a:tblGrid>
              <a:tr h="625540">
                <a:tc>
                  <a:txBody>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BPTT</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D99594"/>
                    </a:solidFill>
                  </a:tcPr>
                </a:tc>
                <a:tc>
                  <a:txBody>
                    <a:bodyPr/>
                    <a:lstStyle/>
                    <a:p>
                      <a:pPr algn="ctr"/>
                      <a:r>
                        <a:rPr lang="en-US" sz="2800" b="1" dirty="0" err="1" smtClean="0">
                          <a:solidFill>
                            <a:schemeClr val="bg1"/>
                          </a:solidFill>
                          <a:latin typeface="Times New Roman" panose="02020603050405020304" pitchFamily="18" charset="0"/>
                          <a:cs typeface="Times New Roman" panose="02020603050405020304" pitchFamily="18" charset="0"/>
                        </a:rPr>
                        <a:t>Câu</a:t>
                      </a:r>
                      <a:r>
                        <a:rPr lang="en-US" sz="2800" b="1" baseline="0" dirty="0" smtClean="0">
                          <a:solidFill>
                            <a:schemeClr val="bg1"/>
                          </a:solidFill>
                          <a:latin typeface="Times New Roman" panose="02020603050405020304" pitchFamily="18" charset="0"/>
                          <a:cs typeface="Times New Roman" panose="02020603050405020304" pitchFamily="18" charset="0"/>
                        </a:rPr>
                        <a:t> </a:t>
                      </a:r>
                      <a:r>
                        <a:rPr lang="en-US" sz="2800" b="1" baseline="0" dirty="0" err="1" smtClean="0">
                          <a:solidFill>
                            <a:schemeClr val="bg1"/>
                          </a:solidFill>
                          <a:latin typeface="Times New Roman" panose="02020603050405020304" pitchFamily="18" charset="0"/>
                          <a:cs typeface="Times New Roman" panose="02020603050405020304" pitchFamily="18" charset="0"/>
                        </a:rPr>
                        <a:t>thơ</a:t>
                      </a:r>
                      <a:r>
                        <a:rPr lang="en-US" sz="2800" b="1" baseline="0" dirty="0" smtClean="0">
                          <a:solidFill>
                            <a:schemeClr val="bg1"/>
                          </a:solidFill>
                          <a:latin typeface="Times New Roman" panose="02020603050405020304" pitchFamily="18" charset="0"/>
                          <a:cs typeface="Times New Roman" panose="02020603050405020304" pitchFamily="18" charset="0"/>
                        </a:rPr>
                        <a:t> </a:t>
                      </a:r>
                      <a:r>
                        <a:rPr lang="en-US" sz="2800" b="1" baseline="0" dirty="0" err="1" smtClean="0">
                          <a:solidFill>
                            <a:schemeClr val="bg1"/>
                          </a:solidFill>
                          <a:latin typeface="Times New Roman" panose="02020603050405020304" pitchFamily="18" charset="0"/>
                          <a:cs typeface="Times New Roman" panose="02020603050405020304" pitchFamily="18" charset="0"/>
                        </a:rPr>
                        <a:t>thể</a:t>
                      </a:r>
                      <a:r>
                        <a:rPr lang="en-US" sz="2800" b="1" baseline="0" dirty="0" smtClean="0">
                          <a:solidFill>
                            <a:schemeClr val="bg1"/>
                          </a:solidFill>
                          <a:latin typeface="Times New Roman" panose="02020603050405020304" pitchFamily="18" charset="0"/>
                          <a:cs typeface="Times New Roman" panose="02020603050405020304" pitchFamily="18" charset="0"/>
                        </a:rPr>
                        <a:t> </a:t>
                      </a:r>
                      <a:r>
                        <a:rPr lang="en-US" sz="2800" b="1" baseline="0" dirty="0" err="1" smtClean="0">
                          <a:solidFill>
                            <a:schemeClr val="bg1"/>
                          </a:solidFill>
                          <a:latin typeface="Times New Roman" panose="02020603050405020304" pitchFamily="18" charset="0"/>
                          <a:cs typeface="Times New Roman" panose="02020603050405020304" pitchFamily="18" charset="0"/>
                        </a:rPr>
                        <a:t>hiện</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D99594"/>
                    </a:solidFill>
                  </a:tcPr>
                </a:tc>
                <a:tc>
                  <a:txBody>
                    <a:bodyPr/>
                    <a:lstStyle/>
                    <a:p>
                      <a:pPr algn="ctr"/>
                      <a:r>
                        <a:rPr lang="en-US" sz="2800" b="1" dirty="0" err="1" smtClean="0">
                          <a:solidFill>
                            <a:schemeClr val="bg1"/>
                          </a:solidFill>
                          <a:latin typeface="Times New Roman" panose="02020603050405020304" pitchFamily="18" charset="0"/>
                          <a:cs typeface="Times New Roman" panose="02020603050405020304" pitchFamily="18" charset="0"/>
                        </a:rPr>
                        <a:t>Tác</a:t>
                      </a:r>
                      <a:r>
                        <a:rPr lang="en-US" sz="2800" b="1" baseline="0" dirty="0" smtClean="0">
                          <a:solidFill>
                            <a:schemeClr val="bg1"/>
                          </a:solidFill>
                          <a:latin typeface="Times New Roman" panose="02020603050405020304" pitchFamily="18" charset="0"/>
                          <a:cs typeface="Times New Roman" panose="02020603050405020304" pitchFamily="18" charset="0"/>
                        </a:rPr>
                        <a:t> </a:t>
                      </a:r>
                      <a:r>
                        <a:rPr lang="en-US" sz="2800" b="1" baseline="0" dirty="0" err="1" smtClean="0">
                          <a:solidFill>
                            <a:schemeClr val="bg1"/>
                          </a:solidFill>
                          <a:latin typeface="Times New Roman" panose="02020603050405020304" pitchFamily="18" charset="0"/>
                          <a:cs typeface="Times New Roman" panose="02020603050405020304" pitchFamily="18" charset="0"/>
                        </a:rPr>
                        <a:t>dụng</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D99594"/>
                    </a:solidFill>
                  </a:tcPr>
                </a:tc>
              </a:tr>
              <a:tr h="1547354">
                <a:tc>
                  <a:txBody>
                    <a:bodyPr/>
                    <a:lstStyle/>
                    <a:p>
                      <a:r>
                        <a:rPr lang="vi-VN" sz="2800"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Ẩ</a:t>
                      </a:r>
                      <a:r>
                        <a:rPr lang="vi-VN" sz="2800" dirty="0" smtClean="0">
                          <a:solidFill>
                            <a:schemeClr val="tx1"/>
                          </a:solidFill>
                          <a:latin typeface="Times New Roman" panose="02020603050405020304" pitchFamily="18" charset="0"/>
                          <a:cs typeface="Times New Roman" panose="02020603050405020304" pitchFamily="18" charset="0"/>
                        </a:rPr>
                        <a:t>n d</a:t>
                      </a:r>
                      <a:r>
                        <a:rPr lang="en-US" sz="2800" dirty="0" smtClean="0">
                          <a:solidFill>
                            <a:schemeClr val="tx1"/>
                          </a:solidFill>
                          <a:latin typeface="Times New Roman" panose="02020603050405020304" pitchFamily="18" charset="0"/>
                          <a:cs typeface="Times New Roman" panose="02020603050405020304" pitchFamily="18" charset="0"/>
                        </a:rPr>
                        <a:t>ụ</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i="1" dirty="0" smtClean="0">
                          <a:solidFill>
                            <a:schemeClr val="tx1"/>
                          </a:solidFill>
                          <a:latin typeface="Times New Roman" panose="02020603050405020304" pitchFamily="18" charset="0"/>
                          <a:cs typeface="Times New Roman" panose="02020603050405020304" pitchFamily="18" charset="0"/>
                        </a:rPr>
                        <a:t>mùa xuân nho nhỏ, một cành hoa, một nốt trầm, ...</a:t>
                      </a:r>
                      <a:endParaRPr lang="en-US" sz="280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i="1" kern="0" dirty="0" smtClean="0">
                          <a:solidFill>
                            <a:schemeClr val="tx1"/>
                          </a:solidFill>
                          <a:latin typeface="Times New Roman" panose="02020603050405020304" pitchFamily="18" charset="0"/>
                          <a:cs typeface="Times New Roman" panose="02020603050405020304" pitchFamily="18" charset="0"/>
                        </a:rPr>
                        <a:t>- </a:t>
                      </a:r>
                      <a:r>
                        <a:rPr lang="vi-VN" sz="2800" kern="0" dirty="0" smtClean="0">
                          <a:solidFill>
                            <a:schemeClr val="tx1"/>
                          </a:solidFill>
                          <a:latin typeface="Times New Roman" panose="02020603050405020304" pitchFamily="18" charset="0"/>
                          <a:cs typeface="Times New Roman" panose="02020603050405020304" pitchFamily="18" charset="0"/>
                        </a:rPr>
                        <a:t>Tác dụng: </a:t>
                      </a:r>
                      <a:r>
                        <a:rPr lang="vi-VN" sz="2800" i="1" kern="0" dirty="0" smtClean="0">
                          <a:solidFill>
                            <a:schemeClr val="tx1"/>
                          </a:solidFill>
                          <a:latin typeface="Times New Roman" panose="02020603050405020304" pitchFamily="18" charset="0"/>
                          <a:cs typeface="Times New Roman" panose="02020603050405020304" pitchFamily="18" charset="0"/>
                        </a:rPr>
                        <a:t>Thể hiện ước nguyện chân thành, tha thiết của nhà thơ: được cống hiến những gì tốt đẹp, dù nhỏ bé, đơn sơ cho cuộc đời.</a:t>
                      </a:r>
                      <a:endParaRPr lang="vi-VN" sz="2800" b="0" kern="0" dirty="0" smtClean="0">
                        <a:solidFill>
                          <a:schemeClr val="tx1"/>
                        </a:solidFill>
                        <a:latin typeface="Times New Roman" panose="02020603050405020304" pitchFamily="18" charset="0"/>
                        <a:cs typeface="Times New Roman" panose="02020603050405020304" pitchFamily="18" charset="0"/>
                      </a:endParaRPr>
                    </a:p>
                  </a:txBody>
                  <a:tcPr/>
                </a:tc>
              </a:tr>
              <a:tr h="1547354">
                <a:tc>
                  <a:txBody>
                    <a:bodyPr/>
                    <a:lstStyle/>
                    <a:p>
                      <a:r>
                        <a:rPr lang="vi-VN" sz="2800"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S</a:t>
                      </a:r>
                      <a:r>
                        <a:rPr lang="vi-VN" sz="2800" dirty="0" smtClean="0">
                          <a:solidFill>
                            <a:schemeClr val="tx1"/>
                          </a:solidFill>
                          <a:latin typeface="Times New Roman" panose="02020603050405020304" pitchFamily="18" charset="0"/>
                          <a:cs typeface="Times New Roman" panose="02020603050405020304" pitchFamily="18" charset="0"/>
                        </a:rPr>
                        <a:t>o sánh</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i="1" dirty="0" smtClean="0">
                          <a:solidFill>
                            <a:schemeClr val="tx1"/>
                          </a:solidFill>
                          <a:latin typeface="Times New Roman" panose="02020603050405020304" pitchFamily="18" charset="0"/>
                          <a:cs typeface="Times New Roman" panose="02020603050405020304" pitchFamily="18" charset="0"/>
                        </a:rPr>
                        <a:t>Đất nước </a:t>
                      </a:r>
                      <a:r>
                        <a:rPr lang="vi-VN" sz="2800" i="1" u="sng" dirty="0" smtClean="0">
                          <a:solidFill>
                            <a:schemeClr val="tx1"/>
                          </a:solidFill>
                          <a:latin typeface="Times New Roman" panose="02020603050405020304" pitchFamily="18" charset="0"/>
                          <a:cs typeface="Times New Roman" panose="02020603050405020304" pitchFamily="18" charset="0"/>
                        </a:rPr>
                        <a:t>như</a:t>
                      </a:r>
                      <a:r>
                        <a:rPr lang="vi-VN" sz="2800" i="1" dirty="0" smtClean="0">
                          <a:solidFill>
                            <a:schemeClr val="tx1"/>
                          </a:solidFill>
                          <a:latin typeface="Times New Roman" panose="02020603050405020304" pitchFamily="18" charset="0"/>
                          <a:cs typeface="Times New Roman" panose="02020603050405020304" pitchFamily="18" charset="0"/>
                        </a:rPr>
                        <a:t> vì sao/ Cứ đi lên phía trước.</a:t>
                      </a:r>
                      <a:endParaRPr lang="en-US" sz="2800" dirty="0" smtClean="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i="1" kern="0" dirty="0" smtClean="0">
                          <a:solidFill>
                            <a:schemeClr val="tx1"/>
                          </a:solidFill>
                          <a:latin typeface="Times New Roman" panose="02020603050405020304" pitchFamily="18" charset="0"/>
                          <a:cs typeface="Times New Roman" panose="02020603050405020304" pitchFamily="18" charset="0"/>
                        </a:rPr>
                        <a:t>- </a:t>
                      </a:r>
                      <a:r>
                        <a:rPr lang="en-US" sz="2800" i="1" kern="0" dirty="0" err="1" smtClean="0">
                          <a:solidFill>
                            <a:schemeClr val="tx1"/>
                          </a:solidFill>
                          <a:latin typeface="Times New Roman" panose="02020603050405020304" pitchFamily="18" charset="0"/>
                          <a:cs typeface="Times New Roman" panose="02020603050405020304" pitchFamily="18" charset="0"/>
                        </a:rPr>
                        <a:t>Tác</a:t>
                      </a:r>
                      <a:r>
                        <a:rPr lang="en-US" sz="2800" i="1" kern="0" baseline="0" dirty="0" smtClean="0">
                          <a:solidFill>
                            <a:schemeClr val="tx1"/>
                          </a:solidFill>
                          <a:latin typeface="Times New Roman" panose="02020603050405020304" pitchFamily="18" charset="0"/>
                          <a:cs typeface="Times New Roman" panose="02020603050405020304" pitchFamily="18" charset="0"/>
                        </a:rPr>
                        <a:t>  </a:t>
                      </a:r>
                      <a:r>
                        <a:rPr lang="en-US" sz="2800" i="1" kern="0" baseline="0" dirty="0" err="1" smtClean="0">
                          <a:solidFill>
                            <a:schemeClr val="tx1"/>
                          </a:solidFill>
                          <a:latin typeface="Times New Roman" panose="02020603050405020304" pitchFamily="18" charset="0"/>
                          <a:cs typeface="Times New Roman" panose="02020603050405020304" pitchFamily="18" charset="0"/>
                        </a:rPr>
                        <a:t>dụng</a:t>
                      </a:r>
                      <a:r>
                        <a:rPr lang="en-US" sz="2800" i="1" kern="0" baseline="0" dirty="0" smtClean="0">
                          <a:solidFill>
                            <a:schemeClr val="tx1"/>
                          </a:solidFill>
                          <a:latin typeface="Times New Roman" panose="02020603050405020304" pitchFamily="18" charset="0"/>
                          <a:cs typeface="Times New Roman" panose="02020603050405020304" pitchFamily="18" charset="0"/>
                        </a:rPr>
                        <a:t>: </a:t>
                      </a:r>
                      <a:r>
                        <a:rPr lang="vi-VN" sz="2800" i="1" kern="0" dirty="0" smtClean="0">
                          <a:solidFill>
                            <a:schemeClr val="tx1"/>
                          </a:solidFill>
                          <a:latin typeface="Times New Roman" panose="02020603050405020304" pitchFamily="18" charset="0"/>
                          <a:cs typeface="Times New Roman" panose="02020603050405020304" pitchFamily="18" charset="0"/>
                        </a:rPr>
                        <a:t>gợi lên hình ảnh rạng ngời của lá cờ Tổ quốc và niềm tự hào của tác giả về đất nước, về tương lai tươi sáng của dân tộc.</a:t>
                      </a:r>
                      <a:endParaRPr lang="vi-VN" sz="2800" b="0" kern="0" dirty="0" smtClean="0">
                        <a:solidFill>
                          <a:schemeClr val="tx1"/>
                        </a:solidFill>
                        <a:latin typeface="Times New Roman" panose="02020603050405020304" pitchFamily="18" charset="0"/>
                        <a:cs typeface="Times New Roman" panose="02020603050405020304" pitchFamily="18" charset="0"/>
                      </a:endParaRPr>
                    </a:p>
                  </a:txBody>
                  <a:tcPr/>
                </a:tc>
              </a:tr>
              <a:tr h="544554">
                <a:tc gridSpan="3">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txBody>
                  <a:tcPr/>
                </a:tc>
                <a:tc hMerge="1">
                  <a:txBody>
                    <a:bodyPr/>
                    <a:lstStyle/>
                    <a:p>
                      <a:endParaRPr lang="en-US" sz="2800" dirty="0">
                        <a:latin typeface="Times New Roman" panose="02020603050405020304" pitchFamily="18" charset="0"/>
                        <a:cs typeface="Times New Roman" panose="02020603050405020304" pitchFamily="18" charset="0"/>
                      </a:endParaRPr>
                    </a:p>
                  </a:txBody>
                  <a:tcPr/>
                </a:tc>
                <a:tc hMerge="1">
                  <a:txBody>
                    <a:bodyPr/>
                    <a:lstStyle/>
                    <a:p>
                      <a:endParaRPr lang="en-US" sz="2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04425719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2320" y="4070982"/>
            <a:ext cx="10003810" cy="2308324"/>
          </a:xfrm>
          <a:prstGeom prst="rect">
            <a:avLst/>
          </a:prstGeom>
          <a:ln w="28575">
            <a:solidFill>
              <a:srgbClr val="FF9999"/>
            </a:solidFill>
            <a:prstDash val="dash"/>
          </a:ln>
        </p:spPr>
        <p:txBody>
          <a:bodyPr wrap="square">
            <a:spAutoFit/>
          </a:bodyPr>
          <a:lstStyle/>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Hãy </a:t>
            </a:r>
            <a:r>
              <a:rPr lang="vi-VN" sz="3200" dirty="0">
                <a:latin typeface="Times New Roman" panose="02020603050405020304" pitchFamily="18" charset="0"/>
                <a:cs typeface="Times New Roman" panose="02020603050405020304" pitchFamily="18" charset="0"/>
              </a:rPr>
              <a:t>viết đoạn văn (khoảng 5-7 câu) nêu cảm nhận về biện pháp tu từ có vị trí nổi bật nhất trong bài thơ “Mùa xuân nho nhỏ”.</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60917" y="656214"/>
            <a:ext cx="8700306" cy="1311005"/>
          </a:xfrm>
          <a:prstGeom prst="rect">
            <a:avLst/>
          </a:prstGeom>
        </p:spPr>
      </p:pic>
      <p:pic>
        <p:nvPicPr>
          <p:cNvPr id="4" name="Picture 3"/>
          <p:cNvPicPr>
            <a:picLocks noChangeAspect="1"/>
          </p:cNvPicPr>
          <p:nvPr/>
        </p:nvPicPr>
        <p:blipFill>
          <a:blip r:embed="rId4"/>
          <a:stretch>
            <a:fillRect/>
          </a:stretch>
        </p:blipFill>
        <p:spPr>
          <a:xfrm>
            <a:off x="8568890" y="641444"/>
            <a:ext cx="2554603" cy="2503511"/>
          </a:xfrm>
          <a:prstGeom prst="rect">
            <a:avLst/>
          </a:prstGeom>
        </p:spPr>
      </p:pic>
      <p:sp>
        <p:nvSpPr>
          <p:cNvPr id="8" name="任意多边形 6"/>
          <p:cNvSpPr/>
          <p:nvPr/>
        </p:nvSpPr>
        <p:spPr>
          <a:xfrm>
            <a:off x="992320" y="2038828"/>
            <a:ext cx="3413527" cy="608838"/>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r>
              <a:rPr lang="en-US" sz="3200" b="1" dirty="0" err="1" smtClean="0">
                <a:solidFill>
                  <a:srgbClr val="FFFFFF"/>
                </a:solidFill>
                <a:latin typeface="Times New Roman" panose="02020603050405020304" pitchFamily="18" charset="0"/>
                <a:cs typeface="Times New Roman" panose="02020603050405020304" pitchFamily="18" charset="0"/>
                <a:sym typeface="+mn-lt"/>
              </a:rPr>
              <a:t>Phần</a:t>
            </a:r>
            <a:r>
              <a:rPr lang="en-US" sz="3200" b="1" dirty="0" smtClean="0">
                <a:solidFill>
                  <a:srgbClr val="FFFFFF"/>
                </a:solidFill>
                <a:latin typeface="Times New Roman" panose="02020603050405020304" pitchFamily="18" charset="0"/>
                <a:cs typeface="Times New Roman" panose="02020603050405020304" pitchFamily="18" charset="0"/>
                <a:sym typeface="+mn-lt"/>
              </a:rPr>
              <a:t> </a:t>
            </a:r>
            <a:r>
              <a:rPr lang="en-US" sz="3200" b="1" dirty="0" err="1" smtClean="0">
                <a:solidFill>
                  <a:srgbClr val="FFFFFF"/>
                </a:solidFill>
                <a:latin typeface="Times New Roman" panose="02020603050405020304" pitchFamily="18" charset="0"/>
                <a:cs typeface="Times New Roman" panose="02020603050405020304" pitchFamily="18" charset="0"/>
                <a:sym typeface="+mn-lt"/>
              </a:rPr>
              <a:t>thưởng</a:t>
            </a:r>
            <a:endParaRPr sz="3200" b="1" dirty="0">
              <a:solidFill>
                <a:srgbClr val="FFFFFF"/>
              </a:solidFill>
              <a:latin typeface="Times New Roman" panose="02020603050405020304" pitchFamily="18" charset="0"/>
              <a:cs typeface="Times New Roman" panose="02020603050405020304" pitchFamily="18" charset="0"/>
              <a:sym typeface="+mn-lt"/>
            </a:endParaRPr>
          </a:p>
        </p:txBody>
      </p:sp>
      <p:sp>
        <p:nvSpPr>
          <p:cNvPr id="10" name="圆角矩形 5"/>
          <p:cNvSpPr/>
          <p:nvPr/>
        </p:nvSpPr>
        <p:spPr>
          <a:xfrm>
            <a:off x="3413204" y="2490801"/>
            <a:ext cx="6140229" cy="128507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marL="228600" indent="-228600" defTabSz="457200">
              <a:buAutoNum type="arabicPeriod"/>
              <a:defRPr/>
            </a:pPr>
            <a:r>
              <a:rPr lang="en-US" sz="2800" dirty="0" smtClean="0">
                <a:solidFill>
                  <a:srgbClr val="3E3938"/>
                </a:solidFill>
                <a:latin typeface="Times New Roman" panose="02020603050405020304" pitchFamily="18" charset="0"/>
                <a:cs typeface="Times New Roman" panose="02020603050405020304" pitchFamily="18" charset="0"/>
                <a:sym typeface="+mn-lt"/>
              </a:rPr>
              <a:t> </a:t>
            </a:r>
            <a:r>
              <a:rPr lang="en-US" sz="2800" dirty="0" err="1" smtClean="0">
                <a:solidFill>
                  <a:srgbClr val="3E3938"/>
                </a:solidFill>
                <a:latin typeface="Times New Roman" panose="02020603050405020304" pitchFamily="18" charset="0"/>
                <a:cs typeface="Times New Roman" panose="02020603050405020304" pitchFamily="18" charset="0"/>
                <a:sym typeface="+mn-lt"/>
              </a:rPr>
              <a:t>Điểm</a:t>
            </a:r>
            <a:r>
              <a:rPr lang="en-US" sz="2800" dirty="0" smtClean="0">
                <a:solidFill>
                  <a:srgbClr val="3E3938"/>
                </a:solidFill>
                <a:latin typeface="Times New Roman" panose="02020603050405020304" pitchFamily="18" charset="0"/>
                <a:cs typeface="Times New Roman" panose="02020603050405020304" pitchFamily="18" charset="0"/>
                <a:sym typeface="+mn-lt"/>
              </a:rPr>
              <a:t> </a:t>
            </a:r>
            <a:r>
              <a:rPr lang="en-US" sz="2800" dirty="0" err="1" smtClean="0">
                <a:solidFill>
                  <a:srgbClr val="3E3938"/>
                </a:solidFill>
                <a:latin typeface="Times New Roman" panose="02020603050405020304" pitchFamily="18" charset="0"/>
                <a:cs typeface="Times New Roman" panose="02020603050405020304" pitchFamily="18" charset="0"/>
                <a:sym typeface="+mn-lt"/>
              </a:rPr>
              <a:t>bài</a:t>
            </a:r>
            <a:r>
              <a:rPr lang="en-US" sz="2800" dirty="0" smtClean="0">
                <a:solidFill>
                  <a:srgbClr val="3E3938"/>
                </a:solidFill>
                <a:latin typeface="Times New Roman" panose="02020603050405020304" pitchFamily="18" charset="0"/>
                <a:cs typeface="Times New Roman" panose="02020603050405020304" pitchFamily="18" charset="0"/>
                <a:sym typeface="+mn-lt"/>
              </a:rPr>
              <a:t> </a:t>
            </a:r>
            <a:r>
              <a:rPr lang="en-US" sz="2800" dirty="0" err="1" smtClean="0">
                <a:solidFill>
                  <a:srgbClr val="3E3938"/>
                </a:solidFill>
                <a:latin typeface="Times New Roman" panose="02020603050405020304" pitchFamily="18" charset="0"/>
                <a:cs typeface="Times New Roman" panose="02020603050405020304" pitchFamily="18" charset="0"/>
                <a:sym typeface="+mn-lt"/>
              </a:rPr>
              <a:t>viết</a:t>
            </a:r>
            <a:endParaRPr lang="en-US" sz="2800" dirty="0" smtClean="0">
              <a:solidFill>
                <a:srgbClr val="3E3938"/>
              </a:solidFill>
              <a:latin typeface="Times New Roman" panose="02020603050405020304" pitchFamily="18" charset="0"/>
              <a:cs typeface="Times New Roman" panose="02020603050405020304" pitchFamily="18" charset="0"/>
              <a:sym typeface="+mn-lt"/>
            </a:endParaRPr>
          </a:p>
          <a:p>
            <a:pPr marL="228600" indent="-228600" defTabSz="457200">
              <a:buAutoNum type="arabicPeriod"/>
              <a:defRPr/>
            </a:pPr>
            <a:r>
              <a:rPr lang="en-US" sz="2800" dirty="0" smtClean="0">
                <a:solidFill>
                  <a:srgbClr val="3E3938"/>
                </a:solidFill>
                <a:latin typeface="Times New Roman" panose="02020603050405020304" pitchFamily="18" charset="0"/>
                <a:cs typeface="Times New Roman" panose="02020603050405020304" pitchFamily="18" charset="0"/>
                <a:sym typeface="+mn-lt"/>
              </a:rPr>
              <a:t> </a:t>
            </a:r>
            <a:r>
              <a:rPr lang="en-US" sz="2800" dirty="0" err="1" smtClean="0">
                <a:solidFill>
                  <a:srgbClr val="3E3938"/>
                </a:solidFill>
                <a:latin typeface="Times New Roman" panose="02020603050405020304" pitchFamily="18" charset="0"/>
                <a:cs typeface="Times New Roman" panose="02020603050405020304" pitchFamily="18" charset="0"/>
                <a:sym typeface="+mn-lt"/>
              </a:rPr>
              <a:t>Được</a:t>
            </a:r>
            <a:r>
              <a:rPr lang="en-US" sz="2800" dirty="0" smtClean="0">
                <a:solidFill>
                  <a:srgbClr val="3E3938"/>
                </a:solidFill>
                <a:latin typeface="Times New Roman" panose="02020603050405020304" pitchFamily="18" charset="0"/>
                <a:cs typeface="Times New Roman" panose="02020603050405020304" pitchFamily="18" charset="0"/>
                <a:sym typeface="+mn-lt"/>
              </a:rPr>
              <a:t> +2 </a:t>
            </a:r>
            <a:r>
              <a:rPr lang="en-US" sz="2800" dirty="0" err="1" smtClean="0">
                <a:solidFill>
                  <a:srgbClr val="3E3938"/>
                </a:solidFill>
                <a:latin typeface="Times New Roman" panose="02020603050405020304" pitchFamily="18" charset="0"/>
                <a:cs typeface="Times New Roman" panose="02020603050405020304" pitchFamily="18" charset="0"/>
                <a:sym typeface="+mn-lt"/>
              </a:rPr>
              <a:t>điểm</a:t>
            </a:r>
            <a:r>
              <a:rPr lang="en-US" sz="2800" dirty="0" smtClean="0">
                <a:solidFill>
                  <a:srgbClr val="3E3938"/>
                </a:solidFill>
                <a:latin typeface="Times New Roman" panose="02020603050405020304" pitchFamily="18" charset="0"/>
                <a:cs typeface="Times New Roman" panose="02020603050405020304" pitchFamily="18" charset="0"/>
                <a:sym typeface="+mn-lt"/>
              </a:rPr>
              <a:t> </a:t>
            </a:r>
            <a:r>
              <a:rPr lang="en-US" sz="2800" dirty="0" err="1" smtClean="0">
                <a:solidFill>
                  <a:srgbClr val="3E3938"/>
                </a:solidFill>
                <a:latin typeface="Times New Roman" panose="02020603050405020304" pitchFamily="18" charset="0"/>
                <a:cs typeface="Times New Roman" panose="02020603050405020304" pitchFamily="18" charset="0"/>
                <a:sym typeface="+mn-lt"/>
              </a:rPr>
              <a:t>vào</a:t>
            </a:r>
            <a:r>
              <a:rPr lang="en-US" sz="2800" dirty="0" smtClean="0">
                <a:solidFill>
                  <a:srgbClr val="3E3938"/>
                </a:solidFill>
                <a:latin typeface="Times New Roman" panose="02020603050405020304" pitchFamily="18" charset="0"/>
                <a:cs typeface="Times New Roman" panose="02020603050405020304" pitchFamily="18" charset="0"/>
                <a:sym typeface="+mn-lt"/>
              </a:rPr>
              <a:t> </a:t>
            </a:r>
            <a:r>
              <a:rPr lang="en-US" sz="2800" dirty="0" err="1" smtClean="0">
                <a:solidFill>
                  <a:srgbClr val="3E3938"/>
                </a:solidFill>
                <a:latin typeface="Times New Roman" panose="02020603050405020304" pitchFamily="18" charset="0"/>
                <a:cs typeface="Times New Roman" panose="02020603050405020304" pitchFamily="18" charset="0"/>
                <a:sym typeface="+mn-lt"/>
              </a:rPr>
              <a:t>bài</a:t>
            </a:r>
            <a:r>
              <a:rPr lang="en-US" sz="2800" dirty="0" smtClean="0">
                <a:solidFill>
                  <a:srgbClr val="3E3938"/>
                </a:solidFill>
                <a:latin typeface="Times New Roman" panose="02020603050405020304" pitchFamily="18" charset="0"/>
                <a:cs typeface="Times New Roman" panose="02020603050405020304" pitchFamily="18" charset="0"/>
                <a:sym typeface="+mn-lt"/>
              </a:rPr>
              <a:t> </a:t>
            </a:r>
            <a:r>
              <a:rPr lang="en-US" sz="2800" dirty="0" err="1" smtClean="0">
                <a:solidFill>
                  <a:srgbClr val="3E3938"/>
                </a:solidFill>
                <a:latin typeface="Times New Roman" panose="02020603050405020304" pitchFamily="18" charset="0"/>
                <a:cs typeface="Times New Roman" panose="02020603050405020304" pitchFamily="18" charset="0"/>
                <a:sym typeface="+mn-lt"/>
              </a:rPr>
              <a:t>kiểm</a:t>
            </a:r>
            <a:r>
              <a:rPr lang="en-US" sz="2800" dirty="0" smtClean="0">
                <a:solidFill>
                  <a:srgbClr val="3E3938"/>
                </a:solidFill>
                <a:latin typeface="Times New Roman" panose="02020603050405020304" pitchFamily="18" charset="0"/>
                <a:cs typeface="Times New Roman" panose="02020603050405020304" pitchFamily="18" charset="0"/>
                <a:sym typeface="+mn-lt"/>
              </a:rPr>
              <a:t> </a:t>
            </a:r>
            <a:r>
              <a:rPr lang="en-US" sz="2800" dirty="0" err="1" smtClean="0">
                <a:solidFill>
                  <a:srgbClr val="3E3938"/>
                </a:solidFill>
                <a:latin typeface="Times New Roman" panose="02020603050405020304" pitchFamily="18" charset="0"/>
                <a:cs typeface="Times New Roman" panose="02020603050405020304" pitchFamily="18" charset="0"/>
                <a:sym typeface="+mn-lt"/>
              </a:rPr>
              <a:t>tra</a:t>
            </a:r>
            <a:r>
              <a:rPr lang="en-US" sz="2800" dirty="0" smtClean="0">
                <a:solidFill>
                  <a:srgbClr val="3E3938"/>
                </a:solidFill>
                <a:latin typeface="Times New Roman" panose="02020603050405020304" pitchFamily="18" charset="0"/>
                <a:cs typeface="Times New Roman" panose="02020603050405020304" pitchFamily="18" charset="0"/>
                <a:sym typeface="+mn-lt"/>
              </a:rPr>
              <a:t> </a:t>
            </a:r>
            <a:r>
              <a:rPr lang="en-US" sz="2800" dirty="0" err="1" smtClean="0">
                <a:solidFill>
                  <a:srgbClr val="3E3938"/>
                </a:solidFill>
                <a:latin typeface="Times New Roman" panose="02020603050405020304" pitchFamily="18" charset="0"/>
                <a:cs typeface="Times New Roman" panose="02020603050405020304" pitchFamily="18" charset="0"/>
                <a:sym typeface="+mn-lt"/>
              </a:rPr>
              <a:t>sắp</a:t>
            </a:r>
            <a:r>
              <a:rPr lang="en-US" sz="2800" dirty="0" smtClean="0">
                <a:solidFill>
                  <a:srgbClr val="3E3938"/>
                </a:solidFill>
                <a:latin typeface="Times New Roman" panose="02020603050405020304" pitchFamily="18" charset="0"/>
                <a:cs typeface="Times New Roman" panose="02020603050405020304" pitchFamily="18" charset="0"/>
                <a:sym typeface="+mn-lt"/>
              </a:rPr>
              <a:t> </a:t>
            </a:r>
            <a:r>
              <a:rPr lang="en-US" sz="2800" dirty="0" err="1" smtClean="0">
                <a:solidFill>
                  <a:srgbClr val="3E3938"/>
                </a:solidFill>
                <a:latin typeface="Times New Roman" panose="02020603050405020304" pitchFamily="18" charset="0"/>
                <a:cs typeface="Times New Roman" panose="02020603050405020304" pitchFamily="18" charset="0"/>
                <a:sym typeface="+mn-lt"/>
              </a:rPr>
              <a:t>tới</a:t>
            </a:r>
            <a:endParaRPr sz="2800" dirty="0">
              <a:solidFill>
                <a:srgbClr val="3E3938"/>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98035489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anim calcmode="lin" valueType="num">
                                      <p:cBhvr>
                                        <p:cTn id="32" dur="2000" fill="hold"/>
                                        <p:tgtEl>
                                          <p:spTgt spid="2"/>
                                        </p:tgtEl>
                                        <p:attrNameLst>
                                          <p:attrName>ppt_w</p:attrName>
                                        </p:attrNameLst>
                                      </p:cBhvr>
                                      <p:tavLst>
                                        <p:tav tm="0" fmla="#ppt_w*sin(2.5*pi*$)">
                                          <p:val>
                                            <p:fltVal val="0"/>
                                          </p:val>
                                        </p:tav>
                                        <p:tav tm="100000">
                                          <p:val>
                                            <p:fltVal val="1"/>
                                          </p:val>
                                        </p:tav>
                                      </p:tavLst>
                                    </p:anim>
                                    <p:anim calcmode="lin" valueType="num">
                                      <p:cBhvr>
                                        <p:cTn id="3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 xmlns:a16="http://schemas.microsoft.com/office/drawing/2014/main"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pic>
        <p:nvPicPr>
          <p:cNvPr id="7" name="Picture 6"/>
          <p:cNvPicPr>
            <a:picLocks noChangeAspect="1"/>
          </p:cNvPicPr>
          <p:nvPr/>
        </p:nvPicPr>
        <p:blipFill>
          <a:blip r:embed="rId5"/>
          <a:stretch>
            <a:fillRect/>
          </a:stretch>
        </p:blipFill>
        <p:spPr>
          <a:xfrm>
            <a:off x="636585" y="962880"/>
            <a:ext cx="10918828" cy="4932237"/>
          </a:xfrm>
          <a:prstGeom prst="rect">
            <a:avLst/>
          </a:prstGeom>
        </p:spPr>
      </p:pic>
    </p:spTree>
    <p:custDataLst>
      <p:tags r:id="rId1"/>
    </p:custDataLst>
    <p:extLst>
      <p:ext uri="{BB962C8B-B14F-4D97-AF65-F5344CB8AC3E}">
        <p14:creationId xmlns:p14="http://schemas.microsoft.com/office/powerpoint/2010/main" val="10433809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2993" y="531442"/>
            <a:ext cx="8675360" cy="1072989"/>
          </a:xfrm>
          <a:prstGeom prst="rect">
            <a:avLst/>
          </a:prstGeom>
        </p:spPr>
      </p:pic>
      <p:sp>
        <p:nvSpPr>
          <p:cNvPr id="16" name="Title 1"/>
          <p:cNvSpPr txBox="1">
            <a:spLocks/>
          </p:cNvSpPr>
          <p:nvPr/>
        </p:nvSpPr>
        <p:spPr>
          <a:xfrm>
            <a:off x="692694" y="1477005"/>
            <a:ext cx="8041873"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Ngữ</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cảnh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nghĩa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từ</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ngữ</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ngữ</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cảnh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92695" y="2179645"/>
            <a:ext cx="10826016" cy="1384995"/>
          </a:xfrm>
          <a:prstGeom prst="rect">
            <a:avLst/>
          </a:prstGeom>
        </p:spPr>
        <p:txBody>
          <a:bodyPr wrap="square">
            <a:spAutoFit/>
          </a:bodyPr>
          <a:lstStyle/>
          <a:p>
            <a:pPr algn="just">
              <a:buClr>
                <a:srgbClr val="000000"/>
              </a:buClr>
              <a:defRPr/>
            </a:pP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Chỉ ra sự khác biệt về nghĩa của từ “</a:t>
            </a:r>
            <a:r>
              <a:rPr lang="vi-VN" sz="2800" i="1" kern="0" dirty="0">
                <a:solidFill>
                  <a:schemeClr val="bg2">
                    <a:lumMod val="10000"/>
                  </a:schemeClr>
                </a:solidFill>
                <a:latin typeface="Times New Roman" panose="02020603050405020304" pitchFamily="18" charset="0"/>
                <a:cs typeface="Times New Roman" panose="02020603050405020304" pitchFamily="18" charset="0"/>
                <a:sym typeface="Arial"/>
              </a:rPr>
              <a:t>thơm</a:t>
            </a: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 trong ví dụ </a:t>
            </a:r>
            <a:r>
              <a:rPr lang="vi-VN" sz="2800" kern="0" dirty="0" smtClean="0">
                <a:solidFill>
                  <a:schemeClr val="bg2">
                    <a:lumMod val="10000"/>
                  </a:schemeClr>
                </a:solidFill>
                <a:latin typeface="Times New Roman" panose="02020603050405020304" pitchFamily="18" charset="0"/>
                <a:cs typeface="Times New Roman" panose="02020603050405020304" pitchFamily="18" charset="0"/>
                <a:sym typeface="Arial"/>
              </a:rPr>
              <a:t>sau</a:t>
            </a:r>
            <a:r>
              <a:rPr lang="en-US" sz="2800" kern="0" dirty="0" smtClean="0">
                <a:solidFill>
                  <a:schemeClr val="bg2">
                    <a:lumMod val="10000"/>
                  </a:schemeClr>
                </a:solidFill>
                <a:latin typeface="Times New Roman" panose="02020603050405020304" pitchFamily="18" charset="0"/>
                <a:cs typeface="Times New Roman" panose="02020603050405020304" pitchFamily="18" charset="0"/>
                <a:sym typeface="Arial"/>
              </a:rPr>
              <a:t>. </a:t>
            </a: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Dựa vào đâu để nhận biết nghĩa của từ “</a:t>
            </a:r>
            <a:r>
              <a:rPr lang="vi-VN" sz="2800" i="1" kern="0" dirty="0">
                <a:solidFill>
                  <a:schemeClr val="bg2">
                    <a:lumMod val="10000"/>
                  </a:schemeClr>
                </a:solidFill>
                <a:latin typeface="Times New Roman" panose="02020603050405020304" pitchFamily="18" charset="0"/>
                <a:cs typeface="Times New Roman" panose="02020603050405020304" pitchFamily="18" charset="0"/>
                <a:sym typeface="Arial"/>
              </a:rPr>
              <a:t>thơm</a:t>
            </a: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 trong ví dụ đó?</a:t>
            </a:r>
            <a:endParaRPr lang="x-none" sz="2800" kern="0" dirty="0">
              <a:solidFill>
                <a:schemeClr val="bg2">
                  <a:lumMod val="10000"/>
                </a:schemeClr>
              </a:solidFill>
              <a:latin typeface="Times New Roman" panose="02020603050405020304" pitchFamily="18" charset="0"/>
              <a:cs typeface="Times New Roman" panose="02020603050405020304" pitchFamily="18" charset="0"/>
              <a:sym typeface="Arial"/>
            </a:endParaRPr>
          </a:p>
          <a:p>
            <a:pPr algn="just">
              <a:buClr>
                <a:srgbClr val="000000"/>
              </a:buClr>
              <a:buFont typeface="Arial"/>
              <a:buNone/>
              <a:defRPr/>
            </a:pPr>
            <a:endParaRPr lang="x-none" sz="2800" kern="0" dirty="0">
              <a:solidFill>
                <a:schemeClr val="bg2">
                  <a:lumMod val="10000"/>
                </a:schemeClr>
              </a:solidFill>
              <a:latin typeface="Times New Roman" panose="02020603050405020304" pitchFamily="18" charset="0"/>
              <a:cs typeface="Times New Roman" panose="02020603050405020304" pitchFamily="18" charset="0"/>
              <a:sym typeface="Arial"/>
            </a:endParaRPr>
          </a:p>
        </p:txBody>
      </p:sp>
      <p:grpSp>
        <p:nvGrpSpPr>
          <p:cNvPr id="18" name="组合 1"/>
          <p:cNvGrpSpPr/>
          <p:nvPr/>
        </p:nvGrpSpPr>
        <p:grpSpPr>
          <a:xfrm>
            <a:off x="1473958" y="3416420"/>
            <a:ext cx="9209667" cy="2438470"/>
            <a:chOff x="1418801" y="1763006"/>
            <a:chExt cx="4163999" cy="4539649"/>
          </a:xfrm>
        </p:grpSpPr>
        <p:grpSp>
          <p:nvGrpSpPr>
            <p:cNvPr id="19" name="组合 2"/>
            <p:cNvGrpSpPr/>
            <p:nvPr/>
          </p:nvGrpSpPr>
          <p:grpSpPr>
            <a:xfrm>
              <a:off x="1418801" y="1763006"/>
              <a:ext cx="4060262" cy="4539649"/>
              <a:chOff x="1346373" y="2170412"/>
              <a:chExt cx="4060262" cy="4539649"/>
            </a:xfrm>
          </p:grpSpPr>
          <p:sp>
            <p:nvSpPr>
              <p:cNvPr id="22" name="圆角矩形 5"/>
              <p:cNvSpPr/>
              <p:nvPr/>
            </p:nvSpPr>
            <p:spPr>
              <a:xfrm>
                <a:off x="1346373" y="2507998"/>
                <a:ext cx="4060262" cy="420206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23"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1" name="文本框 4"/>
            <p:cNvSpPr txBox="1"/>
            <p:nvPr/>
          </p:nvSpPr>
          <p:spPr>
            <a:xfrm>
              <a:off x="1467004" y="2331795"/>
              <a:ext cx="4115796" cy="810719"/>
            </a:xfrm>
            <a:prstGeom prst="rect">
              <a:avLst/>
            </a:prstGeom>
            <a:noFill/>
          </p:spPr>
          <p:txBody>
            <a:bodyPr wrap="square" rtlCol="0">
              <a:spAutoFit/>
              <a:scene3d>
                <a:camera prst="orthographicFront"/>
                <a:lightRig rig="threePt" dir="t"/>
              </a:scene3d>
              <a:sp3d contourW="12700"/>
            </a:bodyPr>
            <a:lstStyle/>
            <a:p>
              <a:pPr algn="just" defTabSz="914674">
                <a:defRPr/>
              </a:pPr>
              <a:endParaRPr lang="zh-CN" altLang="en-US" sz="2800" dirty="0">
                <a:latin typeface="Times New Roman" panose="02020603050405020304" pitchFamily="18" charset="0"/>
                <a:cs typeface="Times New Roman" panose="02020603050405020304" pitchFamily="18" charset="0"/>
                <a:sym typeface="+mn-lt"/>
              </a:endParaRPr>
            </a:p>
          </p:txBody>
        </p:sp>
      </p:grpSp>
      <p:sp>
        <p:nvSpPr>
          <p:cNvPr id="5" name="Rectangle 4"/>
          <p:cNvSpPr/>
          <p:nvPr/>
        </p:nvSpPr>
        <p:spPr>
          <a:xfrm>
            <a:off x="2537543" y="4016424"/>
            <a:ext cx="7189107" cy="1569660"/>
          </a:xfrm>
          <a:prstGeom prst="rect">
            <a:avLst/>
          </a:prstGeom>
        </p:spPr>
        <p:txBody>
          <a:bodyPr wrap="square">
            <a:spAutoFit/>
          </a:bodyPr>
          <a:lstStyle/>
          <a:p>
            <a:pPr algn="ctr">
              <a:buClr>
                <a:srgbClr val="000000"/>
              </a:buClr>
              <a:buFont typeface="Arial"/>
              <a:buNone/>
              <a:defRPr/>
            </a:pP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Thị thơm</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 thì giấu</a:t>
            </a: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 người thơm</a:t>
            </a:r>
          </a:p>
          <a:p>
            <a:pPr algn="ctr">
              <a:buClr>
                <a:srgbClr val="000000"/>
              </a:buClr>
              <a:buFont typeface="Arial"/>
              <a:buNone/>
              <a:defRPr/>
            </a:pP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Chăm làm </a:t>
            </a:r>
            <a:r>
              <a:rPr lang="vi-VN" sz="3200" i="1" kern="0" dirty="0" smtClean="0">
                <a:solidFill>
                  <a:schemeClr val="bg2">
                    <a:lumMod val="10000"/>
                  </a:schemeClr>
                </a:solidFill>
                <a:latin typeface="Times New Roman" panose="02020603050405020304" pitchFamily="18" charset="0"/>
                <a:cs typeface="Times New Roman" panose="02020603050405020304" pitchFamily="18" charset="0"/>
                <a:sym typeface="Arial"/>
              </a:rPr>
              <a:t>thì </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được áo cơm cửa nhà</a:t>
            </a:r>
          </a:p>
          <a:p>
            <a:pPr algn="r">
              <a:buClr>
                <a:srgbClr val="000000"/>
              </a:buClr>
              <a:buFont typeface="Arial"/>
              <a:buNone/>
              <a:defRPr/>
            </a:pP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(Lâm Thị Mỹ Dạ, </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Chuyện cổ nước mình</a:t>
            </a: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a:t>
            </a:r>
            <a:endParaRPr lang="x-none" sz="3200" kern="0" dirty="0">
              <a:solidFill>
                <a:schemeClr val="bg2">
                  <a:lumMod val="1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58435202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80">
                                          <p:stCondLst>
                                            <p:cond delay="0"/>
                                          </p:stCondLst>
                                        </p:cTn>
                                        <p:tgtEl>
                                          <p:spTgt spid="18"/>
                                        </p:tgtEl>
                                      </p:cBhvr>
                                    </p:animEffect>
                                    <p:anim calcmode="lin" valueType="num">
                                      <p:cBhvr>
                                        <p:cTn id="2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8" dur="26">
                                          <p:stCondLst>
                                            <p:cond delay="650"/>
                                          </p:stCondLst>
                                        </p:cTn>
                                        <p:tgtEl>
                                          <p:spTgt spid="18"/>
                                        </p:tgtEl>
                                      </p:cBhvr>
                                      <p:to x="100000" y="60000"/>
                                    </p:animScale>
                                    <p:animScale>
                                      <p:cBhvr>
                                        <p:cTn id="29" dur="166" decel="50000">
                                          <p:stCondLst>
                                            <p:cond delay="676"/>
                                          </p:stCondLst>
                                        </p:cTn>
                                        <p:tgtEl>
                                          <p:spTgt spid="18"/>
                                        </p:tgtEl>
                                      </p:cBhvr>
                                      <p:to x="100000" y="100000"/>
                                    </p:animScale>
                                    <p:animScale>
                                      <p:cBhvr>
                                        <p:cTn id="30" dur="26">
                                          <p:stCondLst>
                                            <p:cond delay="1312"/>
                                          </p:stCondLst>
                                        </p:cTn>
                                        <p:tgtEl>
                                          <p:spTgt spid="18"/>
                                        </p:tgtEl>
                                      </p:cBhvr>
                                      <p:to x="100000" y="80000"/>
                                    </p:animScale>
                                    <p:animScale>
                                      <p:cBhvr>
                                        <p:cTn id="31" dur="166" decel="50000">
                                          <p:stCondLst>
                                            <p:cond delay="1338"/>
                                          </p:stCondLst>
                                        </p:cTn>
                                        <p:tgtEl>
                                          <p:spTgt spid="18"/>
                                        </p:tgtEl>
                                      </p:cBhvr>
                                      <p:to x="100000" y="100000"/>
                                    </p:animScale>
                                    <p:animScale>
                                      <p:cBhvr>
                                        <p:cTn id="32" dur="26">
                                          <p:stCondLst>
                                            <p:cond delay="1642"/>
                                          </p:stCondLst>
                                        </p:cTn>
                                        <p:tgtEl>
                                          <p:spTgt spid="18"/>
                                        </p:tgtEl>
                                      </p:cBhvr>
                                      <p:to x="100000" y="90000"/>
                                    </p:animScale>
                                    <p:animScale>
                                      <p:cBhvr>
                                        <p:cTn id="33" dur="166" decel="50000">
                                          <p:stCondLst>
                                            <p:cond delay="1668"/>
                                          </p:stCondLst>
                                        </p:cTn>
                                        <p:tgtEl>
                                          <p:spTgt spid="18"/>
                                        </p:tgtEl>
                                      </p:cBhvr>
                                      <p:to x="100000" y="100000"/>
                                    </p:animScale>
                                    <p:animScale>
                                      <p:cBhvr>
                                        <p:cTn id="34" dur="26">
                                          <p:stCondLst>
                                            <p:cond delay="1808"/>
                                          </p:stCondLst>
                                        </p:cTn>
                                        <p:tgtEl>
                                          <p:spTgt spid="18"/>
                                        </p:tgtEl>
                                      </p:cBhvr>
                                      <p:to x="100000" y="95000"/>
                                    </p:animScale>
                                    <p:animScale>
                                      <p:cBhvr>
                                        <p:cTn id="35" dur="166" decel="50000">
                                          <p:stCondLst>
                                            <p:cond delay="1834"/>
                                          </p:stCondLst>
                                        </p:cTn>
                                        <p:tgtEl>
                                          <p:spTgt spid="18"/>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燕尾形 44">
            <a:extLst>
              <a:ext uri="{FF2B5EF4-FFF2-40B4-BE49-F238E27FC236}">
                <a16:creationId xmlns="" xmlns:a16="http://schemas.microsoft.com/office/drawing/2014/main" id="{493A0432-FC0B-44E5-B140-CBB207AD2895}"/>
              </a:ext>
            </a:extLst>
          </p:cNvPr>
          <p:cNvSpPr/>
          <p:nvPr/>
        </p:nvSpPr>
        <p:spPr>
          <a:xfrm rot="5400000">
            <a:off x="2142057" y="3161640"/>
            <a:ext cx="357372" cy="644389"/>
          </a:xfrm>
          <a:prstGeom prst="chevron">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a:solidFill>
                <a:prstClr val="black">
                  <a:lumMod val="65000"/>
                  <a:lumOff val="35000"/>
                </a:prstClr>
              </a:solidFill>
              <a:cs typeface="+mn-ea"/>
              <a:sym typeface="+mn-lt"/>
            </a:endParaRPr>
          </a:p>
        </p:txBody>
      </p:sp>
      <p:sp>
        <p:nvSpPr>
          <p:cNvPr id="26" name="燕尾形 48">
            <a:extLst>
              <a:ext uri="{FF2B5EF4-FFF2-40B4-BE49-F238E27FC236}">
                <a16:creationId xmlns="" xmlns:a16="http://schemas.microsoft.com/office/drawing/2014/main" id="{44DC92A2-1325-42C6-A5F9-54F3AB28EB38}"/>
              </a:ext>
            </a:extLst>
          </p:cNvPr>
          <p:cNvSpPr/>
          <p:nvPr/>
        </p:nvSpPr>
        <p:spPr>
          <a:xfrm rot="5400000">
            <a:off x="2137252" y="4277239"/>
            <a:ext cx="357372" cy="634780"/>
          </a:xfrm>
          <a:prstGeom prst="chevron">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dirty="0">
              <a:solidFill>
                <a:prstClr val="black">
                  <a:lumMod val="65000"/>
                  <a:lumOff val="35000"/>
                </a:prstClr>
              </a:solidFill>
              <a:cs typeface="+mn-ea"/>
              <a:sym typeface="+mn-lt"/>
            </a:endParaRPr>
          </a:p>
        </p:txBody>
      </p:sp>
      <p:sp>
        <p:nvSpPr>
          <p:cNvPr id="19" name="Rectangle 18"/>
          <p:cNvSpPr/>
          <p:nvPr/>
        </p:nvSpPr>
        <p:spPr>
          <a:xfrm>
            <a:off x="2950036" y="4800600"/>
            <a:ext cx="6291927" cy="13715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8707" tIns="50800" rIns="50800" bIns="50800" numCol="1" spcCol="1270" anchor="ctr" anchorCtr="0">
            <a:noAutofit/>
          </a:bodyPr>
          <a:lstStyle/>
          <a:p>
            <a:pPr lvl="0" algn="l" defTabSz="889000">
              <a:lnSpc>
                <a:spcPct val="90000"/>
              </a:lnSpc>
              <a:spcBef>
                <a:spcPct val="0"/>
              </a:spcBef>
              <a:spcAft>
                <a:spcPct val="35000"/>
              </a:spcAft>
            </a:pPr>
            <a:endParaRPr lang="en-US" sz="2000" b="1" kern="1200" dirty="0">
              <a:latin typeface="Times New Roman" panose="02020603050405020304" pitchFamily="18" charset="0"/>
              <a:cs typeface="Times New Roman" panose="02020603050405020304" pitchFamily="18" charset="0"/>
            </a:endParaRPr>
          </a:p>
        </p:txBody>
      </p:sp>
      <p:sp>
        <p:nvSpPr>
          <p:cNvPr id="2" name="Rectangle 1"/>
          <p:cNvSpPr/>
          <p:nvPr/>
        </p:nvSpPr>
        <p:spPr>
          <a:xfrm>
            <a:off x="2757584" y="3305148"/>
            <a:ext cx="6300123" cy="480131"/>
          </a:xfrm>
          <a:prstGeom prst="rect">
            <a:avLst/>
          </a:prstGeom>
        </p:spPr>
        <p:txBody>
          <a:bodyPr wrap="none">
            <a:spAutoFit/>
          </a:bodyPr>
          <a:lstStyle/>
          <a:p>
            <a:pPr lvl="0" algn="just" defTabSz="889000">
              <a:lnSpc>
                <a:spcPct val="90000"/>
              </a:lnSpc>
              <a:spcBef>
                <a:spcPct val="0"/>
              </a:spcBef>
              <a:spcAft>
                <a:spcPct val="35000"/>
              </a:spcAft>
            </a:pPr>
            <a:r>
              <a:rPr lang="vi-VN" sz="2800" b="1" dirty="0">
                <a:latin typeface="Times New Roman" panose="02020603050405020304" pitchFamily="18" charset="0"/>
                <a:cs typeface="Times New Roman" panose="02020603050405020304" pitchFamily="18" charset="0"/>
              </a:rPr>
              <a:t>Thơm (thị thơm): có mùi hương dễ chịu</a:t>
            </a:r>
            <a:endParaRPr lang="en-US"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2757584" y="4205144"/>
            <a:ext cx="8444418" cy="867930"/>
          </a:xfrm>
          <a:prstGeom prst="rect">
            <a:avLst/>
          </a:prstGeom>
        </p:spPr>
        <p:txBody>
          <a:bodyPr wrap="square">
            <a:spAutoFit/>
          </a:bodyPr>
          <a:lstStyle/>
          <a:p>
            <a:pPr lvl="0" algn="just" defTabSz="889000">
              <a:lnSpc>
                <a:spcPct val="90000"/>
              </a:lnSpc>
              <a:spcBef>
                <a:spcPct val="0"/>
              </a:spcBef>
              <a:spcAft>
                <a:spcPct val="35000"/>
              </a:spcAft>
            </a:pPr>
            <a:r>
              <a:rPr lang="vi-VN" sz="2800" b="1" dirty="0">
                <a:latin typeface="Times New Roman" panose="02020603050405020304" pitchFamily="18" charset="0"/>
                <a:cs typeface="Times New Roman" panose="02020603050405020304" pitchFamily="18" charset="0"/>
              </a:rPr>
              <a:t>Thơm (người thơm): phẩm chất tốt đẹp, thơm thảo, được mọi người yêu mến, ca ngợi</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016857" y="5392531"/>
            <a:ext cx="8762553" cy="867930"/>
          </a:xfrm>
          <a:prstGeom prst="rect">
            <a:avLst/>
          </a:prstGeom>
          <a:solidFill>
            <a:srgbClr val="D99594"/>
          </a:solidFill>
        </p:spPr>
        <p:txBody>
          <a:bodyPr wrap="square">
            <a:spAutoFit/>
          </a:bodyPr>
          <a:lstStyle/>
          <a:p>
            <a:pPr lvl="0" algn="just" defTabSz="889000">
              <a:lnSpc>
                <a:spcPct val="90000"/>
              </a:lnSpc>
              <a:spcBef>
                <a:spcPct val="0"/>
              </a:spcBef>
              <a:spcAft>
                <a:spcPct val="35000"/>
              </a:spcAft>
            </a:pPr>
            <a:r>
              <a:rPr lang="vi-VN" sz="28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Trong những ngữ cảnh khác nhau, từ ngữ sẽ mang những nét nghĩa khác nhau</a:t>
            </a:r>
            <a:endParaRPr lang="en-US" sz="2800" b="1" dirty="0">
              <a:solidFill>
                <a:schemeClr val="bg1"/>
              </a:solidFill>
              <a:latin typeface="Times New Roman" panose="02020603050405020304" pitchFamily="18" charset="0"/>
              <a:cs typeface="Times New Roman" panose="02020603050405020304" pitchFamily="18" charset="0"/>
            </a:endParaRPr>
          </a:p>
        </p:txBody>
      </p:sp>
      <p:grpSp>
        <p:nvGrpSpPr>
          <p:cNvPr id="24" name="组合 1"/>
          <p:cNvGrpSpPr/>
          <p:nvPr/>
        </p:nvGrpSpPr>
        <p:grpSpPr>
          <a:xfrm>
            <a:off x="1569743" y="550242"/>
            <a:ext cx="9209667" cy="2207053"/>
            <a:chOff x="1418801" y="1763006"/>
            <a:chExt cx="4163999" cy="4108825"/>
          </a:xfrm>
        </p:grpSpPr>
        <p:grpSp>
          <p:nvGrpSpPr>
            <p:cNvPr id="28" name="组合 2"/>
            <p:cNvGrpSpPr/>
            <p:nvPr/>
          </p:nvGrpSpPr>
          <p:grpSpPr>
            <a:xfrm>
              <a:off x="1418801" y="1763006"/>
              <a:ext cx="4060262" cy="4108825"/>
              <a:chOff x="1346373" y="2170412"/>
              <a:chExt cx="4060262" cy="4108825"/>
            </a:xfrm>
          </p:grpSpPr>
          <p:sp>
            <p:nvSpPr>
              <p:cNvPr id="30" name="圆角矩形 5"/>
              <p:cNvSpPr/>
              <p:nvPr/>
            </p:nvSpPr>
            <p:spPr>
              <a:xfrm>
                <a:off x="1346373" y="2507998"/>
                <a:ext cx="4060262" cy="3771239"/>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31"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9" name="文本框 4"/>
            <p:cNvSpPr txBox="1"/>
            <p:nvPr/>
          </p:nvSpPr>
          <p:spPr>
            <a:xfrm>
              <a:off x="1467004" y="2331795"/>
              <a:ext cx="4115796" cy="810719"/>
            </a:xfrm>
            <a:prstGeom prst="rect">
              <a:avLst/>
            </a:prstGeom>
            <a:noFill/>
          </p:spPr>
          <p:txBody>
            <a:bodyPr wrap="square" rtlCol="0">
              <a:spAutoFit/>
              <a:scene3d>
                <a:camera prst="orthographicFront"/>
                <a:lightRig rig="threePt" dir="t"/>
              </a:scene3d>
              <a:sp3d contourW="12700"/>
            </a:bodyPr>
            <a:lstStyle/>
            <a:p>
              <a:pPr algn="just" defTabSz="914674">
                <a:defRPr/>
              </a:pPr>
              <a:endParaRPr lang="zh-CN" altLang="en-US" sz="2800" dirty="0">
                <a:latin typeface="Times New Roman" panose="02020603050405020304" pitchFamily="18" charset="0"/>
                <a:cs typeface="Times New Roman" panose="02020603050405020304" pitchFamily="18" charset="0"/>
                <a:sym typeface="+mn-lt"/>
              </a:endParaRPr>
            </a:p>
          </p:txBody>
        </p:sp>
      </p:grpSp>
      <p:sp>
        <p:nvSpPr>
          <p:cNvPr id="32" name="Rectangle 31"/>
          <p:cNvSpPr/>
          <p:nvPr/>
        </p:nvSpPr>
        <p:spPr>
          <a:xfrm>
            <a:off x="2633328" y="1068358"/>
            <a:ext cx="7189107" cy="1569660"/>
          </a:xfrm>
          <a:prstGeom prst="rect">
            <a:avLst/>
          </a:prstGeom>
        </p:spPr>
        <p:txBody>
          <a:bodyPr wrap="square">
            <a:spAutoFit/>
          </a:bodyPr>
          <a:lstStyle/>
          <a:p>
            <a:pPr algn="ctr">
              <a:buClr>
                <a:srgbClr val="000000"/>
              </a:buClr>
              <a:buFont typeface="Arial"/>
              <a:buNone/>
              <a:defRPr/>
            </a:pP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Thị thơm</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 thì giấu</a:t>
            </a: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 người thơm</a:t>
            </a:r>
          </a:p>
          <a:p>
            <a:pPr algn="ctr">
              <a:buClr>
                <a:srgbClr val="000000"/>
              </a:buClr>
              <a:buFont typeface="Arial"/>
              <a:buNone/>
              <a:defRPr/>
            </a:pP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Chăm làm </a:t>
            </a:r>
            <a:r>
              <a:rPr lang="vi-VN" sz="3200" i="1" kern="0" dirty="0" smtClean="0">
                <a:solidFill>
                  <a:schemeClr val="bg2">
                    <a:lumMod val="10000"/>
                  </a:schemeClr>
                </a:solidFill>
                <a:latin typeface="Times New Roman" panose="02020603050405020304" pitchFamily="18" charset="0"/>
                <a:cs typeface="Times New Roman" panose="02020603050405020304" pitchFamily="18" charset="0"/>
                <a:sym typeface="Arial"/>
              </a:rPr>
              <a:t>thì </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được áo cơm cửa nhà</a:t>
            </a:r>
          </a:p>
          <a:p>
            <a:pPr algn="r">
              <a:buClr>
                <a:srgbClr val="000000"/>
              </a:buClr>
              <a:buFont typeface="Arial"/>
              <a:buNone/>
              <a:defRPr/>
            </a:pP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(Lâm Thị Mỹ Dạ, </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Chuyện cổ nước mình</a:t>
            </a: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a:t>
            </a:r>
            <a:endParaRPr lang="x-none" sz="3200" kern="0" dirty="0">
              <a:solidFill>
                <a:schemeClr val="bg2">
                  <a:lumMod val="1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92126240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 grpId="0"/>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0144" y="2240605"/>
            <a:ext cx="2820537" cy="3539430"/>
          </a:xfrm>
          <a:prstGeom prst="rect">
            <a:avLst/>
          </a:prstGeom>
          <a:ln w="28575">
            <a:solidFill>
              <a:srgbClr val="D99594"/>
            </a:solidFill>
            <a:prstDash val="dash"/>
          </a:ln>
        </p:spPr>
        <p:txBody>
          <a:bodyPr wrap="square">
            <a:spAutoFit/>
          </a:bodyPr>
          <a:lstStyle/>
          <a:p>
            <a:pPr algn="just"/>
            <a:r>
              <a:rPr lang="vi-VN" sz="3200" dirty="0">
                <a:solidFill>
                  <a:srgbClr val="FF0000"/>
                </a:solidFill>
                <a:latin typeface="+mj-lt"/>
              </a:rPr>
              <a:t>	Ngữ cảnh là bối cảnh ngôn ngữ trong đó có một đơn vị ngôn ngữ được sử dụng. Đó có thể là</a:t>
            </a:r>
            <a:endParaRPr lang="en-US" sz="3200" dirty="0">
              <a:solidFill>
                <a:srgbClr val="FF0000"/>
              </a:solidFill>
              <a:latin typeface="+mj-lt"/>
            </a:endParaRPr>
          </a:p>
        </p:txBody>
      </p:sp>
      <p:sp>
        <p:nvSpPr>
          <p:cNvPr id="6" name="Title 1"/>
          <p:cNvSpPr txBox="1">
            <a:spLocks/>
          </p:cNvSpPr>
          <p:nvPr/>
        </p:nvSpPr>
        <p:spPr>
          <a:xfrm>
            <a:off x="692694" y="1477005"/>
            <a:ext cx="8041873"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smtClean="0">
                <a:solidFill>
                  <a:srgbClr val="FF0000"/>
                </a:solidFill>
                <a:latin typeface="Times New Roman" panose="02020603050405020304" pitchFamily="18" charset="0"/>
                <a:cs typeface="Times New Roman" panose="02020603050405020304" pitchFamily="18" charset="0"/>
              </a:rPr>
              <a:t>Kết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luận</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902993" y="531442"/>
            <a:ext cx="8675360" cy="1072989"/>
          </a:xfrm>
          <a:prstGeom prst="rect">
            <a:avLst/>
          </a:prstGeom>
        </p:spPr>
      </p:pic>
      <p:sp>
        <p:nvSpPr>
          <p:cNvPr id="8" name="Google Shape;498;p52">
            <a:extLst>
              <a:ext uri="{FF2B5EF4-FFF2-40B4-BE49-F238E27FC236}">
                <a16:creationId xmlns="" xmlns:a16="http://schemas.microsoft.com/office/drawing/2014/main" id="{3033901B-7995-8044-93EF-10A0D43C942C}"/>
              </a:ext>
            </a:extLst>
          </p:cNvPr>
          <p:cNvSpPr txBox="1">
            <a:spLocks/>
          </p:cNvSpPr>
          <p:nvPr/>
        </p:nvSpPr>
        <p:spPr>
          <a:xfrm>
            <a:off x="4328461" y="2086175"/>
            <a:ext cx="7228463" cy="1991714"/>
          </a:xfrm>
          <a:prstGeom prst="rect">
            <a:avLst/>
          </a:prstGeom>
          <a:noFill/>
          <a:ln>
            <a:noFill/>
          </a:ln>
        </p:spPr>
        <p:txBody>
          <a:bodyPr spcFirstLastPara="1" wrap="square" lIns="117687" tIns="117687" rIns="117687" bIns="11768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1pPr>
            <a:lvl2pPr marR="0" lvl="1"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2pPr>
            <a:lvl3pPr marR="0" lvl="2"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3pPr>
            <a:lvl4pPr marR="0" lvl="3"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4pPr>
            <a:lvl5pPr marR="0" lvl="4"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5pPr>
            <a:lvl6pPr marR="0" lvl="5"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6pPr>
            <a:lvl7pPr marR="0" lvl="6"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7pPr>
            <a:lvl8pPr marR="0" lvl="7"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8pPr>
            <a:lvl9pPr marR="0" lvl="8"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9pPr>
          </a:lstStyle>
          <a:p>
            <a:pPr marL="588508" indent="-588508" algn="just">
              <a:buClr>
                <a:srgbClr val="8A93E2"/>
              </a:buClr>
              <a:buFont typeface="Wingdings" pitchFamily="2" charset="2"/>
              <a:buChar char="ü"/>
            </a:pPr>
            <a:r>
              <a:rPr lang="vi-VN" b="0" kern="0" dirty="0">
                <a:solidFill>
                  <a:schemeClr val="tx1"/>
                </a:solidFill>
                <a:latin typeface="+mj-lt"/>
              </a:rPr>
              <a:t>Bối cảnh trong văn bản, gồm những đơn vị ngôn ngữ (từ, cụm từ, câu) đững trước và sau một đơn bị ngôn ngữ (còn gọi là văn cảnh) </a:t>
            </a:r>
            <a:endParaRPr lang="en-US" b="0" kern="0" dirty="0">
              <a:solidFill>
                <a:schemeClr val="tx1"/>
              </a:solidFill>
              <a:latin typeface="+mj-lt"/>
            </a:endParaRPr>
          </a:p>
        </p:txBody>
      </p:sp>
      <p:sp>
        <p:nvSpPr>
          <p:cNvPr id="12" name="Google Shape;498;p52">
            <a:extLst>
              <a:ext uri="{FF2B5EF4-FFF2-40B4-BE49-F238E27FC236}">
                <a16:creationId xmlns="" xmlns:a16="http://schemas.microsoft.com/office/drawing/2014/main" id="{900AC9C8-78F9-1573-D328-5D497E0648AD}"/>
              </a:ext>
            </a:extLst>
          </p:cNvPr>
          <p:cNvSpPr txBox="1">
            <a:spLocks/>
          </p:cNvSpPr>
          <p:nvPr/>
        </p:nvSpPr>
        <p:spPr>
          <a:xfrm>
            <a:off x="4328461" y="4357000"/>
            <a:ext cx="7219062" cy="2132511"/>
          </a:xfrm>
          <a:prstGeom prst="rect">
            <a:avLst/>
          </a:prstGeom>
          <a:noFill/>
          <a:ln>
            <a:noFill/>
          </a:ln>
        </p:spPr>
        <p:txBody>
          <a:bodyPr spcFirstLastPara="1" wrap="square" lIns="117687" tIns="117687" rIns="117687" bIns="11768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1pPr>
            <a:lvl2pPr marR="0" lvl="1"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2pPr>
            <a:lvl3pPr marR="0" lvl="2"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3pPr>
            <a:lvl4pPr marR="0" lvl="3"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4pPr>
            <a:lvl5pPr marR="0" lvl="4"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5pPr>
            <a:lvl6pPr marR="0" lvl="5"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6pPr>
            <a:lvl7pPr marR="0" lvl="6"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7pPr>
            <a:lvl8pPr marR="0" lvl="7"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8pPr>
            <a:lvl9pPr marR="0" lvl="8"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9pPr>
          </a:lstStyle>
          <a:p>
            <a:pPr marL="588508" indent="-588508" algn="just">
              <a:buClr>
                <a:srgbClr val="8A93E2"/>
              </a:buClr>
              <a:buFont typeface="Wingdings" pitchFamily="2" charset="2"/>
              <a:buChar char="ü"/>
            </a:pPr>
            <a:r>
              <a:rPr lang="vi-VN" b="0" kern="0" dirty="0">
                <a:solidFill>
                  <a:schemeClr val="tx1"/>
                </a:solidFill>
                <a:latin typeface="+mj-lt"/>
              </a:rPr>
              <a:t>Bối cảnh ngoài văn bản, gồm người nói, người nghe, địa điểm, thời gian, ... Mà một đơn vị ngôn ngữ được sử dụng.</a:t>
            </a:r>
            <a:endParaRPr lang="en-US" b="0" kern="0" dirty="0">
              <a:solidFill>
                <a:schemeClr val="tx1"/>
              </a:solidFill>
              <a:latin typeface="+mj-lt"/>
            </a:endParaRPr>
          </a:p>
        </p:txBody>
      </p:sp>
    </p:spTree>
    <p:extLst>
      <p:ext uri="{BB962C8B-B14F-4D97-AF65-F5344CB8AC3E}">
        <p14:creationId xmlns:p14="http://schemas.microsoft.com/office/powerpoint/2010/main" val="213977562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80">
                                          <p:stCondLst>
                                            <p:cond delay="0"/>
                                          </p:stCondLst>
                                        </p:cTn>
                                        <p:tgtEl>
                                          <p:spTgt spid="8">
                                            <p:txEl>
                                              <p:pRg st="0" end="0"/>
                                            </p:txEl>
                                          </p:spTgt>
                                        </p:tgtEl>
                                      </p:cBhvr>
                                    </p:animEffect>
                                    <p:anim calcmode="lin" valueType="num">
                                      <p:cBhvr>
                                        <p:cTn id="1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xEl>
                                              <p:pRg st="0" end="0"/>
                                            </p:txEl>
                                          </p:spTgt>
                                        </p:tgtEl>
                                      </p:cBhvr>
                                      <p:to x="100000" y="60000"/>
                                    </p:animScale>
                                    <p:animScale>
                                      <p:cBhvr>
                                        <p:cTn id="24" dur="166" decel="50000">
                                          <p:stCondLst>
                                            <p:cond delay="676"/>
                                          </p:stCondLst>
                                        </p:cTn>
                                        <p:tgtEl>
                                          <p:spTgt spid="8">
                                            <p:txEl>
                                              <p:pRg st="0" end="0"/>
                                            </p:txEl>
                                          </p:spTgt>
                                        </p:tgtEl>
                                      </p:cBhvr>
                                      <p:to x="100000" y="100000"/>
                                    </p:animScale>
                                    <p:animScale>
                                      <p:cBhvr>
                                        <p:cTn id="25" dur="26">
                                          <p:stCondLst>
                                            <p:cond delay="1312"/>
                                          </p:stCondLst>
                                        </p:cTn>
                                        <p:tgtEl>
                                          <p:spTgt spid="8">
                                            <p:txEl>
                                              <p:pRg st="0" end="0"/>
                                            </p:txEl>
                                          </p:spTgt>
                                        </p:tgtEl>
                                      </p:cBhvr>
                                      <p:to x="100000" y="80000"/>
                                    </p:animScale>
                                    <p:animScale>
                                      <p:cBhvr>
                                        <p:cTn id="26" dur="166" decel="50000">
                                          <p:stCondLst>
                                            <p:cond delay="1338"/>
                                          </p:stCondLst>
                                        </p:cTn>
                                        <p:tgtEl>
                                          <p:spTgt spid="8">
                                            <p:txEl>
                                              <p:pRg st="0" end="0"/>
                                            </p:txEl>
                                          </p:spTgt>
                                        </p:tgtEl>
                                      </p:cBhvr>
                                      <p:to x="100000" y="100000"/>
                                    </p:animScale>
                                    <p:animScale>
                                      <p:cBhvr>
                                        <p:cTn id="27" dur="26">
                                          <p:stCondLst>
                                            <p:cond delay="1642"/>
                                          </p:stCondLst>
                                        </p:cTn>
                                        <p:tgtEl>
                                          <p:spTgt spid="8">
                                            <p:txEl>
                                              <p:pRg st="0" end="0"/>
                                            </p:txEl>
                                          </p:spTgt>
                                        </p:tgtEl>
                                      </p:cBhvr>
                                      <p:to x="100000" y="90000"/>
                                    </p:animScale>
                                    <p:animScale>
                                      <p:cBhvr>
                                        <p:cTn id="28" dur="166" decel="50000">
                                          <p:stCondLst>
                                            <p:cond delay="1668"/>
                                          </p:stCondLst>
                                        </p:cTn>
                                        <p:tgtEl>
                                          <p:spTgt spid="8">
                                            <p:txEl>
                                              <p:pRg st="0" end="0"/>
                                            </p:txEl>
                                          </p:spTgt>
                                        </p:tgtEl>
                                      </p:cBhvr>
                                      <p:to x="100000" y="100000"/>
                                    </p:animScale>
                                    <p:animScale>
                                      <p:cBhvr>
                                        <p:cTn id="29" dur="26">
                                          <p:stCondLst>
                                            <p:cond delay="1808"/>
                                          </p:stCondLst>
                                        </p:cTn>
                                        <p:tgtEl>
                                          <p:spTgt spid="8">
                                            <p:txEl>
                                              <p:pRg st="0" end="0"/>
                                            </p:txEl>
                                          </p:spTgt>
                                        </p:tgtEl>
                                      </p:cBhvr>
                                      <p:to x="100000" y="95000"/>
                                    </p:animScale>
                                    <p:animScale>
                                      <p:cBhvr>
                                        <p:cTn id="30" dur="166" decel="50000">
                                          <p:stCondLst>
                                            <p:cond delay="1834"/>
                                          </p:stCondLst>
                                        </p:cTn>
                                        <p:tgtEl>
                                          <p:spTgt spid="8">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80">
                                          <p:stCondLst>
                                            <p:cond delay="0"/>
                                          </p:stCondLst>
                                        </p:cTn>
                                        <p:tgtEl>
                                          <p:spTgt spid="12"/>
                                        </p:tgtEl>
                                      </p:cBhvr>
                                    </p:animEffect>
                                    <p:anim calcmode="lin" valueType="num">
                                      <p:cBhvr>
                                        <p:cTn id="3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1" dur="26">
                                          <p:stCondLst>
                                            <p:cond delay="650"/>
                                          </p:stCondLst>
                                        </p:cTn>
                                        <p:tgtEl>
                                          <p:spTgt spid="12"/>
                                        </p:tgtEl>
                                      </p:cBhvr>
                                      <p:to x="100000" y="60000"/>
                                    </p:animScale>
                                    <p:animScale>
                                      <p:cBhvr>
                                        <p:cTn id="42" dur="166" decel="50000">
                                          <p:stCondLst>
                                            <p:cond delay="676"/>
                                          </p:stCondLst>
                                        </p:cTn>
                                        <p:tgtEl>
                                          <p:spTgt spid="12"/>
                                        </p:tgtEl>
                                      </p:cBhvr>
                                      <p:to x="100000" y="100000"/>
                                    </p:animScale>
                                    <p:animScale>
                                      <p:cBhvr>
                                        <p:cTn id="43" dur="26">
                                          <p:stCondLst>
                                            <p:cond delay="1312"/>
                                          </p:stCondLst>
                                        </p:cTn>
                                        <p:tgtEl>
                                          <p:spTgt spid="12"/>
                                        </p:tgtEl>
                                      </p:cBhvr>
                                      <p:to x="100000" y="80000"/>
                                    </p:animScale>
                                    <p:animScale>
                                      <p:cBhvr>
                                        <p:cTn id="44" dur="166" decel="50000">
                                          <p:stCondLst>
                                            <p:cond delay="1338"/>
                                          </p:stCondLst>
                                        </p:cTn>
                                        <p:tgtEl>
                                          <p:spTgt spid="12"/>
                                        </p:tgtEl>
                                      </p:cBhvr>
                                      <p:to x="100000" y="100000"/>
                                    </p:animScale>
                                    <p:animScale>
                                      <p:cBhvr>
                                        <p:cTn id="45" dur="26">
                                          <p:stCondLst>
                                            <p:cond delay="1642"/>
                                          </p:stCondLst>
                                        </p:cTn>
                                        <p:tgtEl>
                                          <p:spTgt spid="12"/>
                                        </p:tgtEl>
                                      </p:cBhvr>
                                      <p:to x="100000" y="90000"/>
                                    </p:animScale>
                                    <p:animScale>
                                      <p:cBhvr>
                                        <p:cTn id="46" dur="166" decel="50000">
                                          <p:stCondLst>
                                            <p:cond delay="1668"/>
                                          </p:stCondLst>
                                        </p:cTn>
                                        <p:tgtEl>
                                          <p:spTgt spid="12"/>
                                        </p:tgtEl>
                                      </p:cBhvr>
                                      <p:to x="100000" y="100000"/>
                                    </p:animScale>
                                    <p:animScale>
                                      <p:cBhvr>
                                        <p:cTn id="47" dur="26">
                                          <p:stCondLst>
                                            <p:cond delay="1808"/>
                                          </p:stCondLst>
                                        </p:cTn>
                                        <p:tgtEl>
                                          <p:spTgt spid="12"/>
                                        </p:tgtEl>
                                      </p:cBhvr>
                                      <p:to x="100000" y="95000"/>
                                    </p:animScale>
                                    <p:animScale>
                                      <p:cBhvr>
                                        <p:cTn id="4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319301" y="449556"/>
            <a:ext cx="4456562" cy="1072989"/>
          </a:xfrm>
          <a:prstGeom prst="rect">
            <a:avLst/>
          </a:prstGeom>
        </p:spPr>
      </p:pic>
      <p:sp>
        <p:nvSpPr>
          <p:cNvPr id="8" name="i$liḋe-TextBox 101">
            <a:extLst>
              <a:ext uri="{FF2B5EF4-FFF2-40B4-BE49-F238E27FC236}">
                <a16:creationId xmlns="" xmlns:a16="http://schemas.microsoft.com/office/drawing/2014/main" id="{28E84EDA-2D46-40C7-AFAE-AC2E160415C4}"/>
              </a:ext>
            </a:extLst>
          </p:cNvPr>
          <p:cNvSpPr txBox="1">
            <a:spLocks/>
          </p:cNvSpPr>
          <p:nvPr/>
        </p:nvSpPr>
        <p:spPr>
          <a:xfrm>
            <a:off x="8814283" y="3154683"/>
            <a:ext cx="2295041" cy="756637"/>
          </a:xfrm>
          <a:prstGeom prst="rect">
            <a:avLst/>
          </a:prstGeom>
          <a:noFill/>
        </p:spPr>
        <p:txBody>
          <a:bodyPr vert="horz" wrap="none" lIns="91440" tIns="45720" rIns="91440" bIns="45720" anchor="ctr">
            <a:normAutofit lnSpcReduction="10000"/>
          </a:bodyPr>
          <a:lstStyle/>
          <a:p>
            <a:pPr>
              <a:spcBef>
                <a:spcPct val="0"/>
              </a:spcBef>
              <a:defRPr/>
            </a:pPr>
            <a:r>
              <a:rPr lang="en-US" altLang="zh-CN" sz="4400" dirty="0" smtClean="0">
                <a:solidFill>
                  <a:prstClr val="black"/>
                </a:solidFill>
                <a:latin typeface="Times New Roman" panose="02020603050405020304" pitchFamily="18" charset="0"/>
                <a:cs typeface="Times New Roman" panose="02020603050405020304" pitchFamily="18" charset="0"/>
                <a:sym typeface="+mn-lt"/>
              </a:rPr>
              <a:t>NHÓM 3</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10" name="i$liḋe-TextBox 105">
            <a:extLst>
              <a:ext uri="{FF2B5EF4-FFF2-40B4-BE49-F238E27FC236}">
                <a16:creationId xmlns="" xmlns:a16="http://schemas.microsoft.com/office/drawing/2014/main" id="{F92F0DAE-0440-46E9-B054-692D2A4505FD}"/>
              </a:ext>
            </a:extLst>
          </p:cNvPr>
          <p:cNvSpPr txBox="1">
            <a:spLocks/>
          </p:cNvSpPr>
          <p:nvPr/>
        </p:nvSpPr>
        <p:spPr>
          <a:xfrm>
            <a:off x="1093657" y="1968383"/>
            <a:ext cx="2295041" cy="728342"/>
          </a:xfrm>
          <a:prstGeom prst="rect">
            <a:avLst/>
          </a:prstGeom>
          <a:noFill/>
        </p:spPr>
        <p:txBody>
          <a:bodyPr vert="horz" wrap="none" lIns="91440" tIns="45720" rIns="91440" bIns="45720" anchor="ctr">
            <a:normAutofit lnSpcReduction="10000"/>
          </a:bodyPr>
          <a:lstStyle/>
          <a:p>
            <a:pPr algn="r">
              <a:spcBef>
                <a:spcPct val="0"/>
              </a:spcBef>
              <a:defRPr/>
            </a:pPr>
            <a:r>
              <a:rPr lang="en-US" altLang="zh-CN" sz="4400" dirty="0" smtClean="0">
                <a:solidFill>
                  <a:prstClr val="black"/>
                </a:solidFill>
                <a:latin typeface="Times New Roman" panose="02020603050405020304" pitchFamily="18" charset="0"/>
                <a:cs typeface="Times New Roman" panose="02020603050405020304" pitchFamily="18" charset="0"/>
                <a:sym typeface="+mn-lt"/>
              </a:rPr>
              <a:t>NHÓM 1</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11" name="i$liḋe-TextBox 108">
            <a:extLst>
              <a:ext uri="{FF2B5EF4-FFF2-40B4-BE49-F238E27FC236}">
                <a16:creationId xmlns="" xmlns:a16="http://schemas.microsoft.com/office/drawing/2014/main" id="{40FCE2FA-6E33-40A8-9EB0-D16C9E185D41}"/>
              </a:ext>
            </a:extLst>
          </p:cNvPr>
          <p:cNvSpPr txBox="1">
            <a:spLocks/>
          </p:cNvSpPr>
          <p:nvPr/>
        </p:nvSpPr>
        <p:spPr>
          <a:xfrm>
            <a:off x="1318213" y="4805117"/>
            <a:ext cx="2295041" cy="767948"/>
          </a:xfrm>
          <a:prstGeom prst="rect">
            <a:avLst/>
          </a:prstGeom>
          <a:noFill/>
        </p:spPr>
        <p:txBody>
          <a:bodyPr vert="horz" wrap="none" lIns="91440" tIns="45720" rIns="91440" bIns="45720" anchor="ctr">
            <a:normAutofit/>
          </a:bodyPr>
          <a:lstStyle/>
          <a:p>
            <a:pPr algn="r">
              <a:spcBef>
                <a:spcPct val="0"/>
              </a:spcBef>
              <a:defRPr/>
            </a:pPr>
            <a:r>
              <a:rPr lang="en-US" altLang="zh-CN" sz="4400" dirty="0" smtClean="0">
                <a:solidFill>
                  <a:prstClr val="black"/>
                </a:solidFill>
                <a:latin typeface="Times New Roman" panose="02020603050405020304" pitchFamily="18" charset="0"/>
                <a:cs typeface="Times New Roman" panose="02020603050405020304" pitchFamily="18" charset="0"/>
                <a:sym typeface="+mn-lt"/>
              </a:rPr>
              <a:t>NHÓM 2</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12" name="PA-文本框 42">
            <a:extLst>
              <a:ext uri="{FF2B5EF4-FFF2-40B4-BE49-F238E27FC236}">
                <a16:creationId xmlns="" xmlns:a16="http://schemas.microsoft.com/office/drawing/2014/main" id="{C0B48341-6543-4B37-885A-B9568F1B9527}"/>
              </a:ext>
            </a:extLst>
          </p:cNvPr>
          <p:cNvSpPr txBox="1"/>
          <p:nvPr>
            <p:custDataLst>
              <p:tags r:id="rId1"/>
            </p:custDataLst>
          </p:nvPr>
        </p:nvSpPr>
        <p:spPr>
          <a:xfrm>
            <a:off x="8814283" y="3656676"/>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3</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14" name="PA-文本框 42">
            <a:extLst>
              <a:ext uri="{FF2B5EF4-FFF2-40B4-BE49-F238E27FC236}">
                <a16:creationId xmlns="" xmlns:a16="http://schemas.microsoft.com/office/drawing/2014/main" id="{75A31B75-786B-4EBE-A114-91A3DB6049DC}"/>
              </a:ext>
            </a:extLst>
          </p:cNvPr>
          <p:cNvSpPr txBox="1"/>
          <p:nvPr>
            <p:custDataLst>
              <p:tags r:id="rId2"/>
            </p:custDataLst>
          </p:nvPr>
        </p:nvSpPr>
        <p:spPr>
          <a:xfrm>
            <a:off x="871211" y="2466285"/>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457280">
              <a:lnSpc>
                <a:spcPct val="150000"/>
              </a:lnSpc>
              <a:defRPr/>
            </a:pP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1</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15" name="PA-文本框 42">
            <a:extLst>
              <a:ext uri="{FF2B5EF4-FFF2-40B4-BE49-F238E27FC236}">
                <a16:creationId xmlns="" xmlns:a16="http://schemas.microsoft.com/office/drawing/2014/main" id="{C31202D7-9EAE-477A-98AA-BD20FDAA801B}"/>
              </a:ext>
            </a:extLst>
          </p:cNvPr>
          <p:cNvSpPr txBox="1"/>
          <p:nvPr>
            <p:custDataLst>
              <p:tags r:id="rId3"/>
            </p:custDataLst>
          </p:nvPr>
        </p:nvSpPr>
        <p:spPr>
          <a:xfrm>
            <a:off x="1098415" y="5372500"/>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457280">
              <a:lnSpc>
                <a:spcPct val="150000"/>
              </a:lnSpc>
              <a:defRPr/>
            </a:pP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2</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grpSp>
        <p:nvGrpSpPr>
          <p:cNvPr id="16" name="组合 1">
            <a:extLst>
              <a:ext uri="{FF2B5EF4-FFF2-40B4-BE49-F238E27FC236}">
                <a16:creationId xmlns="" xmlns:a16="http://schemas.microsoft.com/office/drawing/2014/main" id="{41B3A1AF-626A-4164-A818-3E5F9DBD625F}"/>
              </a:ext>
            </a:extLst>
          </p:cNvPr>
          <p:cNvGrpSpPr/>
          <p:nvPr/>
        </p:nvGrpSpPr>
        <p:grpSpPr>
          <a:xfrm>
            <a:off x="3293193" y="1565227"/>
            <a:ext cx="5064462" cy="4520420"/>
            <a:chOff x="3292335" y="1565712"/>
            <a:chExt cx="5063144" cy="4519243"/>
          </a:xfrm>
        </p:grpSpPr>
        <p:sp>
          <p:nvSpPr>
            <p:cNvPr id="18" name="íṡľíḍè-Freeform: Shape 2">
              <a:extLst>
                <a:ext uri="{FF2B5EF4-FFF2-40B4-BE49-F238E27FC236}">
                  <a16:creationId xmlns="" xmlns:a16="http://schemas.microsoft.com/office/drawing/2014/main" id="{AF04069E-B262-4131-9604-DEAEE8DAB82B}"/>
                </a:ext>
              </a:extLst>
            </p:cNvPr>
            <p:cNvSpPr>
              <a:spLocks/>
            </p:cNvSpPr>
            <p:nvPr/>
          </p:nvSpPr>
          <p:spPr bwMode="auto">
            <a:xfrm>
              <a:off x="4687174" y="2828754"/>
              <a:ext cx="708294" cy="1004788"/>
            </a:xfrm>
            <a:custGeom>
              <a:avLst/>
              <a:gdLst>
                <a:gd name="T0" fmla="*/ 127 w 127"/>
                <a:gd name="T1" fmla="*/ 54 h 180"/>
                <a:gd name="T2" fmla="*/ 73 w 127"/>
                <a:gd name="T3" fmla="*/ 0 h 180"/>
                <a:gd name="T4" fmla="*/ 0 w 127"/>
                <a:gd name="T5" fmla="*/ 180 h 180"/>
                <a:gd name="T6" fmla="*/ 76 w 127"/>
                <a:gd name="T7" fmla="*/ 180 h 180"/>
                <a:gd name="T8" fmla="*/ 127 w 127"/>
                <a:gd name="T9" fmla="*/ 54 h 180"/>
              </a:gdLst>
              <a:ahLst/>
              <a:cxnLst>
                <a:cxn ang="0">
                  <a:pos x="T0" y="T1"/>
                </a:cxn>
                <a:cxn ang="0">
                  <a:pos x="T2" y="T3"/>
                </a:cxn>
                <a:cxn ang="0">
                  <a:pos x="T4" y="T5"/>
                </a:cxn>
                <a:cxn ang="0">
                  <a:pos x="T6" y="T7"/>
                </a:cxn>
                <a:cxn ang="0">
                  <a:pos x="T8" y="T9"/>
                </a:cxn>
              </a:cxnLst>
              <a:rect l="0" t="0" r="r" b="b"/>
              <a:pathLst>
                <a:path w="127" h="180">
                  <a:moveTo>
                    <a:pt x="127" y="54"/>
                  </a:moveTo>
                  <a:cubicBezTo>
                    <a:pt x="73" y="0"/>
                    <a:pt x="73" y="0"/>
                    <a:pt x="73" y="0"/>
                  </a:cubicBezTo>
                  <a:cubicBezTo>
                    <a:pt x="28" y="46"/>
                    <a:pt x="0" y="110"/>
                    <a:pt x="0" y="180"/>
                  </a:cubicBezTo>
                  <a:cubicBezTo>
                    <a:pt x="76" y="180"/>
                    <a:pt x="76" y="180"/>
                    <a:pt x="76" y="180"/>
                  </a:cubicBezTo>
                  <a:cubicBezTo>
                    <a:pt x="76" y="131"/>
                    <a:pt x="96" y="87"/>
                    <a:pt x="127" y="54"/>
                  </a:cubicBezTo>
                  <a:close/>
                </a:path>
              </a:pathLst>
            </a:custGeom>
            <a:solidFill>
              <a:srgbClr val="C3E2D2"/>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9" name="íṡľíḍè-Freeform: Shape 3">
              <a:extLst>
                <a:ext uri="{FF2B5EF4-FFF2-40B4-BE49-F238E27FC236}">
                  <a16:creationId xmlns="" xmlns:a16="http://schemas.microsoft.com/office/drawing/2014/main" id="{EBBFF27E-FEF4-4A7E-9710-A8BE7939E769}"/>
                </a:ext>
              </a:extLst>
            </p:cNvPr>
            <p:cNvSpPr>
              <a:spLocks/>
            </p:cNvSpPr>
            <p:nvPr/>
          </p:nvSpPr>
          <p:spPr bwMode="auto">
            <a:xfrm>
              <a:off x="4682468" y="3826482"/>
              <a:ext cx="2426080" cy="1428352"/>
            </a:xfrm>
            <a:custGeom>
              <a:avLst/>
              <a:gdLst>
                <a:gd name="T0" fmla="*/ 381 w 435"/>
                <a:gd name="T1" fmla="*/ 129 h 256"/>
                <a:gd name="T2" fmla="*/ 256 w 435"/>
                <a:gd name="T3" fmla="*/ 179 h 256"/>
                <a:gd name="T4" fmla="*/ 256 w 435"/>
                <a:gd name="T5" fmla="*/ 179 h 256"/>
                <a:gd name="T6" fmla="*/ 130 w 435"/>
                <a:gd name="T7" fmla="*/ 127 h 256"/>
                <a:gd name="T8" fmla="*/ 130 w 435"/>
                <a:gd name="T9" fmla="*/ 127 h 256"/>
                <a:gd name="T10" fmla="*/ 77 w 435"/>
                <a:gd name="T11" fmla="*/ 0 h 256"/>
                <a:gd name="T12" fmla="*/ 0 w 435"/>
                <a:gd name="T13" fmla="*/ 0 h 256"/>
                <a:gd name="T14" fmla="*/ 75 w 435"/>
                <a:gd name="T15" fmla="*/ 181 h 256"/>
                <a:gd name="T16" fmla="*/ 75 w 435"/>
                <a:gd name="T17" fmla="*/ 181 h 256"/>
                <a:gd name="T18" fmla="*/ 256 w 435"/>
                <a:gd name="T19" fmla="*/ 256 h 256"/>
                <a:gd name="T20" fmla="*/ 256 w 435"/>
                <a:gd name="T21" fmla="*/ 256 h 256"/>
                <a:gd name="T22" fmla="*/ 435 w 435"/>
                <a:gd name="T23" fmla="*/ 183 h 256"/>
                <a:gd name="T24" fmla="*/ 381 w 435"/>
                <a:gd name="T25" fmla="*/ 1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256">
                  <a:moveTo>
                    <a:pt x="381" y="129"/>
                  </a:moveTo>
                  <a:cubicBezTo>
                    <a:pt x="348" y="160"/>
                    <a:pt x="304" y="179"/>
                    <a:pt x="256" y="179"/>
                  </a:cubicBezTo>
                  <a:cubicBezTo>
                    <a:pt x="256" y="179"/>
                    <a:pt x="256" y="179"/>
                    <a:pt x="256" y="179"/>
                  </a:cubicBezTo>
                  <a:cubicBezTo>
                    <a:pt x="207" y="179"/>
                    <a:pt x="162" y="159"/>
                    <a:pt x="130" y="127"/>
                  </a:cubicBezTo>
                  <a:cubicBezTo>
                    <a:pt x="130" y="127"/>
                    <a:pt x="130" y="127"/>
                    <a:pt x="130" y="127"/>
                  </a:cubicBezTo>
                  <a:cubicBezTo>
                    <a:pt x="97" y="95"/>
                    <a:pt x="77" y="50"/>
                    <a:pt x="77" y="0"/>
                  </a:cubicBezTo>
                  <a:cubicBezTo>
                    <a:pt x="0" y="0"/>
                    <a:pt x="0" y="0"/>
                    <a:pt x="0" y="0"/>
                  </a:cubicBezTo>
                  <a:cubicBezTo>
                    <a:pt x="0" y="70"/>
                    <a:pt x="29" y="135"/>
                    <a:pt x="75" y="181"/>
                  </a:cubicBezTo>
                  <a:cubicBezTo>
                    <a:pt x="75" y="181"/>
                    <a:pt x="75" y="181"/>
                    <a:pt x="75" y="181"/>
                  </a:cubicBezTo>
                  <a:cubicBezTo>
                    <a:pt x="121" y="227"/>
                    <a:pt x="185" y="256"/>
                    <a:pt x="256" y="256"/>
                  </a:cubicBezTo>
                  <a:cubicBezTo>
                    <a:pt x="256" y="256"/>
                    <a:pt x="256" y="256"/>
                    <a:pt x="256" y="256"/>
                  </a:cubicBezTo>
                  <a:cubicBezTo>
                    <a:pt x="326" y="256"/>
                    <a:pt x="389" y="228"/>
                    <a:pt x="435" y="183"/>
                  </a:cubicBezTo>
                  <a:lnTo>
                    <a:pt x="381" y="129"/>
                  </a:lnTo>
                  <a:close/>
                </a:path>
              </a:pathLst>
            </a:custGeom>
            <a:solidFill>
              <a:srgbClr val="C3E2D2"/>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0" name="íṡľíḍè-Freeform: Shape 4">
              <a:extLst>
                <a:ext uri="{FF2B5EF4-FFF2-40B4-BE49-F238E27FC236}">
                  <a16:creationId xmlns="" xmlns:a16="http://schemas.microsoft.com/office/drawing/2014/main" id="{1D772D7E-E73E-4582-BA72-4B0B154389CA}"/>
                </a:ext>
              </a:extLst>
            </p:cNvPr>
            <p:cNvSpPr>
              <a:spLocks/>
            </p:cNvSpPr>
            <p:nvPr/>
          </p:nvSpPr>
          <p:spPr bwMode="auto">
            <a:xfrm>
              <a:off x="6800288" y="2824047"/>
              <a:ext cx="731824" cy="2023695"/>
            </a:xfrm>
            <a:custGeom>
              <a:avLst/>
              <a:gdLst>
                <a:gd name="T0" fmla="*/ 131 w 131"/>
                <a:gd name="T1" fmla="*/ 181 h 363"/>
                <a:gd name="T2" fmla="*/ 131 w 131"/>
                <a:gd name="T3" fmla="*/ 181 h 363"/>
                <a:gd name="T4" fmla="*/ 131 w 131"/>
                <a:gd name="T5" fmla="*/ 181 h 363"/>
                <a:gd name="T6" fmla="*/ 57 w 131"/>
                <a:gd name="T7" fmla="*/ 0 h 363"/>
                <a:gd name="T8" fmla="*/ 2 w 131"/>
                <a:gd name="T9" fmla="*/ 54 h 363"/>
                <a:gd name="T10" fmla="*/ 55 w 131"/>
                <a:gd name="T11" fmla="*/ 181 h 363"/>
                <a:gd name="T12" fmla="*/ 55 w 131"/>
                <a:gd name="T13" fmla="*/ 181 h 363"/>
                <a:gd name="T14" fmla="*/ 0 w 131"/>
                <a:gd name="T15" fmla="*/ 309 h 363"/>
                <a:gd name="T16" fmla="*/ 54 w 131"/>
                <a:gd name="T17" fmla="*/ 363 h 363"/>
                <a:gd name="T18" fmla="*/ 131 w 131"/>
                <a:gd name="T19" fmla="*/ 181 h 363"/>
                <a:gd name="T20" fmla="*/ 131 w 131"/>
                <a:gd name="T21" fmla="*/ 18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63">
                  <a:moveTo>
                    <a:pt x="131" y="181"/>
                  </a:moveTo>
                  <a:cubicBezTo>
                    <a:pt x="131" y="181"/>
                    <a:pt x="131" y="181"/>
                    <a:pt x="131" y="181"/>
                  </a:cubicBezTo>
                  <a:cubicBezTo>
                    <a:pt x="131" y="181"/>
                    <a:pt x="131" y="181"/>
                    <a:pt x="131" y="181"/>
                  </a:cubicBezTo>
                  <a:cubicBezTo>
                    <a:pt x="131" y="110"/>
                    <a:pt x="103" y="46"/>
                    <a:pt x="57" y="0"/>
                  </a:cubicBezTo>
                  <a:cubicBezTo>
                    <a:pt x="2" y="54"/>
                    <a:pt x="2" y="54"/>
                    <a:pt x="2" y="54"/>
                  </a:cubicBezTo>
                  <a:cubicBezTo>
                    <a:pt x="35" y="87"/>
                    <a:pt x="55" y="131"/>
                    <a:pt x="55" y="181"/>
                  </a:cubicBezTo>
                  <a:cubicBezTo>
                    <a:pt x="55" y="181"/>
                    <a:pt x="55" y="181"/>
                    <a:pt x="55" y="181"/>
                  </a:cubicBezTo>
                  <a:cubicBezTo>
                    <a:pt x="55" y="231"/>
                    <a:pt x="33" y="277"/>
                    <a:pt x="0" y="309"/>
                  </a:cubicBezTo>
                  <a:cubicBezTo>
                    <a:pt x="54" y="363"/>
                    <a:pt x="54" y="363"/>
                    <a:pt x="54" y="363"/>
                  </a:cubicBezTo>
                  <a:cubicBezTo>
                    <a:pt x="101" y="317"/>
                    <a:pt x="131" y="252"/>
                    <a:pt x="131" y="181"/>
                  </a:cubicBezTo>
                  <a:cubicBezTo>
                    <a:pt x="131" y="181"/>
                    <a:pt x="131" y="181"/>
                    <a:pt x="131" y="181"/>
                  </a:cubicBezTo>
                  <a:close/>
                </a:path>
              </a:pathLst>
            </a:custGeom>
            <a:solidFill>
              <a:srgbClr val="F9C5B8"/>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1" name="íṡľíḍè-Freeform: Shape 5">
              <a:extLst>
                <a:ext uri="{FF2B5EF4-FFF2-40B4-BE49-F238E27FC236}">
                  <a16:creationId xmlns="" xmlns:a16="http://schemas.microsoft.com/office/drawing/2014/main" id="{4D9A2FF5-7613-4510-8258-436982122873}"/>
                </a:ext>
              </a:extLst>
            </p:cNvPr>
            <p:cNvSpPr>
              <a:spLocks/>
            </p:cNvSpPr>
            <p:nvPr/>
          </p:nvSpPr>
          <p:spPr bwMode="auto">
            <a:xfrm>
              <a:off x="5094266" y="2405190"/>
              <a:ext cx="2026047" cy="729471"/>
            </a:xfrm>
            <a:custGeom>
              <a:avLst/>
              <a:gdLst>
                <a:gd name="T0" fmla="*/ 182 w 363"/>
                <a:gd name="T1" fmla="*/ 0 h 131"/>
                <a:gd name="T2" fmla="*/ 0 w 363"/>
                <a:gd name="T3" fmla="*/ 77 h 131"/>
                <a:gd name="T4" fmla="*/ 54 w 363"/>
                <a:gd name="T5" fmla="*/ 131 h 131"/>
                <a:gd name="T6" fmla="*/ 182 w 363"/>
                <a:gd name="T7" fmla="*/ 77 h 131"/>
                <a:gd name="T8" fmla="*/ 308 w 363"/>
                <a:gd name="T9" fmla="*/ 129 h 131"/>
                <a:gd name="T10" fmla="*/ 363 w 363"/>
                <a:gd name="T11" fmla="*/ 75 h 131"/>
                <a:gd name="T12" fmla="*/ 182 w 363"/>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363" h="131">
                  <a:moveTo>
                    <a:pt x="182" y="0"/>
                  </a:moveTo>
                  <a:cubicBezTo>
                    <a:pt x="110" y="0"/>
                    <a:pt x="46" y="30"/>
                    <a:pt x="0" y="77"/>
                  </a:cubicBezTo>
                  <a:cubicBezTo>
                    <a:pt x="54" y="131"/>
                    <a:pt x="54" y="131"/>
                    <a:pt x="54" y="131"/>
                  </a:cubicBezTo>
                  <a:cubicBezTo>
                    <a:pt x="86" y="98"/>
                    <a:pt x="132" y="77"/>
                    <a:pt x="182" y="77"/>
                  </a:cubicBezTo>
                  <a:cubicBezTo>
                    <a:pt x="231" y="77"/>
                    <a:pt x="276" y="97"/>
                    <a:pt x="308" y="129"/>
                  </a:cubicBezTo>
                  <a:cubicBezTo>
                    <a:pt x="363" y="75"/>
                    <a:pt x="363" y="75"/>
                    <a:pt x="363" y="75"/>
                  </a:cubicBezTo>
                  <a:cubicBezTo>
                    <a:pt x="316" y="29"/>
                    <a:pt x="252" y="0"/>
                    <a:pt x="182" y="0"/>
                  </a:cubicBezTo>
                  <a:close/>
                </a:path>
              </a:pathLst>
            </a:custGeom>
            <a:solidFill>
              <a:srgbClr val="F9C5B8"/>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2" name="íṡľíḍè-Oval 6">
              <a:extLst>
                <a:ext uri="{FF2B5EF4-FFF2-40B4-BE49-F238E27FC236}">
                  <a16:creationId xmlns="" xmlns:a16="http://schemas.microsoft.com/office/drawing/2014/main" id="{249F5AC3-F1CF-4CD3-A98F-882D50519031}"/>
                </a:ext>
              </a:extLst>
            </p:cNvPr>
            <p:cNvSpPr>
              <a:spLocks/>
            </p:cNvSpPr>
            <p:nvPr/>
          </p:nvSpPr>
          <p:spPr bwMode="auto">
            <a:xfrm>
              <a:off x="8073333" y="3715884"/>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3" name="íṡľíḍè-Oval 7">
              <a:extLst>
                <a:ext uri="{FF2B5EF4-FFF2-40B4-BE49-F238E27FC236}">
                  <a16:creationId xmlns="" xmlns:a16="http://schemas.microsoft.com/office/drawing/2014/main" id="{8E68FBCE-B424-44D4-9726-34F94CD2CEEF}"/>
                </a:ext>
              </a:extLst>
            </p:cNvPr>
            <p:cNvSpPr>
              <a:spLocks/>
            </p:cNvSpPr>
            <p:nvPr/>
          </p:nvSpPr>
          <p:spPr bwMode="auto">
            <a:xfrm>
              <a:off x="8061568" y="3593521"/>
              <a:ext cx="56475"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4" name="íṡľíḍè-Oval 8">
              <a:extLst>
                <a:ext uri="{FF2B5EF4-FFF2-40B4-BE49-F238E27FC236}">
                  <a16:creationId xmlns="" xmlns:a16="http://schemas.microsoft.com/office/drawing/2014/main" id="{EE59CEFA-5BB5-474C-91B9-B83532131214}"/>
                </a:ext>
              </a:extLst>
            </p:cNvPr>
            <p:cNvSpPr>
              <a:spLocks/>
            </p:cNvSpPr>
            <p:nvPr/>
          </p:nvSpPr>
          <p:spPr bwMode="auto">
            <a:xfrm>
              <a:off x="8028624" y="3442921"/>
              <a:ext cx="77654"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5" name="íṡľíḍè-Oval 9">
              <a:extLst>
                <a:ext uri="{FF2B5EF4-FFF2-40B4-BE49-F238E27FC236}">
                  <a16:creationId xmlns="" xmlns:a16="http://schemas.microsoft.com/office/drawing/2014/main" id="{9EF5761A-97A2-49D7-9B4F-B7460A74968C}"/>
                </a:ext>
              </a:extLst>
            </p:cNvPr>
            <p:cNvSpPr>
              <a:spLocks/>
            </p:cNvSpPr>
            <p:nvPr/>
          </p:nvSpPr>
          <p:spPr bwMode="auto">
            <a:xfrm>
              <a:off x="8016858" y="3313499"/>
              <a:ext cx="56475" cy="5176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6" name="íṡľíḍè-Oval 10">
              <a:extLst>
                <a:ext uri="{FF2B5EF4-FFF2-40B4-BE49-F238E27FC236}">
                  <a16:creationId xmlns="" xmlns:a16="http://schemas.microsoft.com/office/drawing/2014/main" id="{2A44F68D-6F73-43EA-8A56-FF43DA64AD71}"/>
                </a:ext>
              </a:extLst>
            </p:cNvPr>
            <p:cNvSpPr>
              <a:spLocks/>
            </p:cNvSpPr>
            <p:nvPr/>
          </p:nvSpPr>
          <p:spPr bwMode="auto">
            <a:xfrm>
              <a:off x="7988621" y="3169958"/>
              <a:ext cx="6824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7" name="íṡľíḍè-Oval 11">
              <a:extLst>
                <a:ext uri="{FF2B5EF4-FFF2-40B4-BE49-F238E27FC236}">
                  <a16:creationId xmlns="" xmlns:a16="http://schemas.microsoft.com/office/drawing/2014/main" id="{EFAD7F6A-C52B-4A74-9F4F-6ED8577B9B5A}"/>
                </a:ext>
              </a:extLst>
            </p:cNvPr>
            <p:cNvSpPr>
              <a:spLocks/>
            </p:cNvSpPr>
            <p:nvPr/>
          </p:nvSpPr>
          <p:spPr bwMode="auto">
            <a:xfrm>
              <a:off x="7934499" y="3045242"/>
              <a:ext cx="54122"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8" name="íṡľíḍè-Oval 12">
              <a:extLst>
                <a:ext uri="{FF2B5EF4-FFF2-40B4-BE49-F238E27FC236}">
                  <a16:creationId xmlns="" xmlns:a16="http://schemas.microsoft.com/office/drawing/2014/main" id="{5A82AABD-90CD-43F9-BDEB-92F9E6E44E77}"/>
                </a:ext>
              </a:extLst>
            </p:cNvPr>
            <p:cNvSpPr>
              <a:spLocks/>
            </p:cNvSpPr>
            <p:nvPr/>
          </p:nvSpPr>
          <p:spPr bwMode="auto">
            <a:xfrm>
              <a:off x="7861552" y="2913466"/>
              <a:ext cx="65888"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9" name="íṡľíḍè-Oval 13">
              <a:extLst>
                <a:ext uri="{FF2B5EF4-FFF2-40B4-BE49-F238E27FC236}">
                  <a16:creationId xmlns="" xmlns:a16="http://schemas.microsoft.com/office/drawing/2014/main" id="{1E549493-2D91-4541-8EFC-2257F2E8EF32}"/>
                </a:ext>
              </a:extLst>
            </p:cNvPr>
            <p:cNvSpPr>
              <a:spLocks/>
            </p:cNvSpPr>
            <p:nvPr/>
          </p:nvSpPr>
          <p:spPr bwMode="auto">
            <a:xfrm>
              <a:off x="7805076" y="2795809"/>
              <a:ext cx="51769"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0" name="íṡľíḍè-Oval 14">
              <a:extLst>
                <a:ext uri="{FF2B5EF4-FFF2-40B4-BE49-F238E27FC236}">
                  <a16:creationId xmlns="" xmlns:a16="http://schemas.microsoft.com/office/drawing/2014/main" id="{B7728D7F-9A3C-478F-AE80-C7B1EEEBB02E}"/>
                </a:ext>
              </a:extLst>
            </p:cNvPr>
            <p:cNvSpPr>
              <a:spLocks/>
            </p:cNvSpPr>
            <p:nvPr/>
          </p:nvSpPr>
          <p:spPr bwMode="auto">
            <a:xfrm>
              <a:off x="7727423" y="2661681"/>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1" name="íṡľíḍè-Oval 15">
              <a:extLst>
                <a:ext uri="{FF2B5EF4-FFF2-40B4-BE49-F238E27FC236}">
                  <a16:creationId xmlns="" xmlns:a16="http://schemas.microsoft.com/office/drawing/2014/main" id="{C7487087-493A-4712-AA89-063160E65852}"/>
                </a:ext>
              </a:extLst>
            </p:cNvPr>
            <p:cNvSpPr>
              <a:spLocks/>
            </p:cNvSpPr>
            <p:nvPr/>
          </p:nvSpPr>
          <p:spPr bwMode="auto">
            <a:xfrm>
              <a:off x="7638004" y="2544025"/>
              <a:ext cx="89419"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2" name="íṡľíḍè-Oval 16">
              <a:extLst>
                <a:ext uri="{FF2B5EF4-FFF2-40B4-BE49-F238E27FC236}">
                  <a16:creationId xmlns="" xmlns:a16="http://schemas.microsoft.com/office/drawing/2014/main" id="{05A9C535-16AB-4EF5-9BAC-087EE30E4E26}"/>
                </a:ext>
              </a:extLst>
            </p:cNvPr>
            <p:cNvSpPr>
              <a:spLocks/>
            </p:cNvSpPr>
            <p:nvPr/>
          </p:nvSpPr>
          <p:spPr bwMode="auto">
            <a:xfrm>
              <a:off x="7555644" y="2461664"/>
              <a:ext cx="54122"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3" name="íṡľíḍè-Oval 17">
              <a:extLst>
                <a:ext uri="{FF2B5EF4-FFF2-40B4-BE49-F238E27FC236}">
                  <a16:creationId xmlns="" xmlns:a16="http://schemas.microsoft.com/office/drawing/2014/main" id="{067A834C-98EA-49E4-B93E-773E80014F25}"/>
                </a:ext>
              </a:extLst>
            </p:cNvPr>
            <p:cNvSpPr>
              <a:spLocks/>
            </p:cNvSpPr>
            <p:nvPr/>
          </p:nvSpPr>
          <p:spPr bwMode="auto">
            <a:xfrm>
              <a:off x="7437987" y="2344008"/>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4" name="íṡľíḍè-Oval 18">
              <a:extLst>
                <a:ext uri="{FF2B5EF4-FFF2-40B4-BE49-F238E27FC236}">
                  <a16:creationId xmlns="" xmlns:a16="http://schemas.microsoft.com/office/drawing/2014/main" id="{8FC4500E-7B89-4A57-A124-2E823A4DC428}"/>
                </a:ext>
              </a:extLst>
            </p:cNvPr>
            <p:cNvSpPr>
              <a:spLocks/>
            </p:cNvSpPr>
            <p:nvPr/>
          </p:nvSpPr>
          <p:spPr bwMode="auto">
            <a:xfrm>
              <a:off x="7348568" y="2247530"/>
              <a:ext cx="72947"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5" name="íṡľíḍè-Oval 19">
              <a:extLst>
                <a:ext uri="{FF2B5EF4-FFF2-40B4-BE49-F238E27FC236}">
                  <a16:creationId xmlns="" xmlns:a16="http://schemas.microsoft.com/office/drawing/2014/main" id="{8C023F40-C768-47C7-81C5-4C3018D71798}"/>
                </a:ext>
              </a:extLst>
            </p:cNvPr>
            <p:cNvSpPr>
              <a:spLocks/>
            </p:cNvSpPr>
            <p:nvPr/>
          </p:nvSpPr>
          <p:spPr bwMode="auto">
            <a:xfrm>
              <a:off x="7247384" y="2160464"/>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6" name="íṡľíḍè-Oval 20">
              <a:extLst>
                <a:ext uri="{FF2B5EF4-FFF2-40B4-BE49-F238E27FC236}">
                  <a16:creationId xmlns="" xmlns:a16="http://schemas.microsoft.com/office/drawing/2014/main" id="{5AC482D8-961A-48AF-876B-4881356453FF}"/>
                </a:ext>
              </a:extLst>
            </p:cNvPr>
            <p:cNvSpPr>
              <a:spLocks/>
            </p:cNvSpPr>
            <p:nvPr/>
          </p:nvSpPr>
          <p:spPr bwMode="auto">
            <a:xfrm>
              <a:off x="7113255" y="2092222"/>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7" name="íṡľíḍè-Oval 21">
              <a:extLst>
                <a:ext uri="{FF2B5EF4-FFF2-40B4-BE49-F238E27FC236}">
                  <a16:creationId xmlns="" xmlns:a16="http://schemas.microsoft.com/office/drawing/2014/main" id="{0FCA8937-3DCF-4E2F-8E36-33F62CD531CF}"/>
                </a:ext>
              </a:extLst>
            </p:cNvPr>
            <p:cNvSpPr>
              <a:spLocks/>
            </p:cNvSpPr>
            <p:nvPr/>
          </p:nvSpPr>
          <p:spPr bwMode="auto">
            <a:xfrm>
              <a:off x="6995598" y="2031041"/>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8" name="íṡľíḍè-Oval 22">
              <a:extLst>
                <a:ext uri="{FF2B5EF4-FFF2-40B4-BE49-F238E27FC236}">
                  <a16:creationId xmlns="" xmlns:a16="http://schemas.microsoft.com/office/drawing/2014/main" id="{CB7D21F4-798E-4704-9FE4-1C989AE27F16}"/>
                </a:ext>
              </a:extLst>
            </p:cNvPr>
            <p:cNvSpPr>
              <a:spLocks/>
            </p:cNvSpPr>
            <p:nvPr/>
          </p:nvSpPr>
          <p:spPr bwMode="auto">
            <a:xfrm>
              <a:off x="6868529" y="1965154"/>
              <a:ext cx="72947"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9" name="íṡľíḍè-Oval 23">
              <a:extLst>
                <a:ext uri="{FF2B5EF4-FFF2-40B4-BE49-F238E27FC236}">
                  <a16:creationId xmlns="" xmlns:a16="http://schemas.microsoft.com/office/drawing/2014/main" id="{DC40D89C-9073-4E30-8773-ADF8BB96EA7D}"/>
                </a:ext>
              </a:extLst>
            </p:cNvPr>
            <p:cNvSpPr>
              <a:spLocks/>
            </p:cNvSpPr>
            <p:nvPr/>
          </p:nvSpPr>
          <p:spPr bwMode="auto">
            <a:xfrm>
              <a:off x="6746166" y="1903973"/>
              <a:ext cx="65888"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0" name="íṡľíḍè-Oval 24">
              <a:extLst>
                <a:ext uri="{FF2B5EF4-FFF2-40B4-BE49-F238E27FC236}">
                  <a16:creationId xmlns="" xmlns:a16="http://schemas.microsoft.com/office/drawing/2014/main" id="{7D7A88CD-A631-46C6-BA46-2073372CEFD7}"/>
                </a:ext>
              </a:extLst>
            </p:cNvPr>
            <p:cNvSpPr>
              <a:spLocks/>
            </p:cNvSpPr>
            <p:nvPr/>
          </p:nvSpPr>
          <p:spPr bwMode="auto">
            <a:xfrm>
              <a:off x="6607331" y="1863969"/>
              <a:ext cx="70594" cy="729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1" name="íṡľíḍè-Oval 25">
              <a:extLst>
                <a:ext uri="{FF2B5EF4-FFF2-40B4-BE49-F238E27FC236}">
                  <a16:creationId xmlns="" xmlns:a16="http://schemas.microsoft.com/office/drawing/2014/main" id="{706E88CD-358F-4FA3-B1F5-93AEA52BE437}"/>
                </a:ext>
              </a:extLst>
            </p:cNvPr>
            <p:cNvSpPr>
              <a:spLocks/>
            </p:cNvSpPr>
            <p:nvPr/>
          </p:nvSpPr>
          <p:spPr bwMode="auto">
            <a:xfrm>
              <a:off x="6461437" y="1835731"/>
              <a:ext cx="82360" cy="847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2" name="íṡľíḍè-Oval 26">
              <a:extLst>
                <a:ext uri="{FF2B5EF4-FFF2-40B4-BE49-F238E27FC236}">
                  <a16:creationId xmlns="" xmlns:a16="http://schemas.microsoft.com/office/drawing/2014/main" id="{F30FA6F5-8DD0-48EC-BDED-C30AC6828092}"/>
                </a:ext>
              </a:extLst>
            </p:cNvPr>
            <p:cNvSpPr>
              <a:spLocks/>
            </p:cNvSpPr>
            <p:nvPr/>
          </p:nvSpPr>
          <p:spPr bwMode="auto">
            <a:xfrm>
              <a:off x="6339074" y="1831025"/>
              <a:ext cx="54122"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3" name="íṡľíḍè-Oval 27">
              <a:extLst>
                <a:ext uri="{FF2B5EF4-FFF2-40B4-BE49-F238E27FC236}">
                  <a16:creationId xmlns="" xmlns:a16="http://schemas.microsoft.com/office/drawing/2014/main" id="{ADD64B75-F114-488A-97BB-B413680FD2B7}"/>
                </a:ext>
              </a:extLst>
            </p:cNvPr>
            <p:cNvSpPr>
              <a:spLocks/>
            </p:cNvSpPr>
            <p:nvPr/>
          </p:nvSpPr>
          <p:spPr bwMode="auto">
            <a:xfrm>
              <a:off x="6188473" y="1795728"/>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4" name="íṡľíḍè-Oval 28">
              <a:extLst>
                <a:ext uri="{FF2B5EF4-FFF2-40B4-BE49-F238E27FC236}">
                  <a16:creationId xmlns="" xmlns:a16="http://schemas.microsoft.com/office/drawing/2014/main" id="{75DD82D2-4821-4AEF-9EE1-D19805044A27}"/>
                </a:ext>
              </a:extLst>
            </p:cNvPr>
            <p:cNvSpPr>
              <a:spLocks/>
            </p:cNvSpPr>
            <p:nvPr/>
          </p:nvSpPr>
          <p:spPr bwMode="auto">
            <a:xfrm>
              <a:off x="6059051" y="1791022"/>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5" name="íṡľíḍè-Oval 29">
              <a:extLst>
                <a:ext uri="{FF2B5EF4-FFF2-40B4-BE49-F238E27FC236}">
                  <a16:creationId xmlns="" xmlns:a16="http://schemas.microsoft.com/office/drawing/2014/main" id="{F7C4939B-183A-4731-845D-EB3E8D01690B}"/>
                </a:ext>
              </a:extLst>
            </p:cNvPr>
            <p:cNvSpPr>
              <a:spLocks/>
            </p:cNvSpPr>
            <p:nvPr/>
          </p:nvSpPr>
          <p:spPr bwMode="auto">
            <a:xfrm>
              <a:off x="5920216" y="1814553"/>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6" name="íṡľíḍè-Oval 30">
              <a:extLst>
                <a:ext uri="{FF2B5EF4-FFF2-40B4-BE49-F238E27FC236}">
                  <a16:creationId xmlns="" xmlns:a16="http://schemas.microsoft.com/office/drawing/2014/main" id="{2663F716-B926-4280-A88F-65F74F7BA2F9}"/>
                </a:ext>
              </a:extLst>
            </p:cNvPr>
            <p:cNvSpPr>
              <a:spLocks/>
            </p:cNvSpPr>
            <p:nvPr/>
          </p:nvSpPr>
          <p:spPr bwMode="auto">
            <a:xfrm>
              <a:off x="5764910" y="1819260"/>
              <a:ext cx="87066"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7" name="íṡľíḍè-Oval 31">
              <a:extLst>
                <a:ext uri="{FF2B5EF4-FFF2-40B4-BE49-F238E27FC236}">
                  <a16:creationId xmlns="" xmlns:a16="http://schemas.microsoft.com/office/drawing/2014/main" id="{B3E5578B-EDD7-4FD5-9529-0165C98DB4EF}"/>
                </a:ext>
              </a:extLst>
            </p:cNvPr>
            <p:cNvSpPr>
              <a:spLocks/>
            </p:cNvSpPr>
            <p:nvPr/>
          </p:nvSpPr>
          <p:spPr bwMode="auto">
            <a:xfrm>
              <a:off x="5623722" y="184043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8" name="íṡľíḍè-Oval 32">
              <a:extLst>
                <a:ext uri="{FF2B5EF4-FFF2-40B4-BE49-F238E27FC236}">
                  <a16:creationId xmlns="" xmlns:a16="http://schemas.microsoft.com/office/drawing/2014/main" id="{B804E697-716D-43E4-8D04-C39079E9B1D3}"/>
                </a:ext>
              </a:extLst>
            </p:cNvPr>
            <p:cNvSpPr>
              <a:spLocks/>
            </p:cNvSpPr>
            <p:nvPr/>
          </p:nvSpPr>
          <p:spPr bwMode="auto">
            <a:xfrm>
              <a:off x="5501358" y="1880441"/>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9" name="íṡľíḍè-Oval 33">
              <a:extLst>
                <a:ext uri="{FF2B5EF4-FFF2-40B4-BE49-F238E27FC236}">
                  <a16:creationId xmlns="" xmlns:a16="http://schemas.microsoft.com/office/drawing/2014/main" id="{C8D3F60E-516B-4BE9-ABCD-88425E6AEFBE}"/>
                </a:ext>
              </a:extLst>
            </p:cNvPr>
            <p:cNvSpPr>
              <a:spLocks/>
            </p:cNvSpPr>
            <p:nvPr/>
          </p:nvSpPr>
          <p:spPr bwMode="auto">
            <a:xfrm>
              <a:off x="5362524" y="1920444"/>
              <a:ext cx="77654"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0" name="íṡľíḍè-Oval 34">
              <a:extLst>
                <a:ext uri="{FF2B5EF4-FFF2-40B4-BE49-F238E27FC236}">
                  <a16:creationId xmlns="" xmlns:a16="http://schemas.microsoft.com/office/drawing/2014/main" id="{1DA9AFFE-5FAF-41DB-9CD4-C5941D2F89BF}"/>
                </a:ext>
              </a:extLst>
            </p:cNvPr>
            <p:cNvSpPr>
              <a:spLocks/>
            </p:cNvSpPr>
            <p:nvPr/>
          </p:nvSpPr>
          <p:spPr bwMode="auto">
            <a:xfrm>
              <a:off x="5240160" y="1981625"/>
              <a:ext cx="72947"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1" name="íṡľíḍè-Oval 35">
              <a:extLst>
                <a:ext uri="{FF2B5EF4-FFF2-40B4-BE49-F238E27FC236}">
                  <a16:creationId xmlns="" xmlns:a16="http://schemas.microsoft.com/office/drawing/2014/main" id="{51BD543D-E92F-4C14-9463-58CB1B922725}"/>
                </a:ext>
              </a:extLst>
            </p:cNvPr>
            <p:cNvSpPr>
              <a:spLocks/>
            </p:cNvSpPr>
            <p:nvPr/>
          </p:nvSpPr>
          <p:spPr bwMode="auto">
            <a:xfrm>
              <a:off x="5106032" y="2042807"/>
              <a:ext cx="89419"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2" name="íṡľíḍè-Oval 36">
              <a:extLst>
                <a:ext uri="{FF2B5EF4-FFF2-40B4-BE49-F238E27FC236}">
                  <a16:creationId xmlns="" xmlns:a16="http://schemas.microsoft.com/office/drawing/2014/main" id="{593FB187-AA42-4A30-B13B-B84AF6D27B47}"/>
                </a:ext>
              </a:extLst>
            </p:cNvPr>
            <p:cNvSpPr>
              <a:spLocks/>
            </p:cNvSpPr>
            <p:nvPr/>
          </p:nvSpPr>
          <p:spPr bwMode="auto">
            <a:xfrm>
              <a:off x="4993082" y="212046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3" name="íṡľíḍè-Oval 37">
              <a:extLst>
                <a:ext uri="{FF2B5EF4-FFF2-40B4-BE49-F238E27FC236}">
                  <a16:creationId xmlns="" xmlns:a16="http://schemas.microsoft.com/office/drawing/2014/main" id="{E6F3797E-6F6C-41BC-8182-3A42E229283E}"/>
                </a:ext>
              </a:extLst>
            </p:cNvPr>
            <p:cNvSpPr>
              <a:spLocks/>
            </p:cNvSpPr>
            <p:nvPr/>
          </p:nvSpPr>
          <p:spPr bwMode="auto">
            <a:xfrm>
              <a:off x="4866013" y="2186348"/>
              <a:ext cx="72947"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4" name="íṡľíḍè-Oval 38">
              <a:extLst>
                <a:ext uri="{FF2B5EF4-FFF2-40B4-BE49-F238E27FC236}">
                  <a16:creationId xmlns="" xmlns:a16="http://schemas.microsoft.com/office/drawing/2014/main" id="{737D8E5C-4F0E-47A2-8A90-7C881A5CC4F1}"/>
                </a:ext>
              </a:extLst>
            </p:cNvPr>
            <p:cNvSpPr>
              <a:spLocks/>
            </p:cNvSpPr>
            <p:nvPr/>
          </p:nvSpPr>
          <p:spPr bwMode="auto">
            <a:xfrm>
              <a:off x="4760121" y="227576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5" name="íṡľíḍè-Oval 39">
              <a:extLst>
                <a:ext uri="{FF2B5EF4-FFF2-40B4-BE49-F238E27FC236}">
                  <a16:creationId xmlns="" xmlns:a16="http://schemas.microsoft.com/office/drawing/2014/main" id="{4AE3FB48-1DBE-4585-866C-8BA0D3F6C580}"/>
                </a:ext>
              </a:extLst>
            </p:cNvPr>
            <p:cNvSpPr>
              <a:spLocks/>
            </p:cNvSpPr>
            <p:nvPr/>
          </p:nvSpPr>
          <p:spPr bwMode="auto">
            <a:xfrm>
              <a:off x="4675409" y="2388717"/>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6" name="íṡľíḍè-Oval 40">
              <a:extLst>
                <a:ext uri="{FF2B5EF4-FFF2-40B4-BE49-F238E27FC236}">
                  <a16:creationId xmlns="" xmlns:a16="http://schemas.microsoft.com/office/drawing/2014/main" id="{E7D5C73F-5C1A-432E-BD45-7B0CCC1A1D0E}"/>
                </a:ext>
              </a:extLst>
            </p:cNvPr>
            <p:cNvSpPr>
              <a:spLocks/>
            </p:cNvSpPr>
            <p:nvPr/>
          </p:nvSpPr>
          <p:spPr bwMode="auto">
            <a:xfrm>
              <a:off x="4564811" y="2478137"/>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7" name="íṡľíḍè-Oval 41">
              <a:extLst>
                <a:ext uri="{FF2B5EF4-FFF2-40B4-BE49-F238E27FC236}">
                  <a16:creationId xmlns="" xmlns:a16="http://schemas.microsoft.com/office/drawing/2014/main" id="{5DA49A9B-4543-4A5F-B066-B3589810E4DF}"/>
                </a:ext>
              </a:extLst>
            </p:cNvPr>
            <p:cNvSpPr>
              <a:spLocks/>
            </p:cNvSpPr>
            <p:nvPr/>
          </p:nvSpPr>
          <p:spPr bwMode="auto">
            <a:xfrm>
              <a:off x="4463627" y="2576968"/>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8" name="íṡľíḍè-Oval 42">
              <a:extLst>
                <a:ext uri="{FF2B5EF4-FFF2-40B4-BE49-F238E27FC236}">
                  <a16:creationId xmlns="" xmlns:a16="http://schemas.microsoft.com/office/drawing/2014/main" id="{E35BA97A-A5A9-4987-A076-62BEAE415D97}"/>
                </a:ext>
              </a:extLst>
            </p:cNvPr>
            <p:cNvSpPr>
              <a:spLocks/>
            </p:cNvSpPr>
            <p:nvPr/>
          </p:nvSpPr>
          <p:spPr bwMode="auto">
            <a:xfrm>
              <a:off x="4390680" y="2694624"/>
              <a:ext cx="84713"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9" name="íṡľíḍè-Oval 43">
              <a:extLst>
                <a:ext uri="{FF2B5EF4-FFF2-40B4-BE49-F238E27FC236}">
                  <a16:creationId xmlns="" xmlns:a16="http://schemas.microsoft.com/office/drawing/2014/main" id="{D447918D-B996-493C-888C-C32CB7322940}"/>
                </a:ext>
              </a:extLst>
            </p:cNvPr>
            <p:cNvSpPr>
              <a:spLocks/>
            </p:cNvSpPr>
            <p:nvPr/>
          </p:nvSpPr>
          <p:spPr bwMode="auto">
            <a:xfrm>
              <a:off x="4324792" y="2816988"/>
              <a:ext cx="82360"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0" name="íṡľíḍè-Oval 44">
              <a:extLst>
                <a:ext uri="{FF2B5EF4-FFF2-40B4-BE49-F238E27FC236}">
                  <a16:creationId xmlns="" xmlns:a16="http://schemas.microsoft.com/office/drawing/2014/main" id="{31CACD4B-6B79-4709-B7B1-4D641C7FFB56}"/>
                </a:ext>
              </a:extLst>
            </p:cNvPr>
            <p:cNvSpPr>
              <a:spLocks/>
            </p:cNvSpPr>
            <p:nvPr/>
          </p:nvSpPr>
          <p:spPr bwMode="auto">
            <a:xfrm>
              <a:off x="4268317" y="2951117"/>
              <a:ext cx="68241"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1" name="íṡľíḍè-Oval 45">
              <a:extLst>
                <a:ext uri="{FF2B5EF4-FFF2-40B4-BE49-F238E27FC236}">
                  <a16:creationId xmlns="" xmlns:a16="http://schemas.microsoft.com/office/drawing/2014/main" id="{A9E0DD3B-10F8-427A-A74E-35EB1B7C2B78}"/>
                </a:ext>
              </a:extLst>
            </p:cNvPr>
            <p:cNvSpPr>
              <a:spLocks/>
            </p:cNvSpPr>
            <p:nvPr/>
          </p:nvSpPr>
          <p:spPr bwMode="auto">
            <a:xfrm>
              <a:off x="4202429" y="3073480"/>
              <a:ext cx="72947"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2" name="íṡľíḍè-Oval 46">
              <a:extLst>
                <a:ext uri="{FF2B5EF4-FFF2-40B4-BE49-F238E27FC236}">
                  <a16:creationId xmlns="" xmlns:a16="http://schemas.microsoft.com/office/drawing/2014/main" id="{DBFD40B0-47EC-45AA-8660-61C9D6AA08DC}"/>
                </a:ext>
              </a:extLst>
            </p:cNvPr>
            <p:cNvSpPr>
              <a:spLocks/>
            </p:cNvSpPr>
            <p:nvPr/>
          </p:nvSpPr>
          <p:spPr bwMode="auto">
            <a:xfrm>
              <a:off x="4157719" y="3214667"/>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3" name="íṡľíḍè-Oval 47">
              <a:extLst>
                <a:ext uri="{FF2B5EF4-FFF2-40B4-BE49-F238E27FC236}">
                  <a16:creationId xmlns="" xmlns:a16="http://schemas.microsoft.com/office/drawing/2014/main" id="{9CCEADE7-8D97-4F09-99A2-FFC43E50DD3D}"/>
                </a:ext>
              </a:extLst>
            </p:cNvPr>
            <p:cNvSpPr>
              <a:spLocks/>
            </p:cNvSpPr>
            <p:nvPr/>
          </p:nvSpPr>
          <p:spPr bwMode="auto">
            <a:xfrm>
              <a:off x="4124776" y="3341737"/>
              <a:ext cx="82360"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4" name="íṡľíḍè-Oval 48">
              <a:extLst>
                <a:ext uri="{FF2B5EF4-FFF2-40B4-BE49-F238E27FC236}">
                  <a16:creationId xmlns="" xmlns:a16="http://schemas.microsoft.com/office/drawing/2014/main" id="{D3C01A8D-E465-4896-B456-9A66F06CB4F8}"/>
                </a:ext>
              </a:extLst>
            </p:cNvPr>
            <p:cNvSpPr>
              <a:spLocks/>
            </p:cNvSpPr>
            <p:nvPr/>
          </p:nvSpPr>
          <p:spPr bwMode="auto">
            <a:xfrm>
              <a:off x="4113010" y="3487631"/>
              <a:ext cx="6118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5" name="íṡľíḍè-Oval 49">
              <a:extLst>
                <a:ext uri="{FF2B5EF4-FFF2-40B4-BE49-F238E27FC236}">
                  <a16:creationId xmlns="" xmlns:a16="http://schemas.microsoft.com/office/drawing/2014/main" id="{9C706701-A866-414D-B927-1550DE633556}"/>
                </a:ext>
              </a:extLst>
            </p:cNvPr>
            <p:cNvSpPr>
              <a:spLocks/>
            </p:cNvSpPr>
            <p:nvPr/>
          </p:nvSpPr>
          <p:spPr bwMode="auto">
            <a:xfrm>
              <a:off x="4089478" y="3631171"/>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6" name="íṡľíḍè-Oval 50">
              <a:extLst>
                <a:ext uri="{FF2B5EF4-FFF2-40B4-BE49-F238E27FC236}">
                  <a16:creationId xmlns="" xmlns:a16="http://schemas.microsoft.com/office/drawing/2014/main" id="{C6071A5A-17DA-49C8-9CAC-17930135CADA}"/>
                </a:ext>
              </a:extLst>
            </p:cNvPr>
            <p:cNvSpPr>
              <a:spLocks/>
            </p:cNvSpPr>
            <p:nvPr/>
          </p:nvSpPr>
          <p:spPr bwMode="auto">
            <a:xfrm>
              <a:off x="4063594" y="3760594"/>
              <a:ext cx="7059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7" name="íṡľíḍè-Oval 51">
              <a:extLst>
                <a:ext uri="{FF2B5EF4-FFF2-40B4-BE49-F238E27FC236}">
                  <a16:creationId xmlns="" xmlns:a16="http://schemas.microsoft.com/office/drawing/2014/main" id="{29BF61B3-58C8-4107-916B-D195C2C131D8}"/>
                </a:ext>
              </a:extLst>
            </p:cNvPr>
            <p:cNvSpPr>
              <a:spLocks/>
            </p:cNvSpPr>
            <p:nvPr/>
          </p:nvSpPr>
          <p:spPr bwMode="auto">
            <a:xfrm>
              <a:off x="4080066" y="3911194"/>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8" name="íṡľíḍè-Oval 52">
              <a:extLst>
                <a:ext uri="{FF2B5EF4-FFF2-40B4-BE49-F238E27FC236}">
                  <a16:creationId xmlns="" xmlns:a16="http://schemas.microsoft.com/office/drawing/2014/main" id="{6ACCFFD1-82AF-479A-8454-E2394E747F74}"/>
                </a:ext>
              </a:extLst>
            </p:cNvPr>
            <p:cNvSpPr>
              <a:spLocks/>
            </p:cNvSpPr>
            <p:nvPr/>
          </p:nvSpPr>
          <p:spPr bwMode="auto">
            <a:xfrm>
              <a:off x="4105951" y="4050029"/>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9" name="íṡľíḍè-Oval 53">
              <a:extLst>
                <a:ext uri="{FF2B5EF4-FFF2-40B4-BE49-F238E27FC236}">
                  <a16:creationId xmlns="" xmlns:a16="http://schemas.microsoft.com/office/drawing/2014/main" id="{B581DCC0-2B84-40D9-8122-4638E6D07F15}"/>
                </a:ext>
              </a:extLst>
            </p:cNvPr>
            <p:cNvSpPr>
              <a:spLocks/>
            </p:cNvSpPr>
            <p:nvPr/>
          </p:nvSpPr>
          <p:spPr bwMode="auto">
            <a:xfrm>
              <a:off x="4113010" y="4172392"/>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0" name="íṡľíḍè-Oval 54">
              <a:extLst>
                <a:ext uri="{FF2B5EF4-FFF2-40B4-BE49-F238E27FC236}">
                  <a16:creationId xmlns="" xmlns:a16="http://schemas.microsoft.com/office/drawing/2014/main" id="{484DC3DE-64AF-4EDE-ADE3-747089F41A88}"/>
                </a:ext>
              </a:extLst>
            </p:cNvPr>
            <p:cNvSpPr>
              <a:spLocks/>
            </p:cNvSpPr>
            <p:nvPr/>
          </p:nvSpPr>
          <p:spPr bwMode="auto">
            <a:xfrm>
              <a:off x="4134188" y="4313581"/>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1" name="i$liḋe-Oval 55">
              <a:extLst>
                <a:ext uri="{FF2B5EF4-FFF2-40B4-BE49-F238E27FC236}">
                  <a16:creationId xmlns="" xmlns:a16="http://schemas.microsoft.com/office/drawing/2014/main" id="{480B3E54-EFFC-4C6D-8206-261E10C0AFA9}"/>
                </a:ext>
              </a:extLst>
            </p:cNvPr>
            <p:cNvSpPr>
              <a:spLocks/>
            </p:cNvSpPr>
            <p:nvPr/>
          </p:nvSpPr>
          <p:spPr bwMode="auto">
            <a:xfrm>
              <a:off x="4178898" y="4464181"/>
              <a:ext cx="56475"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2" name="i$liḋe-Oval 56">
              <a:extLst>
                <a:ext uri="{FF2B5EF4-FFF2-40B4-BE49-F238E27FC236}">
                  <a16:creationId xmlns="" xmlns:a16="http://schemas.microsoft.com/office/drawing/2014/main" id="{419320EA-B2BB-42C1-8369-E993A3873E1C}"/>
                </a:ext>
              </a:extLst>
            </p:cNvPr>
            <p:cNvSpPr>
              <a:spLocks/>
            </p:cNvSpPr>
            <p:nvPr/>
          </p:nvSpPr>
          <p:spPr bwMode="auto">
            <a:xfrm>
              <a:off x="4230666" y="4574779"/>
              <a:ext cx="89419"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3" name="i$liḋe-Oval 57">
              <a:extLst>
                <a:ext uri="{FF2B5EF4-FFF2-40B4-BE49-F238E27FC236}">
                  <a16:creationId xmlns="" xmlns:a16="http://schemas.microsoft.com/office/drawing/2014/main" id="{B790D0AD-6157-4E0E-B2A2-8276EFD0E25D}"/>
                </a:ext>
              </a:extLst>
            </p:cNvPr>
            <p:cNvSpPr>
              <a:spLocks/>
            </p:cNvSpPr>
            <p:nvPr/>
          </p:nvSpPr>
          <p:spPr bwMode="auto">
            <a:xfrm>
              <a:off x="4301261" y="4708907"/>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4" name="i$liḋe-Oval 58">
              <a:extLst>
                <a:ext uri="{FF2B5EF4-FFF2-40B4-BE49-F238E27FC236}">
                  <a16:creationId xmlns="" xmlns:a16="http://schemas.microsoft.com/office/drawing/2014/main" id="{D4B88030-E214-4FA6-B106-6BB3CD107BA6}"/>
                </a:ext>
              </a:extLst>
            </p:cNvPr>
            <p:cNvSpPr>
              <a:spLocks/>
            </p:cNvSpPr>
            <p:nvPr/>
          </p:nvSpPr>
          <p:spPr bwMode="auto">
            <a:xfrm>
              <a:off x="4374208" y="4843036"/>
              <a:ext cx="56475"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5" name="i$liḋe-Oval 59">
              <a:extLst>
                <a:ext uri="{FF2B5EF4-FFF2-40B4-BE49-F238E27FC236}">
                  <a16:creationId xmlns="" xmlns:a16="http://schemas.microsoft.com/office/drawing/2014/main" id="{A7DDE688-D6B8-4425-8D62-9ECBC7F15B6D}"/>
                </a:ext>
              </a:extLst>
            </p:cNvPr>
            <p:cNvSpPr>
              <a:spLocks/>
            </p:cNvSpPr>
            <p:nvPr/>
          </p:nvSpPr>
          <p:spPr bwMode="auto">
            <a:xfrm>
              <a:off x="4442448" y="4965399"/>
              <a:ext cx="54122"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6" name="i$liḋe-Oval 60">
              <a:extLst>
                <a:ext uri="{FF2B5EF4-FFF2-40B4-BE49-F238E27FC236}">
                  <a16:creationId xmlns="" xmlns:a16="http://schemas.microsoft.com/office/drawing/2014/main" id="{322AE56D-9486-4142-8540-29976F55CD46}"/>
                </a:ext>
              </a:extLst>
            </p:cNvPr>
            <p:cNvSpPr>
              <a:spLocks/>
            </p:cNvSpPr>
            <p:nvPr/>
          </p:nvSpPr>
          <p:spPr bwMode="auto">
            <a:xfrm>
              <a:off x="4515395" y="5054817"/>
              <a:ext cx="87066"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7" name="i$liḋe-Oval 61">
              <a:extLst>
                <a:ext uri="{FF2B5EF4-FFF2-40B4-BE49-F238E27FC236}">
                  <a16:creationId xmlns="" xmlns:a16="http://schemas.microsoft.com/office/drawing/2014/main" id="{B833A119-0B37-467A-81DE-BD702354CD6F}"/>
                </a:ext>
              </a:extLst>
            </p:cNvPr>
            <p:cNvSpPr>
              <a:spLocks/>
            </p:cNvSpPr>
            <p:nvPr/>
          </p:nvSpPr>
          <p:spPr bwMode="auto">
            <a:xfrm>
              <a:off x="4621287" y="5160709"/>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8" name="i$liḋe-Oval 62">
              <a:extLst>
                <a:ext uri="{FF2B5EF4-FFF2-40B4-BE49-F238E27FC236}">
                  <a16:creationId xmlns="" xmlns:a16="http://schemas.microsoft.com/office/drawing/2014/main" id="{4B96080B-3270-494E-B1CD-8B8F6D61ED08}"/>
                </a:ext>
              </a:extLst>
            </p:cNvPr>
            <p:cNvSpPr>
              <a:spLocks/>
            </p:cNvSpPr>
            <p:nvPr/>
          </p:nvSpPr>
          <p:spPr bwMode="auto">
            <a:xfrm>
              <a:off x="4727178" y="5266599"/>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9" name="i$liḋe-Oval 63">
              <a:extLst>
                <a:ext uri="{FF2B5EF4-FFF2-40B4-BE49-F238E27FC236}">
                  <a16:creationId xmlns="" xmlns:a16="http://schemas.microsoft.com/office/drawing/2014/main" id="{A77C84DB-E28B-4090-90FF-373C25E5A082}"/>
                </a:ext>
              </a:extLst>
            </p:cNvPr>
            <p:cNvSpPr>
              <a:spLocks/>
            </p:cNvSpPr>
            <p:nvPr/>
          </p:nvSpPr>
          <p:spPr bwMode="auto">
            <a:xfrm>
              <a:off x="4826009" y="5367784"/>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0" name="i$liḋe-Oval 64">
              <a:extLst>
                <a:ext uri="{FF2B5EF4-FFF2-40B4-BE49-F238E27FC236}">
                  <a16:creationId xmlns="" xmlns:a16="http://schemas.microsoft.com/office/drawing/2014/main" id="{45FC6021-D96E-4C8E-B1F0-378F28C087F3}"/>
                </a:ext>
              </a:extLst>
            </p:cNvPr>
            <p:cNvSpPr>
              <a:spLocks/>
            </p:cNvSpPr>
            <p:nvPr/>
          </p:nvSpPr>
          <p:spPr bwMode="auto">
            <a:xfrm>
              <a:off x="4922488" y="5438378"/>
              <a:ext cx="89419" cy="8941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1" name="i$liḋe-Oval 65">
              <a:extLst>
                <a:ext uri="{FF2B5EF4-FFF2-40B4-BE49-F238E27FC236}">
                  <a16:creationId xmlns="" xmlns:a16="http://schemas.microsoft.com/office/drawing/2014/main" id="{817DF4B6-A656-4C41-81BD-822B97CFAC07}"/>
                </a:ext>
              </a:extLst>
            </p:cNvPr>
            <p:cNvSpPr>
              <a:spLocks/>
            </p:cNvSpPr>
            <p:nvPr/>
          </p:nvSpPr>
          <p:spPr bwMode="auto">
            <a:xfrm>
              <a:off x="5061323" y="5518385"/>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2" name="i$liḋe-Oval 66">
              <a:extLst>
                <a:ext uri="{FF2B5EF4-FFF2-40B4-BE49-F238E27FC236}">
                  <a16:creationId xmlns="" xmlns:a16="http://schemas.microsoft.com/office/drawing/2014/main" id="{87250CDC-658A-4481-ABB0-4D63EEF50187}"/>
                </a:ext>
              </a:extLst>
            </p:cNvPr>
            <p:cNvSpPr>
              <a:spLocks/>
            </p:cNvSpPr>
            <p:nvPr/>
          </p:nvSpPr>
          <p:spPr bwMode="auto">
            <a:xfrm>
              <a:off x="5178979" y="5572507"/>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3" name="i$liḋe-Oval 67">
              <a:extLst>
                <a:ext uri="{FF2B5EF4-FFF2-40B4-BE49-F238E27FC236}">
                  <a16:creationId xmlns="" xmlns:a16="http://schemas.microsoft.com/office/drawing/2014/main" id="{6C45E595-7BEF-40F5-96DE-FBD5F2F39E69}"/>
                </a:ext>
              </a:extLst>
            </p:cNvPr>
            <p:cNvSpPr>
              <a:spLocks/>
            </p:cNvSpPr>
            <p:nvPr/>
          </p:nvSpPr>
          <p:spPr bwMode="auto">
            <a:xfrm>
              <a:off x="5313107" y="5645454"/>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4" name="i$liḋe-Oval 68">
              <a:extLst>
                <a:ext uri="{FF2B5EF4-FFF2-40B4-BE49-F238E27FC236}">
                  <a16:creationId xmlns="" xmlns:a16="http://schemas.microsoft.com/office/drawing/2014/main" id="{55DD58B8-E021-457E-8EB8-2B442C7311E2}"/>
                </a:ext>
              </a:extLst>
            </p:cNvPr>
            <p:cNvSpPr>
              <a:spLocks/>
            </p:cNvSpPr>
            <p:nvPr/>
          </p:nvSpPr>
          <p:spPr bwMode="auto">
            <a:xfrm>
              <a:off x="5435471" y="5713695"/>
              <a:ext cx="65888"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5" name="i$liḋe-Oval 69">
              <a:extLst>
                <a:ext uri="{FF2B5EF4-FFF2-40B4-BE49-F238E27FC236}">
                  <a16:creationId xmlns="" xmlns:a16="http://schemas.microsoft.com/office/drawing/2014/main" id="{5F47CCF6-6AC6-41A4-82E4-2475B57FC44E}"/>
                </a:ext>
              </a:extLst>
            </p:cNvPr>
            <p:cNvSpPr>
              <a:spLocks/>
            </p:cNvSpPr>
            <p:nvPr/>
          </p:nvSpPr>
          <p:spPr bwMode="auto">
            <a:xfrm>
              <a:off x="5579012" y="5739579"/>
              <a:ext cx="51769" cy="5176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6" name="i$liḋe-Oval 70">
              <a:extLst>
                <a:ext uri="{FF2B5EF4-FFF2-40B4-BE49-F238E27FC236}">
                  <a16:creationId xmlns="" xmlns:a16="http://schemas.microsoft.com/office/drawing/2014/main" id="{FA457EB8-8A93-4437-A6E1-E41CB962479C}"/>
                </a:ext>
              </a:extLst>
            </p:cNvPr>
            <p:cNvSpPr>
              <a:spLocks/>
            </p:cNvSpPr>
            <p:nvPr/>
          </p:nvSpPr>
          <p:spPr bwMode="auto">
            <a:xfrm>
              <a:off x="5701375" y="5746639"/>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7" name="i$liḋe-Oval 71">
              <a:extLst>
                <a:ext uri="{FF2B5EF4-FFF2-40B4-BE49-F238E27FC236}">
                  <a16:creationId xmlns="" xmlns:a16="http://schemas.microsoft.com/office/drawing/2014/main" id="{8A2C9D40-92B5-4A9F-826D-15D77D707BF8}"/>
                </a:ext>
              </a:extLst>
            </p:cNvPr>
            <p:cNvSpPr>
              <a:spLocks/>
            </p:cNvSpPr>
            <p:nvPr/>
          </p:nvSpPr>
          <p:spPr bwMode="auto">
            <a:xfrm>
              <a:off x="5842563" y="576781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8" name="i$liḋe-Oval 72">
              <a:extLst>
                <a:ext uri="{FF2B5EF4-FFF2-40B4-BE49-F238E27FC236}">
                  <a16:creationId xmlns="" xmlns:a16="http://schemas.microsoft.com/office/drawing/2014/main" id="{493830EE-3349-445C-A352-1D826A1552FE}"/>
                </a:ext>
              </a:extLst>
            </p:cNvPr>
            <p:cNvSpPr>
              <a:spLocks/>
            </p:cNvSpPr>
            <p:nvPr/>
          </p:nvSpPr>
          <p:spPr bwMode="auto">
            <a:xfrm>
              <a:off x="5997870" y="5807820"/>
              <a:ext cx="49416"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9" name="i$liḋe-Oval 73">
              <a:extLst>
                <a:ext uri="{FF2B5EF4-FFF2-40B4-BE49-F238E27FC236}">
                  <a16:creationId xmlns="" xmlns:a16="http://schemas.microsoft.com/office/drawing/2014/main" id="{FBE3DFF4-159B-4A92-A8AD-C95AE73F7F07}"/>
                </a:ext>
              </a:extLst>
            </p:cNvPr>
            <p:cNvSpPr>
              <a:spLocks/>
            </p:cNvSpPr>
            <p:nvPr/>
          </p:nvSpPr>
          <p:spPr bwMode="auto">
            <a:xfrm>
              <a:off x="6131998" y="580782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0" name="i$liḋe-Oval 74">
              <a:extLst>
                <a:ext uri="{FF2B5EF4-FFF2-40B4-BE49-F238E27FC236}">
                  <a16:creationId xmlns="" xmlns:a16="http://schemas.microsoft.com/office/drawing/2014/main" id="{7103B14D-74C7-4C2A-BB88-426CC777CF8A}"/>
                </a:ext>
              </a:extLst>
            </p:cNvPr>
            <p:cNvSpPr>
              <a:spLocks/>
            </p:cNvSpPr>
            <p:nvPr/>
          </p:nvSpPr>
          <p:spPr bwMode="auto">
            <a:xfrm>
              <a:off x="6266127" y="5779583"/>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1" name="i$liḋe-Oval 75">
              <a:extLst>
                <a:ext uri="{FF2B5EF4-FFF2-40B4-BE49-F238E27FC236}">
                  <a16:creationId xmlns="" xmlns:a16="http://schemas.microsoft.com/office/drawing/2014/main" id="{35C29752-D506-4C59-8F45-2D439567CB52}"/>
                </a:ext>
              </a:extLst>
            </p:cNvPr>
            <p:cNvSpPr>
              <a:spLocks/>
            </p:cNvSpPr>
            <p:nvPr/>
          </p:nvSpPr>
          <p:spPr bwMode="auto">
            <a:xfrm>
              <a:off x="6400255" y="5751345"/>
              <a:ext cx="82360"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2" name="i$liḋe-Oval 76">
              <a:extLst>
                <a:ext uri="{FF2B5EF4-FFF2-40B4-BE49-F238E27FC236}">
                  <a16:creationId xmlns="" xmlns:a16="http://schemas.microsoft.com/office/drawing/2014/main" id="{5E0750CE-463E-4925-8768-A0D2605C992F}"/>
                </a:ext>
              </a:extLst>
            </p:cNvPr>
            <p:cNvSpPr>
              <a:spLocks/>
            </p:cNvSpPr>
            <p:nvPr/>
          </p:nvSpPr>
          <p:spPr bwMode="auto">
            <a:xfrm>
              <a:off x="6543797" y="5734873"/>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3" name="i$liḋe-Oval 77">
              <a:extLst>
                <a:ext uri="{FF2B5EF4-FFF2-40B4-BE49-F238E27FC236}">
                  <a16:creationId xmlns="" xmlns:a16="http://schemas.microsoft.com/office/drawing/2014/main" id="{CF4B072B-AE55-4071-A505-FA54C2E01C7A}"/>
                </a:ext>
              </a:extLst>
            </p:cNvPr>
            <p:cNvSpPr>
              <a:spLocks/>
            </p:cNvSpPr>
            <p:nvPr/>
          </p:nvSpPr>
          <p:spPr bwMode="auto">
            <a:xfrm>
              <a:off x="6684984" y="5713695"/>
              <a:ext cx="65888"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4" name="i$liḋe-Oval 78">
              <a:extLst>
                <a:ext uri="{FF2B5EF4-FFF2-40B4-BE49-F238E27FC236}">
                  <a16:creationId xmlns="" xmlns:a16="http://schemas.microsoft.com/office/drawing/2014/main" id="{C3E59841-5ECE-4217-8E8B-CE464025B95C}"/>
                </a:ext>
              </a:extLst>
            </p:cNvPr>
            <p:cNvSpPr>
              <a:spLocks/>
            </p:cNvSpPr>
            <p:nvPr/>
          </p:nvSpPr>
          <p:spPr bwMode="auto">
            <a:xfrm>
              <a:off x="6812054" y="5661926"/>
              <a:ext cx="6824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5" name="i$liḋe-Oval 79">
              <a:extLst>
                <a:ext uri="{FF2B5EF4-FFF2-40B4-BE49-F238E27FC236}">
                  <a16:creationId xmlns="" xmlns:a16="http://schemas.microsoft.com/office/drawing/2014/main" id="{9B19B9EE-89F3-48ED-95C2-D5D93825CA0C}"/>
                </a:ext>
              </a:extLst>
            </p:cNvPr>
            <p:cNvSpPr>
              <a:spLocks/>
            </p:cNvSpPr>
            <p:nvPr/>
          </p:nvSpPr>
          <p:spPr bwMode="auto">
            <a:xfrm>
              <a:off x="6934417" y="5596038"/>
              <a:ext cx="72947"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6" name="i$liḋe-Oval 80">
              <a:extLst>
                <a:ext uri="{FF2B5EF4-FFF2-40B4-BE49-F238E27FC236}">
                  <a16:creationId xmlns="" xmlns:a16="http://schemas.microsoft.com/office/drawing/2014/main" id="{3332608B-9584-4CF1-9F6F-C7F891948655}"/>
                </a:ext>
              </a:extLst>
            </p:cNvPr>
            <p:cNvSpPr>
              <a:spLocks/>
            </p:cNvSpPr>
            <p:nvPr/>
          </p:nvSpPr>
          <p:spPr bwMode="auto">
            <a:xfrm>
              <a:off x="7063839" y="5527797"/>
              <a:ext cx="65888"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7" name="i$liḋe-Oval 81">
              <a:extLst>
                <a:ext uri="{FF2B5EF4-FFF2-40B4-BE49-F238E27FC236}">
                  <a16:creationId xmlns="" xmlns:a16="http://schemas.microsoft.com/office/drawing/2014/main" id="{F13AA3BA-0747-46DD-B0FF-A92356323585}"/>
                </a:ext>
              </a:extLst>
            </p:cNvPr>
            <p:cNvSpPr>
              <a:spLocks/>
            </p:cNvSpPr>
            <p:nvPr/>
          </p:nvSpPr>
          <p:spPr bwMode="auto">
            <a:xfrm>
              <a:off x="7190908" y="5466616"/>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8" name="i$liḋe-Oval 82">
              <a:extLst>
                <a:ext uri="{FF2B5EF4-FFF2-40B4-BE49-F238E27FC236}">
                  <a16:creationId xmlns="" xmlns:a16="http://schemas.microsoft.com/office/drawing/2014/main" id="{65345923-3C2D-477D-A258-832D0EB1ED55}"/>
                </a:ext>
              </a:extLst>
            </p:cNvPr>
            <p:cNvSpPr>
              <a:spLocks/>
            </p:cNvSpPr>
            <p:nvPr/>
          </p:nvSpPr>
          <p:spPr bwMode="auto">
            <a:xfrm>
              <a:off x="7303859" y="5384257"/>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9" name="i$liḋe-Oval 83">
              <a:extLst>
                <a:ext uri="{FF2B5EF4-FFF2-40B4-BE49-F238E27FC236}">
                  <a16:creationId xmlns="" xmlns:a16="http://schemas.microsoft.com/office/drawing/2014/main" id="{1A25FCC2-F291-44D5-9A82-EB59551B2349}"/>
                </a:ext>
              </a:extLst>
            </p:cNvPr>
            <p:cNvSpPr>
              <a:spLocks/>
            </p:cNvSpPr>
            <p:nvPr/>
          </p:nvSpPr>
          <p:spPr bwMode="auto">
            <a:xfrm>
              <a:off x="7397984" y="5278365"/>
              <a:ext cx="77654"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0" name="i$liḋe-Oval 84">
              <a:extLst>
                <a:ext uri="{FF2B5EF4-FFF2-40B4-BE49-F238E27FC236}">
                  <a16:creationId xmlns="" xmlns:a16="http://schemas.microsoft.com/office/drawing/2014/main" id="{B265F3F2-39E5-41D4-B250-B255FD2E657D}"/>
                </a:ext>
              </a:extLst>
            </p:cNvPr>
            <p:cNvSpPr>
              <a:spLocks/>
            </p:cNvSpPr>
            <p:nvPr/>
          </p:nvSpPr>
          <p:spPr bwMode="auto">
            <a:xfrm>
              <a:off x="7503875" y="5188946"/>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1" name="i$liḋe-Oval 85">
              <a:extLst>
                <a:ext uri="{FF2B5EF4-FFF2-40B4-BE49-F238E27FC236}">
                  <a16:creationId xmlns="" xmlns:a16="http://schemas.microsoft.com/office/drawing/2014/main" id="{E4C88BB7-D8C5-4D1B-9607-3D590896DD1D}"/>
                </a:ext>
              </a:extLst>
            </p:cNvPr>
            <p:cNvSpPr>
              <a:spLocks/>
            </p:cNvSpPr>
            <p:nvPr/>
          </p:nvSpPr>
          <p:spPr bwMode="auto">
            <a:xfrm>
              <a:off x="7609766" y="5092468"/>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2" name="i$liḋe-Oval 86">
              <a:extLst>
                <a:ext uri="{FF2B5EF4-FFF2-40B4-BE49-F238E27FC236}">
                  <a16:creationId xmlns="" xmlns:a16="http://schemas.microsoft.com/office/drawing/2014/main" id="{20E8C790-57A2-450C-9C3F-CC483294A8B3}"/>
                </a:ext>
              </a:extLst>
            </p:cNvPr>
            <p:cNvSpPr>
              <a:spLocks/>
            </p:cNvSpPr>
            <p:nvPr/>
          </p:nvSpPr>
          <p:spPr bwMode="auto">
            <a:xfrm>
              <a:off x="7706244" y="4986576"/>
              <a:ext cx="65888"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3" name="i$liḋe-Oval 87">
              <a:extLst>
                <a:ext uri="{FF2B5EF4-FFF2-40B4-BE49-F238E27FC236}">
                  <a16:creationId xmlns="" xmlns:a16="http://schemas.microsoft.com/office/drawing/2014/main" id="{B0841E08-C9AC-491E-BD88-05FB3868BEF5}"/>
                </a:ext>
              </a:extLst>
            </p:cNvPr>
            <p:cNvSpPr>
              <a:spLocks/>
            </p:cNvSpPr>
            <p:nvPr/>
          </p:nvSpPr>
          <p:spPr bwMode="auto">
            <a:xfrm>
              <a:off x="7772132" y="4871273"/>
              <a:ext cx="56475"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4" name="i$liḋe-Oval 88">
              <a:extLst>
                <a:ext uri="{FF2B5EF4-FFF2-40B4-BE49-F238E27FC236}">
                  <a16:creationId xmlns="" xmlns:a16="http://schemas.microsoft.com/office/drawing/2014/main" id="{B2DA6A7A-5E8E-4BFA-8F91-93EF8ACA57D5}"/>
                </a:ext>
              </a:extLst>
            </p:cNvPr>
            <p:cNvSpPr>
              <a:spLocks/>
            </p:cNvSpPr>
            <p:nvPr/>
          </p:nvSpPr>
          <p:spPr bwMode="auto">
            <a:xfrm>
              <a:off x="7821548" y="4730085"/>
              <a:ext cx="84713"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5" name="i$liḋe-Oval 89">
              <a:extLst>
                <a:ext uri="{FF2B5EF4-FFF2-40B4-BE49-F238E27FC236}">
                  <a16:creationId xmlns="" xmlns:a16="http://schemas.microsoft.com/office/drawing/2014/main" id="{C2E1DA99-8B14-4160-8EB5-75A3BDB617EB}"/>
                </a:ext>
              </a:extLst>
            </p:cNvPr>
            <p:cNvSpPr>
              <a:spLocks/>
            </p:cNvSpPr>
            <p:nvPr/>
          </p:nvSpPr>
          <p:spPr bwMode="auto">
            <a:xfrm>
              <a:off x="7894495" y="4614781"/>
              <a:ext cx="72947"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6" name="i$liḋe-Oval 90">
              <a:extLst>
                <a:ext uri="{FF2B5EF4-FFF2-40B4-BE49-F238E27FC236}">
                  <a16:creationId xmlns="" xmlns:a16="http://schemas.microsoft.com/office/drawing/2014/main" id="{234A51F5-83D2-4745-AA1A-33E0CBAF8793}"/>
                </a:ext>
              </a:extLst>
            </p:cNvPr>
            <p:cNvSpPr>
              <a:spLocks/>
            </p:cNvSpPr>
            <p:nvPr/>
          </p:nvSpPr>
          <p:spPr bwMode="auto">
            <a:xfrm>
              <a:off x="7950970" y="4480653"/>
              <a:ext cx="89419" cy="8236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7" name="i$liḋe-Oval 91">
              <a:extLst>
                <a:ext uri="{FF2B5EF4-FFF2-40B4-BE49-F238E27FC236}">
                  <a16:creationId xmlns="" xmlns:a16="http://schemas.microsoft.com/office/drawing/2014/main" id="{D3D38834-6825-47CA-A8DB-1CD70B93062E}"/>
                </a:ext>
              </a:extLst>
            </p:cNvPr>
            <p:cNvSpPr>
              <a:spLocks/>
            </p:cNvSpPr>
            <p:nvPr/>
          </p:nvSpPr>
          <p:spPr bwMode="auto">
            <a:xfrm>
              <a:off x="8007446" y="435829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8" name="i$liḋe-Oval 92">
              <a:extLst>
                <a:ext uri="{FF2B5EF4-FFF2-40B4-BE49-F238E27FC236}">
                  <a16:creationId xmlns="" xmlns:a16="http://schemas.microsoft.com/office/drawing/2014/main" id="{55330E16-F205-4F3A-A12C-61BE1B78E02F}"/>
                </a:ext>
              </a:extLst>
            </p:cNvPr>
            <p:cNvSpPr>
              <a:spLocks/>
            </p:cNvSpPr>
            <p:nvPr/>
          </p:nvSpPr>
          <p:spPr bwMode="auto">
            <a:xfrm>
              <a:off x="8016858" y="4207689"/>
              <a:ext cx="84713"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9" name="i$liḋe-Oval 93">
              <a:extLst>
                <a:ext uri="{FF2B5EF4-FFF2-40B4-BE49-F238E27FC236}">
                  <a16:creationId xmlns="" xmlns:a16="http://schemas.microsoft.com/office/drawing/2014/main" id="{FA0F4786-DF35-4756-9208-DB84189359F2}"/>
                </a:ext>
              </a:extLst>
            </p:cNvPr>
            <p:cNvSpPr>
              <a:spLocks/>
            </p:cNvSpPr>
            <p:nvPr/>
          </p:nvSpPr>
          <p:spPr bwMode="auto">
            <a:xfrm>
              <a:off x="8049802" y="4078267"/>
              <a:ext cx="63534"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0" name="i$liḋe-Oval 94">
              <a:extLst>
                <a:ext uri="{FF2B5EF4-FFF2-40B4-BE49-F238E27FC236}">
                  <a16:creationId xmlns="" xmlns:a16="http://schemas.microsoft.com/office/drawing/2014/main" id="{3C874126-E498-4971-AF79-0D3DEBACFA57}"/>
                </a:ext>
              </a:extLst>
            </p:cNvPr>
            <p:cNvSpPr>
              <a:spLocks/>
            </p:cNvSpPr>
            <p:nvPr/>
          </p:nvSpPr>
          <p:spPr bwMode="auto">
            <a:xfrm>
              <a:off x="8068627" y="3939432"/>
              <a:ext cx="65888"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1" name="i$liḋe-Oval 95">
              <a:extLst>
                <a:ext uri="{FF2B5EF4-FFF2-40B4-BE49-F238E27FC236}">
                  <a16:creationId xmlns="" xmlns:a16="http://schemas.microsoft.com/office/drawing/2014/main" id="{5277EB90-C3D5-4E20-A337-A73F54D98935}"/>
                </a:ext>
              </a:extLst>
            </p:cNvPr>
            <p:cNvSpPr>
              <a:spLocks/>
            </p:cNvSpPr>
            <p:nvPr/>
          </p:nvSpPr>
          <p:spPr bwMode="auto">
            <a:xfrm>
              <a:off x="4535025" y="1565712"/>
              <a:ext cx="870659" cy="870659"/>
            </a:xfrm>
            <a:prstGeom prst="ellipse">
              <a:avLst/>
            </a:prstGeom>
            <a:solidFill>
              <a:srgbClr val="F9C5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2" name="i$liḋe-Oval 96">
              <a:extLst>
                <a:ext uri="{FF2B5EF4-FFF2-40B4-BE49-F238E27FC236}">
                  <a16:creationId xmlns="" xmlns:a16="http://schemas.microsoft.com/office/drawing/2014/main" id="{3E161941-B735-4AD0-A424-39B2439E6ABC}"/>
                </a:ext>
              </a:extLst>
            </p:cNvPr>
            <p:cNvSpPr>
              <a:spLocks/>
            </p:cNvSpPr>
            <p:nvPr/>
          </p:nvSpPr>
          <p:spPr bwMode="auto">
            <a:xfrm>
              <a:off x="7491879" y="4325033"/>
              <a:ext cx="863600" cy="863600"/>
            </a:xfrm>
            <a:prstGeom prst="ellipse">
              <a:avLst/>
            </a:prstGeom>
            <a:solidFill>
              <a:srgbClr val="C3E2D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3" name="i$liḋe-Oval 97">
              <a:extLst>
                <a:ext uri="{FF2B5EF4-FFF2-40B4-BE49-F238E27FC236}">
                  <a16:creationId xmlns="" xmlns:a16="http://schemas.microsoft.com/office/drawing/2014/main" id="{CA0F074E-0EBE-4444-81A1-FB4C1E3F7C5A}"/>
                </a:ext>
              </a:extLst>
            </p:cNvPr>
            <p:cNvSpPr>
              <a:spLocks/>
            </p:cNvSpPr>
            <p:nvPr/>
          </p:nvSpPr>
          <p:spPr bwMode="auto">
            <a:xfrm>
              <a:off x="4376560" y="5216649"/>
              <a:ext cx="865953" cy="868306"/>
            </a:xfrm>
            <a:prstGeom prst="ellipse">
              <a:avLst/>
            </a:prstGeom>
            <a:solidFill>
              <a:srgbClr val="F9C5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cxnSp>
          <p:nvCxnSpPr>
            <p:cNvPr id="116" name="i$liḋe-Straight Connector 103">
              <a:extLst>
                <a:ext uri="{FF2B5EF4-FFF2-40B4-BE49-F238E27FC236}">
                  <a16:creationId xmlns="" xmlns:a16="http://schemas.microsoft.com/office/drawing/2014/main" id="{770F6E14-396D-4D85-B9DB-A0E5B1019B35}"/>
                </a:ext>
              </a:extLst>
            </p:cNvPr>
            <p:cNvCxnSpPr/>
            <p:nvPr/>
          </p:nvCxnSpPr>
          <p:spPr>
            <a:xfrm flipH="1">
              <a:off x="3292335" y="1688334"/>
              <a:ext cx="1893134" cy="6210"/>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17" name="i$liḋe-Straight Connector 109">
              <a:extLst>
                <a:ext uri="{FF2B5EF4-FFF2-40B4-BE49-F238E27FC236}">
                  <a16:creationId xmlns="" xmlns:a16="http://schemas.microsoft.com/office/drawing/2014/main" id="{28902939-356B-40BD-86B1-C058454ED88B}"/>
                </a:ext>
              </a:extLst>
            </p:cNvPr>
            <p:cNvCxnSpPr/>
            <p:nvPr/>
          </p:nvCxnSpPr>
          <p:spPr>
            <a:xfrm flipH="1" flipV="1">
              <a:off x="4643923" y="5310823"/>
              <a:ext cx="157379" cy="437828"/>
            </a:xfrm>
            <a:prstGeom prst="line">
              <a:avLst/>
            </a:prstGeom>
            <a:solidFill>
              <a:schemeClr val="accent1"/>
            </a:solidFill>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8" name="i$liḋe-Straight Connector 110">
              <a:extLst>
                <a:ext uri="{FF2B5EF4-FFF2-40B4-BE49-F238E27FC236}">
                  <a16:creationId xmlns="" xmlns:a16="http://schemas.microsoft.com/office/drawing/2014/main" id="{E524EBD8-07DA-4A30-8975-2676DAA9D4FD}"/>
                </a:ext>
              </a:extLst>
            </p:cNvPr>
            <p:cNvCxnSpPr/>
            <p:nvPr/>
          </p:nvCxnSpPr>
          <p:spPr>
            <a:xfrm flipH="1">
              <a:off x="3655209" y="5313875"/>
              <a:ext cx="988713" cy="0"/>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19" name="i$liḋe-Oval 111">
              <a:extLst>
                <a:ext uri="{FF2B5EF4-FFF2-40B4-BE49-F238E27FC236}">
                  <a16:creationId xmlns="" xmlns:a16="http://schemas.microsoft.com/office/drawing/2014/main" id="{E8A5920A-BF25-47D9-B2CA-6F3AF228540D}"/>
                </a:ext>
              </a:extLst>
            </p:cNvPr>
            <p:cNvSpPr/>
            <p:nvPr/>
          </p:nvSpPr>
          <p:spPr>
            <a:xfrm>
              <a:off x="5197804" y="2911436"/>
              <a:ext cx="1842877" cy="1823725"/>
            </a:xfrm>
            <a:prstGeom prst="ellipse">
              <a:avLst/>
            </a:prstGeom>
            <a:solidFill>
              <a:srgbClr val="C3E2D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20" name="îṣļîḑé-Freeform 5">
              <a:extLst>
                <a:ext uri="{FF2B5EF4-FFF2-40B4-BE49-F238E27FC236}">
                  <a16:creationId xmlns="" xmlns:a16="http://schemas.microsoft.com/office/drawing/2014/main" id="{B813C27E-9DBA-492E-8456-B1D5C42144FA}"/>
                </a:ext>
              </a:extLst>
            </p:cNvPr>
            <p:cNvSpPr>
              <a:spLocks/>
            </p:cNvSpPr>
            <p:nvPr/>
          </p:nvSpPr>
          <p:spPr bwMode="auto">
            <a:xfrm>
              <a:off x="5859216" y="3543485"/>
              <a:ext cx="550745" cy="534781"/>
            </a:xfrm>
            <a:custGeom>
              <a:avLst/>
              <a:gdLst>
                <a:gd name="T0" fmla="*/ 89 w 144"/>
                <a:gd name="T1" fmla="*/ 129 h 140"/>
                <a:gd name="T2" fmla="*/ 82 w 144"/>
                <a:gd name="T3" fmla="*/ 11 h 140"/>
                <a:gd name="T4" fmla="*/ 11 w 144"/>
                <a:gd name="T5" fmla="*/ 129 h 140"/>
                <a:gd name="T6" fmla="*/ 27 w 144"/>
                <a:gd name="T7" fmla="*/ 107 h 140"/>
                <a:gd name="T8" fmla="*/ 72 w 144"/>
                <a:gd name="T9" fmla="*/ 113 h 140"/>
                <a:gd name="T10" fmla="*/ 82 w 144"/>
                <a:gd name="T11" fmla="*/ 129 h 140"/>
                <a:gd name="T12" fmla="*/ 103 w 144"/>
                <a:gd name="T13" fmla="*/ 68 h 140"/>
                <a:gd name="T14" fmla="*/ 119 w 144"/>
                <a:gd name="T15" fmla="*/ 61 h 140"/>
                <a:gd name="T16" fmla="*/ 103 w 144"/>
                <a:gd name="T17" fmla="*/ 68 h 140"/>
                <a:gd name="T18" fmla="*/ 100 w 144"/>
                <a:gd name="T19" fmla="*/ 82 h 140"/>
                <a:gd name="T20" fmla="*/ 122 w 144"/>
                <a:gd name="T21" fmla="*/ 82 h 140"/>
                <a:gd name="T22" fmla="*/ 103 w 144"/>
                <a:gd name="T23" fmla="*/ 103 h 140"/>
                <a:gd name="T24" fmla="*/ 103 w 144"/>
                <a:gd name="T25" fmla="*/ 96 h 140"/>
                <a:gd name="T26" fmla="*/ 119 w 144"/>
                <a:gd name="T27" fmla="*/ 103 h 140"/>
                <a:gd name="T28" fmla="*/ 103 w 144"/>
                <a:gd name="T29" fmla="*/ 121 h 140"/>
                <a:gd name="T30" fmla="*/ 119 w 144"/>
                <a:gd name="T31" fmla="*/ 114 h 140"/>
                <a:gd name="T32" fmla="*/ 103 w 144"/>
                <a:gd name="T33" fmla="*/ 121 h 140"/>
                <a:gd name="T34" fmla="*/ 18 w 144"/>
                <a:gd name="T35" fmla="*/ 24 h 140"/>
                <a:gd name="T36" fmla="*/ 40 w 144"/>
                <a:gd name="T37" fmla="*/ 24 h 140"/>
                <a:gd name="T38" fmla="*/ 57 w 144"/>
                <a:gd name="T39" fmla="*/ 27 h 140"/>
                <a:gd name="T40" fmla="*/ 57 w 144"/>
                <a:gd name="T41" fmla="*/ 21 h 140"/>
                <a:gd name="T42" fmla="*/ 72 w 144"/>
                <a:gd name="T43" fmla="*/ 27 h 140"/>
                <a:gd name="T44" fmla="*/ 21 w 144"/>
                <a:gd name="T45" fmla="*/ 45 h 140"/>
                <a:gd name="T46" fmla="*/ 37 w 144"/>
                <a:gd name="T47" fmla="*/ 38 h 140"/>
                <a:gd name="T48" fmla="*/ 21 w 144"/>
                <a:gd name="T49" fmla="*/ 45 h 140"/>
                <a:gd name="T50" fmla="*/ 53 w 144"/>
                <a:gd name="T51" fmla="*/ 42 h 140"/>
                <a:gd name="T52" fmla="*/ 75 w 144"/>
                <a:gd name="T53" fmla="*/ 42 h 140"/>
                <a:gd name="T54" fmla="*/ 21 w 144"/>
                <a:gd name="T55" fmla="*/ 63 h 140"/>
                <a:gd name="T56" fmla="*/ 21 w 144"/>
                <a:gd name="T57" fmla="*/ 56 h 140"/>
                <a:gd name="T58" fmla="*/ 37 w 144"/>
                <a:gd name="T59" fmla="*/ 63 h 140"/>
                <a:gd name="T60" fmla="*/ 57 w 144"/>
                <a:gd name="T61" fmla="*/ 63 h 140"/>
                <a:gd name="T62" fmla="*/ 72 w 144"/>
                <a:gd name="T63" fmla="*/ 56 h 140"/>
                <a:gd name="T64" fmla="*/ 57 w 144"/>
                <a:gd name="T65" fmla="*/ 63 h 140"/>
                <a:gd name="T66" fmla="*/ 18 w 144"/>
                <a:gd name="T67" fmla="*/ 77 h 140"/>
                <a:gd name="T68" fmla="*/ 40 w 144"/>
                <a:gd name="T69" fmla="*/ 77 h 140"/>
                <a:gd name="T70" fmla="*/ 57 w 144"/>
                <a:gd name="T71" fmla="*/ 80 h 140"/>
                <a:gd name="T72" fmla="*/ 57 w 144"/>
                <a:gd name="T73" fmla="*/ 74 h 140"/>
                <a:gd name="T74" fmla="*/ 72 w 144"/>
                <a:gd name="T75" fmla="*/ 80 h 140"/>
                <a:gd name="T76" fmla="*/ 21 w 144"/>
                <a:gd name="T77" fmla="*/ 98 h 140"/>
                <a:gd name="T78" fmla="*/ 37 w 144"/>
                <a:gd name="T79" fmla="*/ 91 h 140"/>
                <a:gd name="T80" fmla="*/ 21 w 144"/>
                <a:gd name="T81" fmla="*/ 98 h 140"/>
                <a:gd name="T82" fmla="*/ 53 w 144"/>
                <a:gd name="T83" fmla="*/ 95 h 140"/>
                <a:gd name="T84" fmla="*/ 75 w 144"/>
                <a:gd name="T85" fmla="*/ 95 h 140"/>
                <a:gd name="T86" fmla="*/ 93 w 144"/>
                <a:gd name="T87" fmla="*/ 41 h 140"/>
                <a:gd name="T88" fmla="*/ 138 w 144"/>
                <a:gd name="T89" fmla="*/ 41 h 140"/>
                <a:gd name="T90" fmla="*/ 144 w 144"/>
                <a:gd name="T91" fmla="*/ 135 h 140"/>
                <a:gd name="T92" fmla="*/ 67 w 144"/>
                <a:gd name="T93" fmla="*/ 140 h 140"/>
                <a:gd name="T94" fmla="*/ 61 w 144"/>
                <a:gd name="T95" fmla="*/ 118 h 140"/>
                <a:gd name="T96" fmla="*/ 32 w 144"/>
                <a:gd name="T97" fmla="*/ 135 h 140"/>
                <a:gd name="T98" fmla="*/ 6 w 144"/>
                <a:gd name="T99" fmla="*/ 140 h 140"/>
                <a:gd name="T100" fmla="*/ 0 w 144"/>
                <a:gd name="T101" fmla="*/ 6 h 140"/>
                <a:gd name="T102" fmla="*/ 88 w 144"/>
                <a:gd name="T10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40">
                  <a:moveTo>
                    <a:pt x="133" y="52"/>
                  </a:moveTo>
                  <a:cubicBezTo>
                    <a:pt x="89" y="52"/>
                    <a:pt x="89" y="52"/>
                    <a:pt x="89" y="52"/>
                  </a:cubicBezTo>
                  <a:cubicBezTo>
                    <a:pt x="89" y="129"/>
                    <a:pt x="89" y="129"/>
                    <a:pt x="89" y="129"/>
                  </a:cubicBezTo>
                  <a:cubicBezTo>
                    <a:pt x="133" y="129"/>
                    <a:pt x="133" y="129"/>
                    <a:pt x="133" y="129"/>
                  </a:cubicBezTo>
                  <a:cubicBezTo>
                    <a:pt x="133" y="52"/>
                    <a:pt x="133" y="52"/>
                    <a:pt x="133" y="52"/>
                  </a:cubicBezTo>
                  <a:close/>
                  <a:moveTo>
                    <a:pt x="82" y="11"/>
                  </a:moveTo>
                  <a:cubicBezTo>
                    <a:pt x="82" y="11"/>
                    <a:pt x="82" y="11"/>
                    <a:pt x="82" y="11"/>
                  </a:cubicBezTo>
                  <a:cubicBezTo>
                    <a:pt x="11" y="11"/>
                    <a:pt x="11" y="11"/>
                    <a:pt x="11" y="11"/>
                  </a:cubicBezTo>
                  <a:cubicBezTo>
                    <a:pt x="11" y="129"/>
                    <a:pt x="11" y="129"/>
                    <a:pt x="11" y="129"/>
                  </a:cubicBezTo>
                  <a:cubicBezTo>
                    <a:pt x="21" y="129"/>
                    <a:pt x="21" y="129"/>
                    <a:pt x="21" y="129"/>
                  </a:cubicBezTo>
                  <a:cubicBezTo>
                    <a:pt x="21" y="113"/>
                    <a:pt x="21" y="113"/>
                    <a:pt x="21" y="113"/>
                  </a:cubicBezTo>
                  <a:cubicBezTo>
                    <a:pt x="21" y="110"/>
                    <a:pt x="24" y="107"/>
                    <a:pt x="27" y="107"/>
                  </a:cubicBezTo>
                  <a:cubicBezTo>
                    <a:pt x="27" y="107"/>
                    <a:pt x="27" y="107"/>
                    <a:pt x="27" y="107"/>
                  </a:cubicBezTo>
                  <a:cubicBezTo>
                    <a:pt x="67" y="107"/>
                    <a:pt x="67" y="107"/>
                    <a:pt x="67" y="107"/>
                  </a:cubicBezTo>
                  <a:cubicBezTo>
                    <a:pt x="70" y="107"/>
                    <a:pt x="72" y="110"/>
                    <a:pt x="72" y="113"/>
                  </a:cubicBezTo>
                  <a:cubicBezTo>
                    <a:pt x="72" y="113"/>
                    <a:pt x="72" y="113"/>
                    <a:pt x="72" y="113"/>
                  </a:cubicBezTo>
                  <a:cubicBezTo>
                    <a:pt x="72" y="129"/>
                    <a:pt x="72" y="129"/>
                    <a:pt x="72" y="129"/>
                  </a:cubicBezTo>
                  <a:cubicBezTo>
                    <a:pt x="82" y="129"/>
                    <a:pt x="82" y="129"/>
                    <a:pt x="82" y="129"/>
                  </a:cubicBezTo>
                  <a:cubicBezTo>
                    <a:pt x="82" y="90"/>
                    <a:pt x="82" y="51"/>
                    <a:pt x="82" y="11"/>
                  </a:cubicBezTo>
                  <a:close/>
                  <a:moveTo>
                    <a:pt x="103" y="68"/>
                  </a:moveTo>
                  <a:cubicBezTo>
                    <a:pt x="103" y="68"/>
                    <a:pt x="103" y="68"/>
                    <a:pt x="103" y="68"/>
                  </a:cubicBezTo>
                  <a:cubicBezTo>
                    <a:pt x="101" y="68"/>
                    <a:pt x="100" y="66"/>
                    <a:pt x="100" y="64"/>
                  </a:cubicBezTo>
                  <a:cubicBezTo>
                    <a:pt x="100" y="62"/>
                    <a:pt x="101" y="61"/>
                    <a:pt x="103" y="61"/>
                  </a:cubicBezTo>
                  <a:cubicBezTo>
                    <a:pt x="119" y="61"/>
                    <a:pt x="119" y="61"/>
                    <a:pt x="119" y="61"/>
                  </a:cubicBezTo>
                  <a:cubicBezTo>
                    <a:pt x="120" y="61"/>
                    <a:pt x="122" y="62"/>
                    <a:pt x="122" y="64"/>
                  </a:cubicBezTo>
                  <a:cubicBezTo>
                    <a:pt x="122" y="66"/>
                    <a:pt x="120" y="68"/>
                    <a:pt x="119" y="68"/>
                  </a:cubicBezTo>
                  <a:cubicBezTo>
                    <a:pt x="103" y="68"/>
                    <a:pt x="103" y="68"/>
                    <a:pt x="103" y="68"/>
                  </a:cubicBezTo>
                  <a:close/>
                  <a:moveTo>
                    <a:pt x="103" y="85"/>
                  </a:moveTo>
                  <a:cubicBezTo>
                    <a:pt x="103" y="85"/>
                    <a:pt x="103" y="85"/>
                    <a:pt x="103" y="85"/>
                  </a:cubicBezTo>
                  <a:cubicBezTo>
                    <a:pt x="101" y="85"/>
                    <a:pt x="100" y="84"/>
                    <a:pt x="100" y="82"/>
                  </a:cubicBezTo>
                  <a:cubicBezTo>
                    <a:pt x="100" y="80"/>
                    <a:pt x="101" y="79"/>
                    <a:pt x="103" y="79"/>
                  </a:cubicBezTo>
                  <a:cubicBezTo>
                    <a:pt x="119" y="79"/>
                    <a:pt x="119" y="79"/>
                    <a:pt x="119" y="79"/>
                  </a:cubicBezTo>
                  <a:cubicBezTo>
                    <a:pt x="120" y="79"/>
                    <a:pt x="122" y="80"/>
                    <a:pt x="122" y="82"/>
                  </a:cubicBezTo>
                  <a:cubicBezTo>
                    <a:pt x="122" y="84"/>
                    <a:pt x="120" y="85"/>
                    <a:pt x="119" y="85"/>
                  </a:cubicBezTo>
                  <a:cubicBezTo>
                    <a:pt x="103" y="85"/>
                    <a:pt x="103" y="85"/>
                    <a:pt x="103" y="85"/>
                  </a:cubicBezTo>
                  <a:close/>
                  <a:moveTo>
                    <a:pt x="103" y="103"/>
                  </a:moveTo>
                  <a:cubicBezTo>
                    <a:pt x="103" y="103"/>
                    <a:pt x="103" y="103"/>
                    <a:pt x="103" y="103"/>
                  </a:cubicBezTo>
                  <a:cubicBezTo>
                    <a:pt x="101" y="103"/>
                    <a:pt x="100" y="101"/>
                    <a:pt x="100" y="100"/>
                  </a:cubicBezTo>
                  <a:cubicBezTo>
                    <a:pt x="100" y="98"/>
                    <a:pt x="101" y="96"/>
                    <a:pt x="103" y="96"/>
                  </a:cubicBezTo>
                  <a:cubicBezTo>
                    <a:pt x="119" y="96"/>
                    <a:pt x="119" y="96"/>
                    <a:pt x="119" y="96"/>
                  </a:cubicBezTo>
                  <a:cubicBezTo>
                    <a:pt x="120" y="96"/>
                    <a:pt x="122" y="98"/>
                    <a:pt x="122" y="100"/>
                  </a:cubicBezTo>
                  <a:cubicBezTo>
                    <a:pt x="122" y="101"/>
                    <a:pt x="120" y="103"/>
                    <a:pt x="119" y="103"/>
                  </a:cubicBezTo>
                  <a:cubicBezTo>
                    <a:pt x="103" y="103"/>
                    <a:pt x="103" y="103"/>
                    <a:pt x="103" y="103"/>
                  </a:cubicBezTo>
                  <a:close/>
                  <a:moveTo>
                    <a:pt x="103" y="121"/>
                  </a:moveTo>
                  <a:cubicBezTo>
                    <a:pt x="103" y="121"/>
                    <a:pt x="103" y="121"/>
                    <a:pt x="103" y="121"/>
                  </a:cubicBezTo>
                  <a:cubicBezTo>
                    <a:pt x="101" y="121"/>
                    <a:pt x="100" y="119"/>
                    <a:pt x="100" y="117"/>
                  </a:cubicBezTo>
                  <a:cubicBezTo>
                    <a:pt x="100" y="116"/>
                    <a:pt x="101" y="114"/>
                    <a:pt x="103" y="114"/>
                  </a:cubicBezTo>
                  <a:cubicBezTo>
                    <a:pt x="119" y="114"/>
                    <a:pt x="119" y="114"/>
                    <a:pt x="119" y="114"/>
                  </a:cubicBezTo>
                  <a:cubicBezTo>
                    <a:pt x="120" y="114"/>
                    <a:pt x="122" y="116"/>
                    <a:pt x="122" y="117"/>
                  </a:cubicBezTo>
                  <a:cubicBezTo>
                    <a:pt x="122" y="119"/>
                    <a:pt x="120" y="121"/>
                    <a:pt x="119" y="121"/>
                  </a:cubicBezTo>
                  <a:cubicBezTo>
                    <a:pt x="103" y="121"/>
                    <a:pt x="103" y="121"/>
                    <a:pt x="103" y="121"/>
                  </a:cubicBezTo>
                  <a:close/>
                  <a:moveTo>
                    <a:pt x="21" y="27"/>
                  </a:moveTo>
                  <a:cubicBezTo>
                    <a:pt x="21" y="27"/>
                    <a:pt x="21" y="27"/>
                    <a:pt x="21" y="27"/>
                  </a:cubicBezTo>
                  <a:cubicBezTo>
                    <a:pt x="19" y="27"/>
                    <a:pt x="18" y="26"/>
                    <a:pt x="18" y="24"/>
                  </a:cubicBezTo>
                  <a:cubicBezTo>
                    <a:pt x="18" y="22"/>
                    <a:pt x="19" y="21"/>
                    <a:pt x="21" y="21"/>
                  </a:cubicBezTo>
                  <a:cubicBezTo>
                    <a:pt x="37" y="21"/>
                    <a:pt x="37" y="21"/>
                    <a:pt x="37" y="21"/>
                  </a:cubicBezTo>
                  <a:cubicBezTo>
                    <a:pt x="39" y="21"/>
                    <a:pt x="40" y="22"/>
                    <a:pt x="40" y="24"/>
                  </a:cubicBezTo>
                  <a:cubicBezTo>
                    <a:pt x="40" y="26"/>
                    <a:pt x="39" y="27"/>
                    <a:pt x="37" y="27"/>
                  </a:cubicBezTo>
                  <a:cubicBezTo>
                    <a:pt x="21" y="27"/>
                    <a:pt x="21" y="27"/>
                    <a:pt x="21" y="27"/>
                  </a:cubicBezTo>
                  <a:close/>
                  <a:moveTo>
                    <a:pt x="57" y="27"/>
                  </a:moveTo>
                  <a:cubicBezTo>
                    <a:pt x="57" y="27"/>
                    <a:pt x="57" y="27"/>
                    <a:pt x="57" y="27"/>
                  </a:cubicBezTo>
                  <a:cubicBezTo>
                    <a:pt x="55" y="27"/>
                    <a:pt x="53" y="26"/>
                    <a:pt x="53" y="24"/>
                  </a:cubicBezTo>
                  <a:cubicBezTo>
                    <a:pt x="53" y="22"/>
                    <a:pt x="55" y="21"/>
                    <a:pt x="57" y="21"/>
                  </a:cubicBezTo>
                  <a:cubicBezTo>
                    <a:pt x="72" y="21"/>
                    <a:pt x="72" y="21"/>
                    <a:pt x="72" y="21"/>
                  </a:cubicBezTo>
                  <a:cubicBezTo>
                    <a:pt x="74" y="21"/>
                    <a:pt x="75" y="22"/>
                    <a:pt x="75" y="24"/>
                  </a:cubicBezTo>
                  <a:cubicBezTo>
                    <a:pt x="75" y="26"/>
                    <a:pt x="74" y="27"/>
                    <a:pt x="72" y="27"/>
                  </a:cubicBezTo>
                  <a:cubicBezTo>
                    <a:pt x="57" y="27"/>
                    <a:pt x="57" y="27"/>
                    <a:pt x="57" y="27"/>
                  </a:cubicBezTo>
                  <a:close/>
                  <a:moveTo>
                    <a:pt x="21" y="45"/>
                  </a:moveTo>
                  <a:cubicBezTo>
                    <a:pt x="21" y="45"/>
                    <a:pt x="21" y="45"/>
                    <a:pt x="21" y="45"/>
                  </a:cubicBezTo>
                  <a:cubicBezTo>
                    <a:pt x="19" y="45"/>
                    <a:pt x="18" y="44"/>
                    <a:pt x="18" y="42"/>
                  </a:cubicBezTo>
                  <a:cubicBezTo>
                    <a:pt x="18" y="40"/>
                    <a:pt x="19" y="38"/>
                    <a:pt x="21" y="38"/>
                  </a:cubicBezTo>
                  <a:cubicBezTo>
                    <a:pt x="37" y="38"/>
                    <a:pt x="37" y="38"/>
                    <a:pt x="37" y="38"/>
                  </a:cubicBezTo>
                  <a:cubicBezTo>
                    <a:pt x="39" y="38"/>
                    <a:pt x="40" y="40"/>
                    <a:pt x="40" y="42"/>
                  </a:cubicBezTo>
                  <a:cubicBezTo>
                    <a:pt x="40" y="44"/>
                    <a:pt x="39" y="45"/>
                    <a:pt x="37" y="45"/>
                  </a:cubicBezTo>
                  <a:cubicBezTo>
                    <a:pt x="21" y="45"/>
                    <a:pt x="21" y="45"/>
                    <a:pt x="21" y="45"/>
                  </a:cubicBezTo>
                  <a:close/>
                  <a:moveTo>
                    <a:pt x="57" y="45"/>
                  </a:moveTo>
                  <a:cubicBezTo>
                    <a:pt x="57" y="45"/>
                    <a:pt x="57" y="45"/>
                    <a:pt x="57" y="45"/>
                  </a:cubicBezTo>
                  <a:cubicBezTo>
                    <a:pt x="55" y="45"/>
                    <a:pt x="53" y="44"/>
                    <a:pt x="53" y="42"/>
                  </a:cubicBezTo>
                  <a:cubicBezTo>
                    <a:pt x="53" y="40"/>
                    <a:pt x="55" y="38"/>
                    <a:pt x="57" y="38"/>
                  </a:cubicBezTo>
                  <a:cubicBezTo>
                    <a:pt x="72" y="38"/>
                    <a:pt x="72" y="38"/>
                    <a:pt x="72" y="38"/>
                  </a:cubicBezTo>
                  <a:cubicBezTo>
                    <a:pt x="74" y="38"/>
                    <a:pt x="75" y="40"/>
                    <a:pt x="75" y="42"/>
                  </a:cubicBezTo>
                  <a:cubicBezTo>
                    <a:pt x="75" y="44"/>
                    <a:pt x="74" y="45"/>
                    <a:pt x="72" y="45"/>
                  </a:cubicBezTo>
                  <a:cubicBezTo>
                    <a:pt x="57" y="45"/>
                    <a:pt x="57" y="45"/>
                    <a:pt x="57" y="45"/>
                  </a:cubicBezTo>
                  <a:close/>
                  <a:moveTo>
                    <a:pt x="21" y="63"/>
                  </a:moveTo>
                  <a:cubicBezTo>
                    <a:pt x="21" y="63"/>
                    <a:pt x="21" y="63"/>
                    <a:pt x="21" y="63"/>
                  </a:cubicBezTo>
                  <a:cubicBezTo>
                    <a:pt x="19" y="63"/>
                    <a:pt x="18" y="61"/>
                    <a:pt x="18" y="59"/>
                  </a:cubicBezTo>
                  <a:cubicBezTo>
                    <a:pt x="18" y="58"/>
                    <a:pt x="19" y="56"/>
                    <a:pt x="21" y="56"/>
                  </a:cubicBezTo>
                  <a:cubicBezTo>
                    <a:pt x="37" y="56"/>
                    <a:pt x="37" y="56"/>
                    <a:pt x="37" y="56"/>
                  </a:cubicBezTo>
                  <a:cubicBezTo>
                    <a:pt x="39" y="56"/>
                    <a:pt x="40" y="58"/>
                    <a:pt x="40" y="59"/>
                  </a:cubicBezTo>
                  <a:cubicBezTo>
                    <a:pt x="40" y="61"/>
                    <a:pt x="39" y="63"/>
                    <a:pt x="37" y="63"/>
                  </a:cubicBezTo>
                  <a:cubicBezTo>
                    <a:pt x="21" y="63"/>
                    <a:pt x="21" y="63"/>
                    <a:pt x="21" y="63"/>
                  </a:cubicBezTo>
                  <a:close/>
                  <a:moveTo>
                    <a:pt x="57" y="63"/>
                  </a:moveTo>
                  <a:cubicBezTo>
                    <a:pt x="57" y="63"/>
                    <a:pt x="57" y="63"/>
                    <a:pt x="57" y="63"/>
                  </a:cubicBezTo>
                  <a:cubicBezTo>
                    <a:pt x="55" y="63"/>
                    <a:pt x="53" y="61"/>
                    <a:pt x="53" y="59"/>
                  </a:cubicBezTo>
                  <a:cubicBezTo>
                    <a:pt x="53" y="58"/>
                    <a:pt x="55" y="56"/>
                    <a:pt x="57" y="56"/>
                  </a:cubicBezTo>
                  <a:cubicBezTo>
                    <a:pt x="72" y="56"/>
                    <a:pt x="72" y="56"/>
                    <a:pt x="72" y="56"/>
                  </a:cubicBezTo>
                  <a:cubicBezTo>
                    <a:pt x="74" y="56"/>
                    <a:pt x="75" y="58"/>
                    <a:pt x="75" y="59"/>
                  </a:cubicBezTo>
                  <a:cubicBezTo>
                    <a:pt x="75" y="61"/>
                    <a:pt x="74" y="63"/>
                    <a:pt x="72" y="63"/>
                  </a:cubicBezTo>
                  <a:cubicBezTo>
                    <a:pt x="57" y="63"/>
                    <a:pt x="57" y="63"/>
                    <a:pt x="57" y="63"/>
                  </a:cubicBezTo>
                  <a:close/>
                  <a:moveTo>
                    <a:pt x="21" y="80"/>
                  </a:moveTo>
                  <a:cubicBezTo>
                    <a:pt x="21" y="80"/>
                    <a:pt x="21" y="80"/>
                    <a:pt x="21" y="80"/>
                  </a:cubicBezTo>
                  <a:cubicBezTo>
                    <a:pt x="19" y="80"/>
                    <a:pt x="18" y="79"/>
                    <a:pt x="18" y="77"/>
                  </a:cubicBezTo>
                  <a:cubicBezTo>
                    <a:pt x="18" y="75"/>
                    <a:pt x="19" y="74"/>
                    <a:pt x="21" y="74"/>
                  </a:cubicBezTo>
                  <a:cubicBezTo>
                    <a:pt x="37" y="74"/>
                    <a:pt x="37" y="74"/>
                    <a:pt x="37" y="74"/>
                  </a:cubicBezTo>
                  <a:cubicBezTo>
                    <a:pt x="39" y="74"/>
                    <a:pt x="40" y="75"/>
                    <a:pt x="40" y="77"/>
                  </a:cubicBezTo>
                  <a:cubicBezTo>
                    <a:pt x="40" y="79"/>
                    <a:pt x="39" y="80"/>
                    <a:pt x="37" y="80"/>
                  </a:cubicBezTo>
                  <a:cubicBezTo>
                    <a:pt x="21" y="80"/>
                    <a:pt x="21" y="80"/>
                    <a:pt x="21" y="80"/>
                  </a:cubicBezTo>
                  <a:close/>
                  <a:moveTo>
                    <a:pt x="57" y="80"/>
                  </a:moveTo>
                  <a:cubicBezTo>
                    <a:pt x="57" y="80"/>
                    <a:pt x="57" y="80"/>
                    <a:pt x="57" y="80"/>
                  </a:cubicBezTo>
                  <a:cubicBezTo>
                    <a:pt x="55" y="80"/>
                    <a:pt x="53" y="79"/>
                    <a:pt x="53" y="77"/>
                  </a:cubicBezTo>
                  <a:cubicBezTo>
                    <a:pt x="53" y="75"/>
                    <a:pt x="55" y="74"/>
                    <a:pt x="57" y="74"/>
                  </a:cubicBezTo>
                  <a:cubicBezTo>
                    <a:pt x="72" y="74"/>
                    <a:pt x="72" y="74"/>
                    <a:pt x="72" y="74"/>
                  </a:cubicBezTo>
                  <a:cubicBezTo>
                    <a:pt x="74" y="74"/>
                    <a:pt x="75" y="75"/>
                    <a:pt x="75" y="77"/>
                  </a:cubicBezTo>
                  <a:cubicBezTo>
                    <a:pt x="75" y="79"/>
                    <a:pt x="74" y="80"/>
                    <a:pt x="72" y="80"/>
                  </a:cubicBezTo>
                  <a:cubicBezTo>
                    <a:pt x="57" y="80"/>
                    <a:pt x="57" y="80"/>
                    <a:pt x="57" y="80"/>
                  </a:cubicBezTo>
                  <a:close/>
                  <a:moveTo>
                    <a:pt x="21" y="98"/>
                  </a:moveTo>
                  <a:cubicBezTo>
                    <a:pt x="21" y="98"/>
                    <a:pt x="21" y="98"/>
                    <a:pt x="21" y="98"/>
                  </a:cubicBezTo>
                  <a:cubicBezTo>
                    <a:pt x="19" y="98"/>
                    <a:pt x="18" y="97"/>
                    <a:pt x="18" y="95"/>
                  </a:cubicBezTo>
                  <a:cubicBezTo>
                    <a:pt x="18" y="93"/>
                    <a:pt x="19" y="91"/>
                    <a:pt x="21" y="91"/>
                  </a:cubicBezTo>
                  <a:cubicBezTo>
                    <a:pt x="37" y="91"/>
                    <a:pt x="37" y="91"/>
                    <a:pt x="37" y="91"/>
                  </a:cubicBezTo>
                  <a:cubicBezTo>
                    <a:pt x="39" y="91"/>
                    <a:pt x="40" y="93"/>
                    <a:pt x="40" y="95"/>
                  </a:cubicBezTo>
                  <a:cubicBezTo>
                    <a:pt x="40" y="97"/>
                    <a:pt x="39" y="98"/>
                    <a:pt x="37" y="98"/>
                  </a:cubicBezTo>
                  <a:cubicBezTo>
                    <a:pt x="21" y="98"/>
                    <a:pt x="21" y="98"/>
                    <a:pt x="21" y="98"/>
                  </a:cubicBezTo>
                  <a:close/>
                  <a:moveTo>
                    <a:pt x="57" y="98"/>
                  </a:moveTo>
                  <a:cubicBezTo>
                    <a:pt x="57" y="98"/>
                    <a:pt x="57" y="98"/>
                    <a:pt x="57" y="98"/>
                  </a:cubicBezTo>
                  <a:cubicBezTo>
                    <a:pt x="55" y="98"/>
                    <a:pt x="53" y="97"/>
                    <a:pt x="53" y="95"/>
                  </a:cubicBezTo>
                  <a:cubicBezTo>
                    <a:pt x="53" y="93"/>
                    <a:pt x="55" y="91"/>
                    <a:pt x="57" y="91"/>
                  </a:cubicBezTo>
                  <a:cubicBezTo>
                    <a:pt x="72" y="91"/>
                    <a:pt x="72" y="91"/>
                    <a:pt x="72" y="91"/>
                  </a:cubicBezTo>
                  <a:cubicBezTo>
                    <a:pt x="74" y="91"/>
                    <a:pt x="75" y="93"/>
                    <a:pt x="75" y="95"/>
                  </a:cubicBezTo>
                  <a:cubicBezTo>
                    <a:pt x="75" y="97"/>
                    <a:pt x="74" y="98"/>
                    <a:pt x="72" y="98"/>
                  </a:cubicBezTo>
                  <a:cubicBezTo>
                    <a:pt x="57" y="98"/>
                    <a:pt x="57" y="98"/>
                    <a:pt x="57" y="98"/>
                  </a:cubicBezTo>
                  <a:close/>
                  <a:moveTo>
                    <a:pt x="93" y="41"/>
                  </a:moveTo>
                  <a:cubicBezTo>
                    <a:pt x="93" y="41"/>
                    <a:pt x="93" y="41"/>
                    <a:pt x="93" y="41"/>
                  </a:cubicBezTo>
                  <a:cubicBezTo>
                    <a:pt x="138" y="41"/>
                    <a:pt x="138" y="41"/>
                    <a:pt x="138" y="41"/>
                  </a:cubicBezTo>
                  <a:cubicBezTo>
                    <a:pt x="138" y="41"/>
                    <a:pt x="138" y="41"/>
                    <a:pt x="138" y="41"/>
                  </a:cubicBezTo>
                  <a:cubicBezTo>
                    <a:pt x="141" y="41"/>
                    <a:pt x="144" y="44"/>
                    <a:pt x="144" y="47"/>
                  </a:cubicBezTo>
                  <a:cubicBezTo>
                    <a:pt x="144" y="135"/>
                    <a:pt x="144" y="135"/>
                    <a:pt x="144" y="135"/>
                  </a:cubicBezTo>
                  <a:cubicBezTo>
                    <a:pt x="144" y="135"/>
                    <a:pt x="144" y="135"/>
                    <a:pt x="144" y="135"/>
                  </a:cubicBezTo>
                  <a:cubicBezTo>
                    <a:pt x="144" y="138"/>
                    <a:pt x="141" y="140"/>
                    <a:pt x="138" y="140"/>
                  </a:cubicBezTo>
                  <a:cubicBezTo>
                    <a:pt x="88" y="140"/>
                    <a:pt x="88" y="140"/>
                    <a:pt x="88" y="140"/>
                  </a:cubicBezTo>
                  <a:cubicBezTo>
                    <a:pt x="67" y="140"/>
                    <a:pt x="67" y="140"/>
                    <a:pt x="67" y="140"/>
                  </a:cubicBezTo>
                  <a:cubicBezTo>
                    <a:pt x="67" y="140"/>
                    <a:pt x="67" y="140"/>
                    <a:pt x="67" y="140"/>
                  </a:cubicBezTo>
                  <a:cubicBezTo>
                    <a:pt x="64" y="140"/>
                    <a:pt x="61" y="138"/>
                    <a:pt x="61" y="135"/>
                  </a:cubicBezTo>
                  <a:cubicBezTo>
                    <a:pt x="61" y="118"/>
                    <a:pt x="61" y="118"/>
                    <a:pt x="61" y="118"/>
                  </a:cubicBezTo>
                  <a:cubicBezTo>
                    <a:pt x="32" y="118"/>
                    <a:pt x="32" y="118"/>
                    <a:pt x="32" y="118"/>
                  </a:cubicBezTo>
                  <a:cubicBezTo>
                    <a:pt x="32" y="135"/>
                    <a:pt x="32" y="135"/>
                    <a:pt x="32" y="135"/>
                  </a:cubicBezTo>
                  <a:cubicBezTo>
                    <a:pt x="32" y="135"/>
                    <a:pt x="32" y="135"/>
                    <a:pt x="32" y="135"/>
                  </a:cubicBezTo>
                  <a:cubicBezTo>
                    <a:pt x="32" y="138"/>
                    <a:pt x="30" y="140"/>
                    <a:pt x="27" y="140"/>
                  </a:cubicBezTo>
                  <a:cubicBezTo>
                    <a:pt x="6" y="140"/>
                    <a:pt x="6" y="140"/>
                    <a:pt x="6" y="140"/>
                  </a:cubicBezTo>
                  <a:cubicBezTo>
                    <a:pt x="6" y="140"/>
                    <a:pt x="6" y="140"/>
                    <a:pt x="6" y="140"/>
                  </a:cubicBezTo>
                  <a:cubicBezTo>
                    <a:pt x="3" y="140"/>
                    <a:pt x="0" y="138"/>
                    <a:pt x="0" y="135"/>
                  </a:cubicBezTo>
                  <a:cubicBezTo>
                    <a:pt x="0" y="6"/>
                    <a:pt x="0" y="6"/>
                    <a:pt x="0" y="6"/>
                  </a:cubicBezTo>
                  <a:cubicBezTo>
                    <a:pt x="0" y="6"/>
                    <a:pt x="0" y="6"/>
                    <a:pt x="0" y="6"/>
                  </a:cubicBezTo>
                  <a:cubicBezTo>
                    <a:pt x="0" y="2"/>
                    <a:pt x="3" y="0"/>
                    <a:pt x="6" y="0"/>
                  </a:cubicBezTo>
                  <a:cubicBezTo>
                    <a:pt x="88" y="0"/>
                    <a:pt x="88" y="0"/>
                    <a:pt x="88" y="0"/>
                  </a:cubicBezTo>
                  <a:cubicBezTo>
                    <a:pt x="88" y="0"/>
                    <a:pt x="88" y="0"/>
                    <a:pt x="88" y="0"/>
                  </a:cubicBezTo>
                  <a:cubicBezTo>
                    <a:pt x="91" y="0"/>
                    <a:pt x="93" y="2"/>
                    <a:pt x="93" y="6"/>
                  </a:cubicBezTo>
                  <a:cubicBezTo>
                    <a:pt x="93" y="41"/>
                    <a:pt x="93" y="41"/>
                    <a:pt x="93"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674">
                <a:lnSpc>
                  <a:spcPct val="130000"/>
                </a:lnSpc>
                <a:defRPr/>
              </a:pPr>
              <a:endParaRPr lang="zh-CN" altLang="en-US" sz="4000" dirty="0">
                <a:solidFill>
                  <a:prstClr val="black"/>
                </a:solidFill>
                <a:latin typeface="Times New Roman" panose="02020603050405020304" pitchFamily="18" charset="0"/>
                <a:cs typeface="Times New Roman" panose="02020603050405020304" pitchFamily="18" charset="0"/>
                <a:sym typeface="+mn-lt"/>
              </a:endParaRPr>
            </a:p>
          </p:txBody>
        </p:sp>
      </p:grpSp>
      <p:cxnSp>
        <p:nvCxnSpPr>
          <p:cNvPr id="121" name="i$liḋe-Straight Connector 103">
            <a:extLst>
              <a:ext uri="{FF2B5EF4-FFF2-40B4-BE49-F238E27FC236}">
                <a16:creationId xmlns="" xmlns:a16="http://schemas.microsoft.com/office/drawing/2014/main" id="{770F6E14-396D-4D85-B9DB-A0E5B1019B35}"/>
              </a:ext>
            </a:extLst>
          </p:cNvPr>
          <p:cNvCxnSpPr/>
          <p:nvPr/>
        </p:nvCxnSpPr>
        <p:spPr>
          <a:xfrm flipV="1">
            <a:off x="7538182" y="4648042"/>
            <a:ext cx="1701352" cy="86309"/>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34212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 calcmode="lin" valueType="num">
                                      <p:cBhvr>
                                        <p:cTn id="12" dur="1000" fill="hold"/>
                                        <p:tgtEl>
                                          <p:spTgt spid="121"/>
                                        </p:tgtEl>
                                        <p:attrNameLst>
                                          <p:attrName>ppt_w</p:attrName>
                                        </p:attrNameLst>
                                      </p:cBhvr>
                                      <p:tavLst>
                                        <p:tav tm="0">
                                          <p:val>
                                            <p:fltVal val="0"/>
                                          </p:val>
                                        </p:tav>
                                        <p:tav tm="100000">
                                          <p:val>
                                            <p:strVal val="#ppt_w"/>
                                          </p:val>
                                        </p:tav>
                                      </p:tavLst>
                                    </p:anim>
                                    <p:anim calcmode="lin" valueType="num">
                                      <p:cBhvr>
                                        <p:cTn id="13" dur="1000" fill="hold"/>
                                        <p:tgtEl>
                                          <p:spTgt spid="121"/>
                                        </p:tgtEl>
                                        <p:attrNameLst>
                                          <p:attrName>ppt_h</p:attrName>
                                        </p:attrNameLst>
                                      </p:cBhvr>
                                      <p:tavLst>
                                        <p:tav tm="0">
                                          <p:val>
                                            <p:fltVal val="0"/>
                                          </p:val>
                                        </p:tav>
                                        <p:tav tm="100000">
                                          <p:val>
                                            <p:strVal val="#ppt_h"/>
                                          </p:val>
                                        </p:tav>
                                      </p:tavLst>
                                    </p:anim>
                                    <p:anim calcmode="lin" valueType="num">
                                      <p:cBhvr>
                                        <p:cTn id="14" dur="1000" fill="hold"/>
                                        <p:tgtEl>
                                          <p:spTgt spid="121"/>
                                        </p:tgtEl>
                                        <p:attrNameLst>
                                          <p:attrName>style.rotation</p:attrName>
                                        </p:attrNameLst>
                                      </p:cBhvr>
                                      <p:tavLst>
                                        <p:tav tm="0">
                                          <p:val>
                                            <p:fltVal val="90"/>
                                          </p:val>
                                        </p:tav>
                                        <p:tav tm="100000">
                                          <p:val>
                                            <p:fltVal val="0"/>
                                          </p:val>
                                        </p:tav>
                                      </p:tavLst>
                                    </p:anim>
                                    <p:animEffect transition="in" filter="fade">
                                      <p:cBhvr>
                                        <p:cTn id="15" dur="1000"/>
                                        <p:tgtEl>
                                          <p:spTgt spid="121"/>
                                        </p:tgtEl>
                                      </p:cBhvr>
                                    </p:animEffect>
                                  </p:childTnLst>
                                </p:cTn>
                              </p:par>
                              <p:par>
                                <p:cTn id="16" presetID="3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645681" y="379084"/>
            <a:ext cx="6416002" cy="1257479"/>
          </a:xfrm>
          <a:prstGeom prst="rect">
            <a:avLst/>
          </a:prstGeom>
        </p:spPr>
      </p:pic>
      <p:grpSp>
        <p:nvGrpSpPr>
          <p:cNvPr id="12" name="组合 1"/>
          <p:cNvGrpSpPr/>
          <p:nvPr/>
        </p:nvGrpSpPr>
        <p:grpSpPr>
          <a:xfrm>
            <a:off x="832763" y="1432540"/>
            <a:ext cx="4605945" cy="3084870"/>
            <a:chOff x="1418801" y="1763006"/>
            <a:chExt cx="2082502" cy="5743039"/>
          </a:xfrm>
        </p:grpSpPr>
        <p:grpSp>
          <p:nvGrpSpPr>
            <p:cNvPr id="13" name="组合 2"/>
            <p:cNvGrpSpPr/>
            <p:nvPr/>
          </p:nvGrpSpPr>
          <p:grpSpPr>
            <a:xfrm>
              <a:off x="1418801" y="1763006"/>
              <a:ext cx="2073212" cy="5743039"/>
              <a:chOff x="1346373" y="2170412"/>
              <a:chExt cx="2073212" cy="5743039"/>
            </a:xfrm>
          </p:grpSpPr>
          <p:sp>
            <p:nvSpPr>
              <p:cNvPr id="15" name="圆角矩形 5"/>
              <p:cNvSpPr/>
              <p:nvPr/>
            </p:nvSpPr>
            <p:spPr>
              <a:xfrm>
                <a:off x="1346373" y="2507998"/>
                <a:ext cx="2073212" cy="540545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16"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14" name="文本框 4"/>
            <p:cNvSpPr txBox="1"/>
            <p:nvPr/>
          </p:nvSpPr>
          <p:spPr>
            <a:xfrm>
              <a:off x="1507147" y="2487452"/>
              <a:ext cx="1994156" cy="4840737"/>
            </a:xfrm>
            <a:prstGeom prst="rect">
              <a:avLst/>
            </a:prstGeom>
            <a:noFill/>
          </p:spPr>
          <p:txBody>
            <a:bodyPr wrap="square" rtlCol="0">
              <a:spAutoFit/>
              <a:scene3d>
                <a:camera prst="orthographicFront"/>
                <a:lightRig rig="threePt" dir="t"/>
              </a:scene3d>
              <a:sp3d contourW="12700"/>
            </a:bodyPr>
            <a:lstStyle/>
            <a:p>
              <a:pPr algn="just" defTabSz="914674">
                <a:lnSpc>
                  <a:spcPct val="150000"/>
                </a:lnSpc>
                <a:defRPr/>
              </a:pPr>
              <a:r>
                <a:rPr lang="en-US" altLang="zh-CN" sz="2800" dirty="0" smtClean="0">
                  <a:latin typeface="Times New Roman" panose="02020603050405020304" pitchFamily="18" charset="0"/>
                  <a:cs typeface="Times New Roman" panose="02020603050405020304" pitchFamily="18" charset="0"/>
                  <a:sym typeface="+mn-lt"/>
                </a:rPr>
                <a:t>a. </a:t>
              </a:r>
              <a:r>
                <a:rPr lang="en-US" altLang="zh-CN" sz="2800" dirty="0" err="1" smtClean="0">
                  <a:latin typeface="Times New Roman" panose="02020603050405020304" pitchFamily="18" charset="0"/>
                  <a:cs typeface="Times New Roman" panose="02020603050405020304" pitchFamily="18" charset="0"/>
                  <a:sym typeface="+mn-lt"/>
                </a:rPr>
                <a:t>Mùa</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xuân</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người</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cầm</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súng</a:t>
              </a:r>
              <a:endParaRPr lang="en-US" altLang="zh-CN" sz="2800" dirty="0" smtClean="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b="1" dirty="0" err="1" smtClean="0">
                  <a:latin typeface="Times New Roman" panose="02020603050405020304" pitchFamily="18" charset="0"/>
                  <a:cs typeface="Times New Roman" panose="02020603050405020304" pitchFamily="18" charset="0"/>
                  <a:sym typeface="+mn-lt"/>
                </a:rPr>
                <a:t>Lộc</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giắt</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đầy</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trên</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lưng</a:t>
              </a:r>
              <a:endParaRPr lang="en-US" altLang="zh-CN" sz="2800" dirty="0" smtClean="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dirty="0" err="1" smtClean="0">
                  <a:latin typeface="Times New Roman" panose="02020603050405020304" pitchFamily="18" charset="0"/>
                  <a:cs typeface="Times New Roman" panose="02020603050405020304" pitchFamily="18" charset="0"/>
                  <a:sym typeface="+mn-lt"/>
                </a:rPr>
                <a:t>Mùa</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xuân</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người</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ra</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đồng</a:t>
              </a:r>
              <a:endParaRPr lang="en-US" altLang="zh-CN" sz="2800" dirty="0" smtClean="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b="1" dirty="0" err="1" smtClean="0">
                  <a:latin typeface="Times New Roman" panose="02020603050405020304" pitchFamily="18" charset="0"/>
                  <a:cs typeface="Times New Roman" panose="02020603050405020304" pitchFamily="18" charset="0"/>
                  <a:sym typeface="+mn-lt"/>
                </a:rPr>
                <a:t>Lộc</a:t>
              </a:r>
              <a:r>
                <a:rPr lang="en-US" altLang="zh-CN" sz="2800" b="1"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trải</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dài</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nương</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mạ</a:t>
              </a:r>
              <a:endParaRPr lang="zh-CN" altLang="en-US" sz="2800" dirty="0">
                <a:latin typeface="Times New Roman" panose="02020603050405020304" pitchFamily="18" charset="0"/>
                <a:cs typeface="Times New Roman" panose="02020603050405020304" pitchFamily="18" charset="0"/>
                <a:sym typeface="+mn-lt"/>
              </a:endParaRPr>
            </a:p>
          </p:txBody>
        </p:sp>
      </p:grpSp>
      <p:sp>
        <p:nvSpPr>
          <p:cNvPr id="8" name="Rectangle 7"/>
          <p:cNvSpPr/>
          <p:nvPr/>
        </p:nvSpPr>
        <p:spPr>
          <a:xfrm>
            <a:off x="5853682" y="1312147"/>
            <a:ext cx="5580423" cy="3970318"/>
          </a:xfrm>
          <a:prstGeom prst="rect">
            <a:avLst/>
          </a:prstGeom>
        </p:spPr>
        <p:txBody>
          <a:bodyPr wrap="square">
            <a:spAutoFit/>
          </a:bodyPr>
          <a:lstStyle/>
          <a:p>
            <a:pPr algn="just">
              <a:lnSpc>
                <a:spcPct val="150000"/>
              </a:lnSpc>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Lộc </a:t>
            </a:r>
            <a:r>
              <a:rPr lang="vi-VN" sz="2800" b="1" dirty="0">
                <a:latin typeface="Times New Roman" panose="02020603050405020304" pitchFamily="18" charset="0"/>
                <a:ea typeface="Calibri" panose="020F0502020204030204" pitchFamily="34" charset="0"/>
                <a:cs typeface="Times New Roman" panose="02020603050405020304" pitchFamily="18" charset="0"/>
              </a:rPr>
              <a:t>(trong từ điển): </a:t>
            </a:r>
            <a:r>
              <a:rPr lang="vi-VN" sz="2800" dirty="0">
                <a:latin typeface="Times New Roman" panose="02020603050405020304" pitchFamily="18" charset="0"/>
                <a:ea typeface="Calibri" panose="020F0502020204030204" pitchFamily="34" charset="0"/>
                <a:cs typeface="Times New Roman" panose="02020603050405020304" pitchFamily="18" charset="0"/>
              </a:rPr>
              <a:t>chồi lá non</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buFont typeface="Wingdings" panose="05000000000000000000" pitchFamily="2" charset="2"/>
              <a:buChar char="à"/>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2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thực</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50000"/>
              </a:lnSpc>
            </a:pPr>
            <a:r>
              <a:rPr lang="vi-VN"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ea typeface="Calibri" panose="020F0502020204030204" pitchFamily="34" charset="0"/>
                <a:cs typeface="Times New Roman" panose="02020603050405020304" pitchFamily="18" charset="0"/>
              </a:rPr>
              <a:t>Lộc (trong Lộc giắt đầy quanh lưng và Lộc trải dài nương mạ</a:t>
            </a:r>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2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ẩn</a:t>
            </a:r>
            <a:r>
              <a:rPr lang="en-US" sz="2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dụ</a:t>
            </a:r>
            <a:r>
              <a:rPr lang="en-US" sz="2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may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mắn</a:t>
            </a:r>
            <a:r>
              <a:rPr lang="en-US" sz="2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hạnh</a:t>
            </a:r>
            <a:r>
              <a:rPr lang="en-US" sz="2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phúc</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cxnSp>
        <p:nvCxnSpPr>
          <p:cNvPr id="18" name="Straight Connector 17"/>
          <p:cNvCxnSpPr/>
          <p:nvPr/>
        </p:nvCxnSpPr>
        <p:spPr>
          <a:xfrm>
            <a:off x="5747219" y="1613873"/>
            <a:ext cx="0" cy="2808002"/>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32763" y="4748723"/>
            <a:ext cx="10642433" cy="1815882"/>
          </a:xfrm>
          <a:prstGeom prst="rect">
            <a:avLst/>
          </a:prstGeom>
          <a:solidFill>
            <a:srgbClr val="FDF7F9"/>
          </a:solidFill>
        </p:spPr>
        <p:txBody>
          <a:bodyPr wrap="square">
            <a:spAutoFit/>
          </a:bodyPr>
          <a:lstStyle/>
          <a:p>
            <a:pPr algn="just"/>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Tác dụng: Với các sử dụng từ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lộc</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nhà thơ Thanh Hải đã diễn tả được: Người cầm súng như mang theo sức xuân trên đường hành quân, người ra đồng như gieo mùa xuân trên từng nương mạ. Chính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 cầm súng</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và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người ra đồng</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đã làm nên mùa xuân hạnh phúc cho đất nước.</a:t>
            </a:r>
            <a:endParaRPr lang="en-US" sz="2800" dirty="0">
              <a:solidFill>
                <a:srgbClr val="FF0000"/>
              </a:solidFill>
            </a:endParaRPr>
          </a:p>
        </p:txBody>
      </p:sp>
    </p:spTree>
    <p:extLst>
      <p:ext uri="{BB962C8B-B14F-4D97-AF65-F5344CB8AC3E}">
        <p14:creationId xmlns:p14="http://schemas.microsoft.com/office/powerpoint/2010/main" val="375908188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1000"/>
                                        <p:tgtEl>
                                          <p:spTgt spid="8">
                                            <p:txEl>
                                              <p:pRg st="2" end="2"/>
                                            </p:txEl>
                                          </p:spTgt>
                                        </p:tgtEl>
                                      </p:cBhvr>
                                    </p:animEffect>
                                    <p:anim calcmode="lin" valueType="num">
                                      <p:cBhvr>
                                        <p:cTn id="3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645681" y="379084"/>
            <a:ext cx="6416002" cy="1257479"/>
          </a:xfrm>
          <a:prstGeom prst="rect">
            <a:avLst/>
          </a:prstGeom>
        </p:spPr>
      </p:pic>
      <p:sp>
        <p:nvSpPr>
          <p:cNvPr id="20" name="Google Shape;498;p52">
            <a:extLst>
              <a:ext uri="{FF2B5EF4-FFF2-40B4-BE49-F238E27FC236}">
                <a16:creationId xmlns="" xmlns:a16="http://schemas.microsoft.com/office/drawing/2014/main" id="{B1B8CC67-1F29-B941-9F88-B21C4A9CE478}"/>
              </a:ext>
            </a:extLst>
          </p:cNvPr>
          <p:cNvSpPr txBox="1">
            <a:spLocks/>
          </p:cNvSpPr>
          <p:nvPr/>
        </p:nvSpPr>
        <p:spPr>
          <a:xfrm>
            <a:off x="5395876" y="1631963"/>
            <a:ext cx="6600506" cy="2716885"/>
          </a:xfrm>
          <a:prstGeom prst="rect">
            <a:avLst/>
          </a:prstGeom>
          <a:noFill/>
          <a:ln>
            <a:noFill/>
          </a:ln>
        </p:spPr>
        <p:txBody>
          <a:bodyPr spcFirstLastPara="1" wrap="square" lIns="117687" tIns="117687" rIns="117687" bIns="117687"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tabLst>
                <a:tab pos="116067" algn="l"/>
                <a:tab pos="232134" algn="l"/>
              </a:tabLst>
            </a:pPr>
            <a:r>
              <a:rPr lang="en-US" sz="2600" b="1" dirty="0" smtClean="0">
                <a:latin typeface="Times New Roman" panose="02020603050405020304" pitchFamily="18" charset="0"/>
                <a:cs typeface="Times New Roman" panose="02020603050405020304" pitchFamily="18" charset="0"/>
              </a:rPr>
              <a:t>- </a:t>
            </a:r>
            <a:r>
              <a:rPr lang="vi-VN" sz="2600" b="1" dirty="0" smtClean="0">
                <a:latin typeface="Times New Roman" panose="02020603050405020304" pitchFamily="18" charset="0"/>
                <a:cs typeface="Times New Roman" panose="02020603050405020304" pitchFamily="18" charset="0"/>
              </a:rPr>
              <a:t>Đi (trong từ điển): </a:t>
            </a:r>
            <a:r>
              <a:rPr lang="vi-VN" sz="2600" dirty="0" smtClean="0">
                <a:latin typeface="Times New Roman" panose="02020603050405020304" pitchFamily="18" charset="0"/>
                <a:cs typeface="Times New Roman" panose="02020603050405020304" pitchFamily="18" charset="0"/>
              </a:rPr>
              <a:t>di chuyển từ chỗ này đến chỗ khác</a:t>
            </a:r>
            <a:r>
              <a:rPr lang="en-US" sz="26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cs typeface="Times New Roman" panose="02020603050405020304" pitchFamily="18" charset="0"/>
                <a:sym typeface="Wingdings" panose="05000000000000000000" pitchFamily="2" charset="2"/>
              </a:rPr>
              <a:t>Nghĩa</a:t>
            </a:r>
            <a:r>
              <a:rPr lang="en-US" sz="2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cs typeface="Times New Roman" panose="02020603050405020304" pitchFamily="18" charset="0"/>
                <a:sym typeface="Wingdings" panose="05000000000000000000" pitchFamily="2" charset="2"/>
              </a:rPr>
              <a:t>thực</a:t>
            </a:r>
            <a:endParaRPr lang="en-US" sz="2600" dirty="0" smtClean="0">
              <a:latin typeface="Times New Roman" panose="02020603050405020304" pitchFamily="18" charset="0"/>
              <a:cs typeface="Times New Roman" panose="02020603050405020304" pitchFamily="18" charset="0"/>
            </a:endParaRPr>
          </a:p>
          <a:p>
            <a:pPr algn="just">
              <a:lnSpc>
                <a:spcPct val="150000"/>
              </a:lnSpc>
              <a:tabLst>
                <a:tab pos="116067" algn="l"/>
                <a:tab pos="232134" algn="l"/>
              </a:tabLst>
            </a:pPr>
            <a:r>
              <a:rPr lang="en-US" sz="2600" b="1"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600" b="1" dirty="0" smtClean="0">
                <a:latin typeface="Times New Roman" panose="02020603050405020304" pitchFamily="18" charset="0"/>
                <a:ea typeface="Calibri" panose="020F0502020204030204" pitchFamily="34" charset="0"/>
                <a:cs typeface="Times New Roman" panose="02020603050405020304" pitchFamily="18" charset="0"/>
              </a:rPr>
              <a:t> Đi (trong Đất nước như vì sao/Cứ đi lê phía trước): </a:t>
            </a:r>
            <a:r>
              <a:rPr lang="vi-VN" sz="2600" dirty="0" smtClean="0">
                <a:latin typeface="Times New Roman" panose="02020603050405020304" pitchFamily="18" charset="0"/>
                <a:ea typeface="Calibri" panose="020F0502020204030204" pitchFamily="34" charset="0"/>
                <a:cs typeface="Times New Roman" panose="02020603050405020304" pitchFamily="18" charset="0"/>
              </a:rPr>
              <a:t>tiến lên, phát triển.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26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ẩn</a:t>
            </a:r>
            <a:r>
              <a:rPr lang="en-US" sz="26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dụ</a:t>
            </a:r>
            <a:endParaRPr lang="en-US" sz="2600" dirty="0">
              <a:latin typeface="Times New Roman" panose="02020603050405020304" pitchFamily="18" charset="0"/>
              <a:cs typeface="Times New Roman" panose="02020603050405020304" pitchFamily="18" charset="0"/>
            </a:endParaRPr>
          </a:p>
        </p:txBody>
      </p:sp>
      <p:sp>
        <p:nvSpPr>
          <p:cNvPr id="22" name="Google Shape;498;p52">
            <a:extLst>
              <a:ext uri="{FF2B5EF4-FFF2-40B4-BE49-F238E27FC236}">
                <a16:creationId xmlns="" xmlns:a16="http://schemas.microsoft.com/office/drawing/2014/main" id="{070E6765-388E-E144-96F1-A02AFA5877AB}"/>
              </a:ext>
            </a:extLst>
          </p:cNvPr>
          <p:cNvSpPr txBox="1">
            <a:spLocks/>
          </p:cNvSpPr>
          <p:nvPr/>
        </p:nvSpPr>
        <p:spPr>
          <a:xfrm>
            <a:off x="733880" y="4640209"/>
            <a:ext cx="10730240" cy="1459912"/>
          </a:xfrm>
          <a:prstGeom prst="rect">
            <a:avLst/>
          </a:prstGeom>
          <a:solidFill>
            <a:srgbClr val="FDF7F9"/>
          </a:solidFill>
          <a:ln>
            <a:noFill/>
          </a:ln>
        </p:spPr>
        <p:txBody>
          <a:bodyPr spcFirstLastPara="1" wrap="square" lIns="117687" tIns="117687" rIns="117687" bIns="11768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algn="just">
              <a:lnSpc>
                <a:spcPct val="150000"/>
              </a:lnSpc>
              <a:buClr>
                <a:srgbClr val="70312E"/>
              </a:buClr>
            </a:pPr>
            <a:r>
              <a:rPr lang="vi-VN" sz="2800" b="0" kern="0" dirty="0">
                <a:solidFill>
                  <a:srgbClr val="FF0000"/>
                </a:solidFill>
                <a:latin typeface="Times New Roman" panose="02020603050405020304" pitchFamily="18" charset="0"/>
                <a:sym typeface="Wingdings" panose="05000000000000000000" pitchFamily="2" charset="2"/>
              </a:rPr>
              <a:t></a:t>
            </a:r>
            <a:r>
              <a:rPr lang="vi-VN" sz="2800" b="0" kern="0" dirty="0">
                <a:solidFill>
                  <a:srgbClr val="FF0000"/>
                </a:solidFill>
                <a:latin typeface="Times New Roman" panose="02020603050405020304" pitchFamily="18" charset="0"/>
              </a:rPr>
              <a:t> Tác dụng: Với việc sử dụng từ </a:t>
            </a:r>
            <a:r>
              <a:rPr lang="vi-VN" sz="2800" b="0" i="1" kern="0" dirty="0">
                <a:solidFill>
                  <a:srgbClr val="FF0000"/>
                </a:solidFill>
                <a:latin typeface="Times New Roman" panose="02020603050405020304" pitchFamily="18" charset="0"/>
              </a:rPr>
              <a:t>đi</a:t>
            </a:r>
            <a:r>
              <a:rPr lang="vi-VN" sz="2800" b="0" kern="0" dirty="0">
                <a:solidFill>
                  <a:srgbClr val="FF0000"/>
                </a:solidFill>
                <a:latin typeface="Times New Roman" panose="02020603050405020304" pitchFamily="18" charset="0"/>
              </a:rPr>
              <a:t>, nhà thơ đã thể hiện được niềm tin vào nước tiến vững vàng của đất nước trong tương lai.</a:t>
            </a:r>
            <a:endParaRPr lang="en-US" sz="2800" b="0" kern="0" dirty="0">
              <a:solidFill>
                <a:srgbClr val="FF0000"/>
              </a:solidFill>
              <a:latin typeface="Arial"/>
            </a:endParaRPr>
          </a:p>
        </p:txBody>
      </p:sp>
      <p:grpSp>
        <p:nvGrpSpPr>
          <p:cNvPr id="23" name="组合 1"/>
          <p:cNvGrpSpPr/>
          <p:nvPr/>
        </p:nvGrpSpPr>
        <p:grpSpPr>
          <a:xfrm>
            <a:off x="692936" y="1826467"/>
            <a:ext cx="4824991" cy="2146544"/>
            <a:chOff x="1418801" y="1763006"/>
            <a:chExt cx="2181540" cy="3996177"/>
          </a:xfrm>
        </p:grpSpPr>
        <p:grpSp>
          <p:nvGrpSpPr>
            <p:cNvPr id="24" name="组合 2"/>
            <p:cNvGrpSpPr/>
            <p:nvPr/>
          </p:nvGrpSpPr>
          <p:grpSpPr>
            <a:xfrm>
              <a:off x="1418801" y="1763006"/>
              <a:ext cx="1889608" cy="3996177"/>
              <a:chOff x="1346373" y="2170412"/>
              <a:chExt cx="1889608" cy="3996177"/>
            </a:xfrm>
          </p:grpSpPr>
          <p:sp>
            <p:nvSpPr>
              <p:cNvPr id="26" name="圆角矩形 5"/>
              <p:cNvSpPr/>
              <p:nvPr/>
            </p:nvSpPr>
            <p:spPr>
              <a:xfrm>
                <a:off x="1346373" y="2507998"/>
                <a:ext cx="1889608" cy="3658591"/>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27"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5" name="文本框 4"/>
            <p:cNvSpPr txBox="1"/>
            <p:nvPr/>
          </p:nvSpPr>
          <p:spPr>
            <a:xfrm>
              <a:off x="1606185" y="2862769"/>
              <a:ext cx="1994156" cy="2578417"/>
            </a:xfrm>
            <a:prstGeom prst="rect">
              <a:avLst/>
            </a:prstGeom>
            <a:noFill/>
          </p:spPr>
          <p:txBody>
            <a:bodyPr wrap="square" rtlCol="0">
              <a:spAutoFit/>
              <a:scene3d>
                <a:camera prst="orthographicFront"/>
                <a:lightRig rig="threePt" dir="t"/>
              </a:scene3d>
              <a:sp3d contourW="12700"/>
            </a:bodyPr>
            <a:lstStyle/>
            <a:p>
              <a:pPr algn="just" defTabSz="914674">
                <a:lnSpc>
                  <a:spcPct val="150000"/>
                </a:lnSpc>
                <a:defRPr/>
              </a:pPr>
              <a:r>
                <a:rPr lang="en-US" altLang="zh-CN" sz="2800" dirty="0" smtClean="0">
                  <a:latin typeface="Times New Roman" panose="02020603050405020304" pitchFamily="18" charset="0"/>
                  <a:cs typeface="Times New Roman" panose="02020603050405020304" pitchFamily="18" charset="0"/>
                  <a:sym typeface="+mn-lt"/>
                </a:rPr>
                <a:t>b. </a:t>
              </a:r>
              <a:r>
                <a:rPr lang="en-US" altLang="zh-CN" sz="2800" dirty="0" err="1" smtClean="0">
                  <a:latin typeface="Times New Roman" panose="02020603050405020304" pitchFamily="18" charset="0"/>
                  <a:cs typeface="Times New Roman" panose="02020603050405020304" pitchFamily="18" charset="0"/>
                  <a:sym typeface="+mn-lt"/>
                </a:rPr>
                <a:t>Đất</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nước</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như</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vì</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sao</a:t>
              </a:r>
              <a:endParaRPr lang="en-US" altLang="zh-CN" sz="2800" dirty="0" smtClean="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dirty="0" err="1" smtClean="0">
                  <a:latin typeface="Times New Roman" panose="02020603050405020304" pitchFamily="18" charset="0"/>
                  <a:cs typeface="Times New Roman" panose="02020603050405020304" pitchFamily="18" charset="0"/>
                  <a:sym typeface="+mn-lt"/>
                </a:rPr>
                <a:t>Cứ</a:t>
              </a:r>
              <a:r>
                <a:rPr lang="en-US" altLang="zh-CN" sz="2800" b="1" dirty="0" smtClean="0">
                  <a:latin typeface="Times New Roman" panose="02020603050405020304" pitchFamily="18" charset="0"/>
                  <a:cs typeface="Times New Roman" panose="02020603050405020304" pitchFamily="18" charset="0"/>
                  <a:sym typeface="+mn-lt"/>
                </a:rPr>
                <a:t> </a:t>
              </a:r>
              <a:r>
                <a:rPr lang="en-US" altLang="zh-CN" sz="2800" b="1" dirty="0" err="1" smtClean="0">
                  <a:latin typeface="Times New Roman" panose="02020603050405020304" pitchFamily="18" charset="0"/>
                  <a:cs typeface="Times New Roman" panose="02020603050405020304" pitchFamily="18" charset="0"/>
                  <a:sym typeface="+mn-lt"/>
                </a:rPr>
                <a:t>đi</a:t>
              </a:r>
              <a:r>
                <a:rPr lang="en-US" altLang="zh-CN" sz="2800" b="1"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lên</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phía</a:t>
              </a:r>
              <a:r>
                <a:rPr lang="en-US" altLang="zh-CN" sz="2800" dirty="0" smtClean="0">
                  <a:latin typeface="Times New Roman" panose="02020603050405020304" pitchFamily="18" charset="0"/>
                  <a:cs typeface="Times New Roman" panose="02020603050405020304" pitchFamily="18" charset="0"/>
                  <a:sym typeface="+mn-lt"/>
                </a:rPr>
                <a:t> </a:t>
              </a:r>
              <a:r>
                <a:rPr lang="en-US" altLang="zh-CN" sz="2800" dirty="0" err="1" smtClean="0">
                  <a:latin typeface="Times New Roman" panose="02020603050405020304" pitchFamily="18" charset="0"/>
                  <a:cs typeface="Times New Roman" panose="02020603050405020304" pitchFamily="18" charset="0"/>
                  <a:sym typeface="+mn-lt"/>
                </a:rPr>
                <a:t>trước</a:t>
              </a:r>
              <a:endParaRPr lang="zh-CN" altLang="en-US" sz="2800" dirty="0">
                <a:latin typeface="Times New Roman" panose="02020603050405020304" pitchFamily="18" charset="0"/>
                <a:cs typeface="Times New Roman" panose="02020603050405020304" pitchFamily="18" charset="0"/>
                <a:sym typeface="+mn-lt"/>
              </a:endParaRPr>
            </a:p>
          </p:txBody>
        </p:sp>
      </p:grpSp>
      <p:cxnSp>
        <p:nvCxnSpPr>
          <p:cNvPr id="28" name="Straight Connector 27"/>
          <p:cNvCxnSpPr/>
          <p:nvPr/>
        </p:nvCxnSpPr>
        <p:spPr>
          <a:xfrm flipH="1">
            <a:off x="5201157" y="1915636"/>
            <a:ext cx="15159" cy="2057375"/>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72042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down)">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645681" y="379084"/>
            <a:ext cx="6416002" cy="1257479"/>
          </a:xfrm>
          <a:prstGeom prst="rect">
            <a:avLst/>
          </a:prstGeom>
        </p:spPr>
      </p:pic>
      <p:sp>
        <p:nvSpPr>
          <p:cNvPr id="20" name="Google Shape;498;p52">
            <a:extLst>
              <a:ext uri="{FF2B5EF4-FFF2-40B4-BE49-F238E27FC236}">
                <a16:creationId xmlns="" xmlns:a16="http://schemas.microsoft.com/office/drawing/2014/main" id="{B1B8CC67-1F29-B941-9F88-B21C4A9CE478}"/>
              </a:ext>
            </a:extLst>
          </p:cNvPr>
          <p:cNvSpPr txBox="1">
            <a:spLocks/>
          </p:cNvSpPr>
          <p:nvPr/>
        </p:nvSpPr>
        <p:spPr>
          <a:xfrm>
            <a:off x="5245751" y="1779943"/>
            <a:ext cx="6504971" cy="2716885"/>
          </a:xfrm>
          <a:prstGeom prst="rect">
            <a:avLst/>
          </a:prstGeom>
          <a:noFill/>
          <a:ln>
            <a:noFill/>
          </a:ln>
        </p:spPr>
        <p:txBody>
          <a:bodyPr spcFirstLastPara="1" wrap="square" lIns="117687" tIns="117687" rIns="117687" bIns="117687"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tabLst>
                <a:tab pos="116067" algn="l"/>
                <a:tab pos="232134" algn="l"/>
              </a:tabLst>
            </a:pPr>
            <a:r>
              <a:rPr lang="en-US" sz="2800" b="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Làm </a:t>
            </a:r>
            <a:r>
              <a:rPr lang="vi-VN" sz="28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(trong từ điển): </a:t>
            </a:r>
            <a:r>
              <a:rPr lang="vi-VN"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dùng công sức vào những việc khác nhau, nhằm mục đích nhất định nào </a:t>
            </a:r>
            <a:r>
              <a:rPr lang="vi-VN" sz="28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28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thực</a:t>
            </a:r>
            <a:endParaRPr lang="en-US" sz="28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tabLst>
                <a:tab pos="116067" algn="l"/>
                <a:tab pos="232134" algn="l"/>
              </a:tabLst>
            </a:pPr>
            <a:r>
              <a:rPr lang="en-US" sz="2800" b="1" kern="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b="1" kern="0" dirty="0" smtClean="0">
                <a:solidFill>
                  <a:schemeClr val="tx1">
                    <a:lumMod val="95000"/>
                    <a:lumOff val="5000"/>
                  </a:schemeClr>
                </a:solidFill>
                <a:latin typeface="Times New Roman" panose="02020603050405020304" pitchFamily="18" charset="0"/>
                <a:cs typeface="Times New Roman" panose="02020603050405020304" pitchFamily="18" charset="0"/>
              </a:rPr>
              <a:t>Làm </a:t>
            </a:r>
            <a:r>
              <a:rPr lang="vi-VN" sz="2800" b="1" kern="0" dirty="0">
                <a:solidFill>
                  <a:schemeClr val="tx1">
                    <a:lumMod val="95000"/>
                    <a:lumOff val="5000"/>
                  </a:schemeClr>
                </a:solidFill>
                <a:latin typeface="Times New Roman" panose="02020603050405020304" pitchFamily="18" charset="0"/>
                <a:cs typeface="Times New Roman" panose="02020603050405020304" pitchFamily="18" charset="0"/>
              </a:rPr>
              <a:t>(trong ta làm con chim hót/Ta làm một cành hoa): </a:t>
            </a:r>
            <a:r>
              <a:rPr lang="vi-VN" sz="2800" kern="0" dirty="0">
                <a:solidFill>
                  <a:schemeClr val="tx1">
                    <a:lumMod val="95000"/>
                    <a:lumOff val="5000"/>
                  </a:schemeClr>
                </a:solidFill>
                <a:latin typeface="Times New Roman" panose="02020603050405020304" pitchFamily="18" charset="0"/>
                <a:cs typeface="Times New Roman" panose="02020603050405020304" pitchFamily="18" charset="0"/>
              </a:rPr>
              <a:t>hóa thành, biến thành.</a:t>
            </a:r>
            <a:endParaRPr lang="en-US" sz="2800" kern="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00000"/>
              </a:lnSpc>
              <a:tabLst>
                <a:tab pos="116067" algn="l"/>
                <a:tab pos="232134" algn="l"/>
              </a:tabLst>
            </a:pP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Nghĩa</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ẩn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dụ</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2" name="Google Shape;498;p52">
            <a:extLst>
              <a:ext uri="{FF2B5EF4-FFF2-40B4-BE49-F238E27FC236}">
                <a16:creationId xmlns="" xmlns:a16="http://schemas.microsoft.com/office/drawing/2014/main" id="{070E6765-388E-E144-96F1-A02AFA5877AB}"/>
              </a:ext>
            </a:extLst>
          </p:cNvPr>
          <p:cNvSpPr txBox="1">
            <a:spLocks/>
          </p:cNvSpPr>
          <p:nvPr/>
        </p:nvSpPr>
        <p:spPr>
          <a:xfrm>
            <a:off x="692936" y="4582840"/>
            <a:ext cx="10730240" cy="1931267"/>
          </a:xfrm>
          <a:prstGeom prst="rect">
            <a:avLst/>
          </a:prstGeom>
          <a:solidFill>
            <a:srgbClr val="FDF7F9"/>
          </a:solidFill>
          <a:ln>
            <a:noFill/>
          </a:ln>
        </p:spPr>
        <p:txBody>
          <a:bodyPr spcFirstLastPara="1" wrap="square" lIns="117687" tIns="117687" rIns="117687" bIns="117687"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algn="just">
              <a:lnSpc>
                <a:spcPct val="150000"/>
              </a:lnSpc>
              <a:buClr>
                <a:srgbClr val="70312E"/>
              </a:buClr>
            </a:pPr>
            <a:r>
              <a:rPr lang="vi-VN" sz="28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8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Tác dụng: Với các sử dụng từ </a:t>
            </a:r>
            <a:r>
              <a:rPr lang="vi-VN" sz="2800" b="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vi-VN" sz="28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nhà thơ Thanh Hải đã thể hiện ước nguyện hóa thân thành con chim hót, thành một cành hoa... để dâng hiến cho cuộc đời, làm đẹp cho đời.</a:t>
            </a:r>
            <a:endParaRPr lang="en-US" sz="2800" b="0" kern="0" dirty="0">
              <a:solidFill>
                <a:srgbClr val="FF0000"/>
              </a:solidFill>
              <a:latin typeface="Arial"/>
            </a:endParaRPr>
          </a:p>
        </p:txBody>
      </p:sp>
      <p:grpSp>
        <p:nvGrpSpPr>
          <p:cNvPr id="23" name="组合 1"/>
          <p:cNvGrpSpPr/>
          <p:nvPr/>
        </p:nvGrpSpPr>
        <p:grpSpPr>
          <a:xfrm>
            <a:off x="692936" y="1826467"/>
            <a:ext cx="4824991" cy="2146544"/>
            <a:chOff x="1418801" y="1763006"/>
            <a:chExt cx="2181540" cy="3996177"/>
          </a:xfrm>
        </p:grpSpPr>
        <p:grpSp>
          <p:nvGrpSpPr>
            <p:cNvPr id="24" name="组合 2"/>
            <p:cNvGrpSpPr/>
            <p:nvPr/>
          </p:nvGrpSpPr>
          <p:grpSpPr>
            <a:xfrm>
              <a:off x="1418801" y="1763006"/>
              <a:ext cx="1871096" cy="3996177"/>
              <a:chOff x="1346373" y="2170412"/>
              <a:chExt cx="1871096" cy="3996177"/>
            </a:xfrm>
          </p:grpSpPr>
          <p:sp>
            <p:nvSpPr>
              <p:cNvPr id="26" name="圆角矩形 5"/>
              <p:cNvSpPr/>
              <p:nvPr/>
            </p:nvSpPr>
            <p:spPr>
              <a:xfrm>
                <a:off x="1346373" y="2507998"/>
                <a:ext cx="1871096" cy="3658591"/>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27" name="任意多边形 6"/>
              <p:cNvSpPr/>
              <p:nvPr/>
            </p:nvSpPr>
            <p:spPr>
              <a:xfrm>
                <a:off x="1495152" y="2170412"/>
                <a:ext cx="1543370"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5" name="文本框 4"/>
            <p:cNvSpPr txBox="1"/>
            <p:nvPr/>
          </p:nvSpPr>
          <p:spPr>
            <a:xfrm>
              <a:off x="1606185" y="2862769"/>
              <a:ext cx="1994156" cy="2578417"/>
            </a:xfrm>
            <a:prstGeom prst="rect">
              <a:avLst/>
            </a:prstGeom>
            <a:noFill/>
          </p:spPr>
          <p:txBody>
            <a:bodyPr wrap="square" rtlCol="0">
              <a:spAutoFit/>
              <a:scene3d>
                <a:camera prst="orthographicFront"/>
                <a:lightRig rig="threePt" dir="t"/>
              </a:scene3d>
              <a:sp3d contourW="12700"/>
            </a:bodyPr>
            <a:lstStyle/>
            <a:p>
              <a:pPr algn="just" defTabSz="914674">
                <a:lnSpc>
                  <a:spcPct val="150000"/>
                </a:lnSpc>
                <a:defRPr/>
              </a:pPr>
              <a:r>
                <a:rPr lang="en-US" altLang="zh-CN" sz="2800" dirty="0" smtClean="0">
                  <a:solidFill>
                    <a:prstClr val="black"/>
                  </a:solidFill>
                  <a:latin typeface="Times New Roman" panose="02020603050405020304" pitchFamily="18" charset="0"/>
                  <a:cs typeface="Times New Roman" panose="02020603050405020304" pitchFamily="18" charset="0"/>
                  <a:sym typeface="+mn-lt"/>
                </a:rPr>
                <a:t>c. Ta </a:t>
              </a:r>
              <a:r>
                <a:rPr lang="en-US" altLang="zh-CN" sz="2800" b="1" dirty="0" err="1" smtClean="0">
                  <a:solidFill>
                    <a:prstClr val="black"/>
                  </a:solidFill>
                  <a:latin typeface="Times New Roman" panose="02020603050405020304" pitchFamily="18" charset="0"/>
                  <a:cs typeface="Times New Roman" panose="02020603050405020304" pitchFamily="18" charset="0"/>
                  <a:sym typeface="+mn-lt"/>
                </a:rPr>
                <a:t>làm</a:t>
              </a:r>
              <a:r>
                <a:rPr lang="en-US" altLang="zh-CN" sz="2800" dirty="0" smtClean="0">
                  <a:solidFill>
                    <a:prstClr val="black"/>
                  </a:solidFill>
                  <a:latin typeface="Times New Roman" panose="02020603050405020304" pitchFamily="18" charset="0"/>
                  <a:cs typeface="Times New Roman" panose="02020603050405020304" pitchFamily="18" charset="0"/>
                  <a:sym typeface="+mn-lt"/>
                </a:rPr>
                <a:t> con </a:t>
              </a:r>
              <a:r>
                <a:rPr lang="en-US" altLang="zh-CN" sz="2800" dirty="0" err="1" smtClean="0">
                  <a:solidFill>
                    <a:prstClr val="black"/>
                  </a:solidFill>
                  <a:latin typeface="Times New Roman" panose="02020603050405020304" pitchFamily="18" charset="0"/>
                  <a:cs typeface="Times New Roman" panose="02020603050405020304" pitchFamily="18" charset="0"/>
                  <a:sym typeface="+mn-lt"/>
                </a:rPr>
                <a:t>chim</a:t>
              </a:r>
              <a:r>
                <a:rPr lang="en-US" altLang="zh-CN" sz="2800" dirty="0" smtClean="0">
                  <a:solidFill>
                    <a:prstClr val="black"/>
                  </a:solidFill>
                  <a:latin typeface="Times New Roman" panose="02020603050405020304" pitchFamily="18" charset="0"/>
                  <a:cs typeface="Times New Roman" panose="02020603050405020304" pitchFamily="18" charset="0"/>
                  <a:sym typeface="+mn-lt"/>
                </a:rPr>
                <a:t> </a:t>
              </a:r>
              <a:r>
                <a:rPr lang="en-US" altLang="zh-CN" sz="2800" dirty="0" err="1" smtClean="0">
                  <a:solidFill>
                    <a:prstClr val="black"/>
                  </a:solidFill>
                  <a:latin typeface="Times New Roman" panose="02020603050405020304" pitchFamily="18" charset="0"/>
                  <a:cs typeface="Times New Roman" panose="02020603050405020304" pitchFamily="18" charset="0"/>
                  <a:sym typeface="+mn-lt"/>
                </a:rPr>
                <a:t>hót</a:t>
              </a:r>
              <a:endParaRPr lang="en-US" altLang="zh-CN" sz="2800" dirty="0" smtClean="0">
                <a:solidFill>
                  <a:prstClr val="black"/>
                </a:solidFill>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dirty="0" smtClean="0">
                  <a:solidFill>
                    <a:prstClr val="black"/>
                  </a:solidFill>
                  <a:latin typeface="Times New Roman" panose="02020603050405020304" pitchFamily="18" charset="0"/>
                  <a:cs typeface="Times New Roman" panose="02020603050405020304" pitchFamily="18" charset="0"/>
                  <a:sym typeface="+mn-lt"/>
                </a:rPr>
                <a:t>Ta</a:t>
              </a:r>
              <a:r>
                <a:rPr lang="en-US" altLang="zh-CN" sz="2800" b="1" dirty="0" smtClean="0">
                  <a:solidFill>
                    <a:prstClr val="black"/>
                  </a:solidFill>
                  <a:latin typeface="Times New Roman" panose="02020603050405020304" pitchFamily="18" charset="0"/>
                  <a:cs typeface="Times New Roman" panose="02020603050405020304" pitchFamily="18" charset="0"/>
                  <a:sym typeface="+mn-lt"/>
                </a:rPr>
                <a:t> </a:t>
              </a:r>
              <a:r>
                <a:rPr lang="en-US" altLang="zh-CN" sz="2800" b="1" dirty="0" err="1" smtClean="0">
                  <a:solidFill>
                    <a:prstClr val="black"/>
                  </a:solidFill>
                  <a:latin typeface="Times New Roman" panose="02020603050405020304" pitchFamily="18" charset="0"/>
                  <a:cs typeface="Times New Roman" panose="02020603050405020304" pitchFamily="18" charset="0"/>
                  <a:sym typeface="+mn-lt"/>
                </a:rPr>
                <a:t>làm</a:t>
              </a:r>
              <a:r>
                <a:rPr lang="en-US" altLang="zh-CN" sz="2800" b="1" dirty="0" smtClean="0">
                  <a:solidFill>
                    <a:prstClr val="black"/>
                  </a:solidFill>
                  <a:latin typeface="Times New Roman" panose="02020603050405020304" pitchFamily="18" charset="0"/>
                  <a:cs typeface="Times New Roman" panose="02020603050405020304" pitchFamily="18" charset="0"/>
                  <a:sym typeface="+mn-lt"/>
                </a:rPr>
                <a:t> </a:t>
              </a:r>
              <a:r>
                <a:rPr lang="en-US" altLang="zh-CN" sz="2800" dirty="0" err="1" smtClean="0">
                  <a:solidFill>
                    <a:prstClr val="black"/>
                  </a:solidFill>
                  <a:latin typeface="Times New Roman" panose="02020603050405020304" pitchFamily="18" charset="0"/>
                  <a:cs typeface="Times New Roman" panose="02020603050405020304" pitchFamily="18" charset="0"/>
                  <a:sym typeface="+mn-lt"/>
                </a:rPr>
                <a:t>một</a:t>
              </a:r>
              <a:r>
                <a:rPr lang="en-US" altLang="zh-CN" sz="2800" dirty="0" smtClean="0">
                  <a:solidFill>
                    <a:prstClr val="black"/>
                  </a:solidFill>
                  <a:latin typeface="Times New Roman" panose="02020603050405020304" pitchFamily="18" charset="0"/>
                  <a:cs typeface="Times New Roman" panose="02020603050405020304" pitchFamily="18" charset="0"/>
                  <a:sym typeface="+mn-lt"/>
                </a:rPr>
                <a:t> </a:t>
              </a:r>
              <a:r>
                <a:rPr lang="en-US" altLang="zh-CN" sz="2800" dirty="0" err="1" smtClean="0">
                  <a:solidFill>
                    <a:prstClr val="black"/>
                  </a:solidFill>
                  <a:latin typeface="Times New Roman" panose="02020603050405020304" pitchFamily="18" charset="0"/>
                  <a:cs typeface="Times New Roman" panose="02020603050405020304" pitchFamily="18" charset="0"/>
                  <a:sym typeface="+mn-lt"/>
                </a:rPr>
                <a:t>cành</a:t>
              </a:r>
              <a:r>
                <a:rPr lang="en-US" altLang="zh-CN" sz="2800" dirty="0" smtClean="0">
                  <a:solidFill>
                    <a:prstClr val="black"/>
                  </a:solidFill>
                  <a:latin typeface="Times New Roman" panose="02020603050405020304" pitchFamily="18" charset="0"/>
                  <a:cs typeface="Times New Roman" panose="02020603050405020304" pitchFamily="18" charset="0"/>
                  <a:sym typeface="+mn-lt"/>
                </a:rPr>
                <a:t> </a:t>
              </a:r>
              <a:r>
                <a:rPr lang="en-US" altLang="zh-CN" sz="2800" dirty="0" err="1" smtClean="0">
                  <a:solidFill>
                    <a:prstClr val="black"/>
                  </a:solidFill>
                  <a:latin typeface="Times New Roman" panose="02020603050405020304" pitchFamily="18" charset="0"/>
                  <a:cs typeface="Times New Roman" panose="02020603050405020304" pitchFamily="18" charset="0"/>
                  <a:sym typeface="+mn-lt"/>
                </a:rPr>
                <a:t>hoa</a:t>
              </a:r>
              <a:endParaRPr lang="zh-CN" altLang="en-US" sz="2800" dirty="0">
                <a:solidFill>
                  <a:prstClr val="black"/>
                </a:solidFill>
                <a:latin typeface="Times New Roman" panose="02020603050405020304" pitchFamily="18" charset="0"/>
                <a:cs typeface="Times New Roman" panose="02020603050405020304" pitchFamily="18" charset="0"/>
                <a:sym typeface="+mn-lt"/>
              </a:endParaRPr>
            </a:p>
          </p:txBody>
        </p:sp>
      </p:grpSp>
      <p:cxnSp>
        <p:nvCxnSpPr>
          <p:cNvPr id="28" name="Straight Connector 27"/>
          <p:cNvCxnSpPr/>
          <p:nvPr/>
        </p:nvCxnSpPr>
        <p:spPr>
          <a:xfrm flipH="1">
            <a:off x="5139289" y="1930834"/>
            <a:ext cx="15159" cy="2057375"/>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97343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down)">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www.jpppt.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jpppt.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905</Words>
  <Application>Microsoft Office PowerPoint</Application>
  <PresentationFormat>Widescreen</PresentationFormat>
  <Paragraphs>91</Paragraphs>
  <Slides>13</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Calibri Light</vt:lpstr>
      <vt:lpstr>Arial</vt:lpstr>
      <vt:lpstr>等线 Light</vt:lpstr>
      <vt:lpstr>Wingdings</vt:lpstr>
      <vt:lpstr>Calibri</vt:lpstr>
      <vt:lpstr>等线</vt:lpstr>
      <vt:lpstr>McLaren</vt:lpstr>
      <vt:lpstr>Times New Roman</vt:lpstr>
      <vt:lpstr>www.jpppt.com</vt:lpstr>
      <vt:lpstr>1_www.jpppt.com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nguyệt nguyễn</dc:creator>
  <cp:lastModifiedBy>AutoBVT</cp:lastModifiedBy>
  <cp:revision>214</cp:revision>
  <dcterms:created xsi:type="dcterms:W3CDTF">2020-02-05T13:45:58Z</dcterms:created>
  <dcterms:modified xsi:type="dcterms:W3CDTF">2022-09-14T11:20:39Z</dcterms:modified>
</cp:coreProperties>
</file>