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4" r:id="rId2"/>
    <p:sldId id="35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8" r:id="rId14"/>
    <p:sldId id="267" r:id="rId15"/>
    <p:sldId id="266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8" r:id="rId24"/>
    <p:sldId id="277" r:id="rId25"/>
    <p:sldId id="279" r:id="rId26"/>
    <p:sldId id="281" r:id="rId27"/>
    <p:sldId id="280" r:id="rId28"/>
    <p:sldId id="282" r:id="rId29"/>
    <p:sldId id="284" r:id="rId30"/>
    <p:sldId id="283" r:id="rId31"/>
    <p:sldId id="285" r:id="rId32"/>
    <p:sldId id="286" r:id="rId33"/>
    <p:sldId id="287" r:id="rId34"/>
    <p:sldId id="288" r:id="rId35"/>
    <p:sldId id="289" r:id="rId36"/>
    <p:sldId id="291" r:id="rId37"/>
    <p:sldId id="290" r:id="rId38"/>
    <p:sldId id="293" r:id="rId39"/>
    <p:sldId id="292" r:id="rId40"/>
    <p:sldId id="295" r:id="rId41"/>
    <p:sldId id="300" r:id="rId42"/>
    <p:sldId id="296" r:id="rId43"/>
    <p:sldId id="299" r:id="rId44"/>
    <p:sldId id="298" r:id="rId45"/>
    <p:sldId id="297" r:id="rId46"/>
    <p:sldId id="303" r:id="rId47"/>
  </p:sldIdLst>
  <p:sldSz cx="18288000" cy="10287000"/>
  <p:notesSz cx="6858000" cy="9144000"/>
  <p:embeddedFontLst>
    <p:embeddedFont>
      <p:font typeface="Cambria Math" panose="0204050305040603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6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9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6.svg"/><Relationship Id="rId5" Type="http://schemas.openxmlformats.org/officeDocument/2006/relationships/image" Target="../media/image79.svg"/><Relationship Id="rId10" Type="http://schemas.openxmlformats.org/officeDocument/2006/relationships/image" Target="../media/image85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02.png"/><Relationship Id="rId3" Type="http://schemas.openxmlformats.org/officeDocument/2006/relationships/image" Target="../media/image88.svg"/><Relationship Id="rId7" Type="http://schemas.openxmlformats.org/officeDocument/2006/relationships/image" Target="../media/image42.svg"/><Relationship Id="rId12" Type="http://schemas.openxmlformats.org/officeDocument/2006/relationships/image" Target="../media/image10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5.svg"/><Relationship Id="rId5" Type="http://schemas.openxmlformats.org/officeDocument/2006/relationships/image" Target="../media/image36.svg"/><Relationship Id="rId10" Type="http://schemas.openxmlformats.org/officeDocument/2006/relationships/image" Target="../media/image14.png"/><Relationship Id="rId4" Type="http://schemas.openxmlformats.org/officeDocument/2006/relationships/image" Target="../media/image35.png"/><Relationship Id="rId9" Type="http://schemas.openxmlformats.org/officeDocument/2006/relationships/image" Target="../media/image9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svg"/><Relationship Id="rId7" Type="http://schemas.openxmlformats.org/officeDocument/2006/relationships/image" Target="../media/image17.svg"/><Relationship Id="rId12" Type="http://schemas.openxmlformats.org/officeDocument/2006/relationships/image" Target="../media/image10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5.sv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2.svg"/><Relationship Id="rId7" Type="http://schemas.openxmlformats.org/officeDocument/2006/relationships/image" Target="../media/image98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0.svg"/><Relationship Id="rId7" Type="http://schemas.openxmlformats.org/officeDocument/2006/relationships/image" Target="../media/image108.svg"/><Relationship Id="rId12" Type="http://schemas.openxmlformats.org/officeDocument/2006/relationships/image" Target="../media/image11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14.svg"/><Relationship Id="rId7" Type="http://schemas.openxmlformats.org/officeDocument/2006/relationships/image" Target="../media/image119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21.svg"/><Relationship Id="rId7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1.svg"/><Relationship Id="rId5" Type="http://schemas.openxmlformats.org/officeDocument/2006/relationships/image" Target="../media/image38.svg"/><Relationship Id="rId15" Type="http://schemas.openxmlformats.org/officeDocument/2006/relationships/image" Target="../media/image127.png"/><Relationship Id="rId10" Type="http://schemas.openxmlformats.org/officeDocument/2006/relationships/image" Target="../media/image120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29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1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8.svg"/><Relationship Id="rId7" Type="http://schemas.openxmlformats.org/officeDocument/2006/relationships/image" Target="../media/image5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.svg"/><Relationship Id="rId3" Type="http://schemas.openxmlformats.org/officeDocument/2006/relationships/image" Target="../media/image68.svg"/><Relationship Id="rId7" Type="http://schemas.openxmlformats.org/officeDocument/2006/relationships/image" Target="../media/image73.svg"/><Relationship Id="rId12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46.svg"/><Relationship Id="rId5" Type="http://schemas.openxmlformats.org/officeDocument/2006/relationships/image" Target="../media/image70.svg"/><Relationship Id="rId10" Type="http://schemas.openxmlformats.org/officeDocument/2006/relationships/image" Target="../media/image45.png"/><Relationship Id="rId4" Type="http://schemas.openxmlformats.org/officeDocument/2006/relationships/image" Target="../media/image69.png"/><Relationship Id="rId9" Type="http://schemas.openxmlformats.org/officeDocument/2006/relationships/image" Target="../media/image75.svg"/><Relationship Id="rId14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76.png"/><Relationship Id="rId7" Type="http://schemas.openxmlformats.org/officeDocument/2006/relationships/image" Target="../media/image123.png"/><Relationship Id="rId12" Type="http://schemas.openxmlformats.org/officeDocument/2006/relationships/image" Target="../media/image66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65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14.sv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73.svg"/><Relationship Id="rId5" Type="http://schemas.openxmlformats.org/officeDocument/2006/relationships/image" Target="../media/image117.svg"/><Relationship Id="rId10" Type="http://schemas.openxmlformats.org/officeDocument/2006/relationships/image" Target="../media/image72.png"/><Relationship Id="rId4" Type="http://schemas.openxmlformats.org/officeDocument/2006/relationships/image" Target="../media/image116.png"/><Relationship Id="rId9" Type="http://schemas.openxmlformats.org/officeDocument/2006/relationships/image" Target="../media/image13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svg"/><Relationship Id="rId7" Type="http://schemas.openxmlformats.org/officeDocument/2006/relationships/image" Target="../media/image42.svg"/><Relationship Id="rId12" Type="http://schemas.openxmlformats.org/officeDocument/2006/relationships/image" Target="../media/image14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5.svg"/><Relationship Id="rId5" Type="http://schemas.openxmlformats.org/officeDocument/2006/relationships/image" Target="../media/image36.svg"/><Relationship Id="rId10" Type="http://schemas.openxmlformats.org/officeDocument/2006/relationships/image" Target="../media/image14.png"/><Relationship Id="rId4" Type="http://schemas.openxmlformats.org/officeDocument/2006/relationships/image" Target="../media/image35.png"/><Relationship Id="rId9" Type="http://schemas.openxmlformats.org/officeDocument/2006/relationships/image" Target="../media/image9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0.svg"/><Relationship Id="rId7" Type="http://schemas.openxmlformats.org/officeDocument/2006/relationships/image" Target="../media/image108.svg"/><Relationship Id="rId12" Type="http://schemas.openxmlformats.org/officeDocument/2006/relationships/image" Target="../media/image14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1360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139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94.svg"/><Relationship Id="rId10" Type="http://schemas.openxmlformats.org/officeDocument/2006/relationships/image" Target="../media/image137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3" Type="http://schemas.openxmlformats.org/officeDocument/2006/relationships/image" Target="../media/image21.svg"/><Relationship Id="rId7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1.svg"/><Relationship Id="rId5" Type="http://schemas.openxmlformats.org/officeDocument/2006/relationships/image" Target="../media/image38.svg"/><Relationship Id="rId10" Type="http://schemas.openxmlformats.org/officeDocument/2006/relationships/image" Target="../media/image120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svg"/><Relationship Id="rId7" Type="http://schemas.openxmlformats.org/officeDocument/2006/relationships/image" Target="../media/image5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1.svg"/><Relationship Id="rId10" Type="http://schemas.openxmlformats.org/officeDocument/2006/relationships/image" Target="../media/image144.png"/><Relationship Id="rId4" Type="http://schemas.openxmlformats.org/officeDocument/2006/relationships/image" Target="../media/image50.png"/><Relationship Id="rId9" Type="http://schemas.openxmlformats.org/officeDocument/2006/relationships/image" Target="../media/image5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svg"/><Relationship Id="rId7" Type="http://schemas.openxmlformats.org/officeDocument/2006/relationships/image" Target="../media/image6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145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.svg"/><Relationship Id="rId3" Type="http://schemas.openxmlformats.org/officeDocument/2006/relationships/image" Target="../media/image68.svg"/><Relationship Id="rId7" Type="http://schemas.openxmlformats.org/officeDocument/2006/relationships/image" Target="../media/image73.svg"/><Relationship Id="rId12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46.svg"/><Relationship Id="rId5" Type="http://schemas.openxmlformats.org/officeDocument/2006/relationships/image" Target="../media/image70.svg"/><Relationship Id="rId10" Type="http://schemas.openxmlformats.org/officeDocument/2006/relationships/image" Target="../media/image45.png"/><Relationship Id="rId4" Type="http://schemas.openxmlformats.org/officeDocument/2006/relationships/image" Target="../media/image69.png"/><Relationship Id="rId9" Type="http://schemas.openxmlformats.org/officeDocument/2006/relationships/image" Target="../media/image75.svg"/><Relationship Id="rId14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124.svg"/><Relationship Id="rId12" Type="http://schemas.openxmlformats.org/officeDocument/2006/relationships/image" Target="../media/image14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66.svg"/><Relationship Id="rId5" Type="http://schemas.openxmlformats.org/officeDocument/2006/relationships/image" Target="../media/image79.svg"/><Relationship Id="rId10" Type="http://schemas.openxmlformats.org/officeDocument/2006/relationships/image" Target="../media/image65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svg"/><Relationship Id="rId7" Type="http://schemas.openxmlformats.org/officeDocument/2006/relationships/image" Target="../media/image42.svg"/><Relationship Id="rId12" Type="http://schemas.openxmlformats.org/officeDocument/2006/relationships/image" Target="../media/image14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5.svg"/><Relationship Id="rId5" Type="http://schemas.openxmlformats.org/officeDocument/2006/relationships/image" Target="../media/image36.svg"/><Relationship Id="rId10" Type="http://schemas.openxmlformats.org/officeDocument/2006/relationships/image" Target="../media/image14.png"/><Relationship Id="rId4" Type="http://schemas.openxmlformats.org/officeDocument/2006/relationships/image" Target="../media/image35.png"/><Relationship Id="rId9" Type="http://schemas.openxmlformats.org/officeDocument/2006/relationships/image" Target="../media/image9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0.svg"/><Relationship Id="rId7" Type="http://schemas.openxmlformats.org/officeDocument/2006/relationships/image" Target="../media/image108.svg"/><Relationship Id="rId12" Type="http://schemas.openxmlformats.org/officeDocument/2006/relationships/image" Target="../media/image14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svg"/><Relationship Id="rId7" Type="http://schemas.openxmlformats.org/officeDocument/2006/relationships/image" Target="../media/image135.svg"/><Relationship Id="rId12" Type="http://schemas.openxmlformats.org/officeDocument/2006/relationships/image" Target="../media/image15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73.svg"/><Relationship Id="rId5" Type="http://schemas.openxmlformats.org/officeDocument/2006/relationships/image" Target="../media/image117.svg"/><Relationship Id="rId10" Type="http://schemas.openxmlformats.org/officeDocument/2006/relationships/image" Target="../media/image72.png"/><Relationship Id="rId4" Type="http://schemas.openxmlformats.org/officeDocument/2006/relationships/image" Target="../media/image116.png"/><Relationship Id="rId9" Type="http://schemas.openxmlformats.org/officeDocument/2006/relationships/image" Target="../media/image11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15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139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94.svg"/><Relationship Id="rId10" Type="http://schemas.openxmlformats.org/officeDocument/2006/relationships/image" Target="../media/image152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svg"/><Relationship Id="rId7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3.sv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124.svg"/><Relationship Id="rId12" Type="http://schemas.openxmlformats.org/officeDocument/2006/relationships/image" Target="../media/image15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66.svg"/><Relationship Id="rId5" Type="http://schemas.openxmlformats.org/officeDocument/2006/relationships/image" Target="../media/image79.svg"/><Relationship Id="rId10" Type="http://schemas.openxmlformats.org/officeDocument/2006/relationships/image" Target="../media/image65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1.svg"/><Relationship Id="rId5" Type="http://schemas.openxmlformats.org/officeDocument/2006/relationships/image" Target="../media/image38.svg"/><Relationship Id="rId10" Type="http://schemas.openxmlformats.org/officeDocument/2006/relationships/image" Target="../media/image120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.svg"/><Relationship Id="rId3" Type="http://schemas.openxmlformats.org/officeDocument/2006/relationships/image" Target="../media/image68.svg"/><Relationship Id="rId7" Type="http://schemas.openxmlformats.org/officeDocument/2006/relationships/image" Target="../media/image73.svg"/><Relationship Id="rId12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46.svg"/><Relationship Id="rId5" Type="http://schemas.openxmlformats.org/officeDocument/2006/relationships/image" Target="../media/image70.svg"/><Relationship Id="rId10" Type="http://schemas.openxmlformats.org/officeDocument/2006/relationships/image" Target="../media/image45.png"/><Relationship Id="rId4" Type="http://schemas.openxmlformats.org/officeDocument/2006/relationships/image" Target="../media/image69.png"/><Relationship Id="rId9" Type="http://schemas.openxmlformats.org/officeDocument/2006/relationships/image" Target="../media/image75.svg"/><Relationship Id="rId14" Type="http://schemas.openxmlformats.org/officeDocument/2006/relationships/image" Target="../media/image1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1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15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0.svg"/><Relationship Id="rId7" Type="http://schemas.openxmlformats.org/officeDocument/2006/relationships/image" Target="../media/image108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52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svg"/><Relationship Id="rId7" Type="http://schemas.openxmlformats.org/officeDocument/2006/relationships/image" Target="../media/image5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.svg"/><Relationship Id="rId3" Type="http://schemas.openxmlformats.org/officeDocument/2006/relationships/image" Target="../media/image68.svg"/><Relationship Id="rId7" Type="http://schemas.openxmlformats.org/officeDocument/2006/relationships/image" Target="../media/image73.svg"/><Relationship Id="rId12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46.svg"/><Relationship Id="rId5" Type="http://schemas.openxmlformats.org/officeDocument/2006/relationships/image" Target="../media/image70.svg"/><Relationship Id="rId15" Type="http://schemas.openxmlformats.org/officeDocument/2006/relationships/image" Target="../media/image84.png"/><Relationship Id="rId10" Type="http://schemas.openxmlformats.org/officeDocument/2006/relationships/image" Target="../media/image45.png"/><Relationship Id="rId4" Type="http://schemas.openxmlformats.org/officeDocument/2006/relationships/image" Target="../media/image69.png"/><Relationship Id="rId9" Type="http://schemas.openxmlformats.org/officeDocument/2006/relationships/image" Target="../media/image75.svg"/><Relationship Id="rId1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ackground màu cam - Phụ Kiện MacBook Chính Hãng">
            <a:extLst>
              <a:ext uri="{FF2B5EF4-FFF2-40B4-BE49-F238E27FC236}">
                <a16:creationId xmlns:a16="http://schemas.microsoft.com/office/drawing/2014/main" id="{12C945C5-DFB1-7106-E251-1BD3CCEDE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Vector hoa sen làm bảng biển CorelDRAW | Diễn đàn chia sẻ file thiết kế đồ  họa miễn phí">
            <a:extLst>
              <a:ext uri="{FF2B5EF4-FFF2-40B4-BE49-F238E27FC236}">
                <a16:creationId xmlns:a16="http://schemas.microsoft.com/office/drawing/2014/main" id="{6CAB0D1A-A526-7E87-01B0-034491BCF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/>
          <a:stretch/>
        </p:blipFill>
        <p:spPr bwMode="auto">
          <a:xfrm>
            <a:off x="0" y="8568046"/>
            <a:ext cx="18288000" cy="17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A90140-10B8-CB3D-584E-768598BBC083}"/>
              </a:ext>
            </a:extLst>
          </p:cNvPr>
          <p:cNvSpPr/>
          <p:nvPr/>
        </p:nvSpPr>
        <p:spPr>
          <a:xfrm>
            <a:off x="268588" y="2580850"/>
            <a:ext cx="17770827" cy="4737131"/>
          </a:xfrm>
          <a:prstGeom prst="rect">
            <a:avLst/>
          </a:prstGeom>
          <a:noFill/>
          <a:ln>
            <a:noFill/>
          </a:ln>
        </p:spPr>
        <p:txBody>
          <a:bodyPr wrap="none" lIns="137160" tIns="68580" rIns="137160" bIns="68580">
            <a:spAutoFit/>
          </a:bodyPr>
          <a:lstStyle/>
          <a:p>
            <a:pPr algn="ctr" defTabSz="1371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NHIỆT LIỆT</a:t>
            </a:r>
            <a:r>
              <a:rPr lang="en-US" sz="6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6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sz="6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MỪNG CÁC THẦY CÔ GIÁO</a:t>
            </a:r>
          </a:p>
          <a:p>
            <a:pPr algn="ctr" defTabSz="1371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TỚI DỰ CHUYÊN ĐỀ MÔN TOÁN</a:t>
            </a:r>
            <a:r>
              <a:rPr lang="vi-VN" sz="6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sz="6000" b="1" dirty="0">
              <a:ln w="10160">
                <a:noFill/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defTabSz="1371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LỚP 7A5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868B8-7007-9139-B0EC-070130289EF8}"/>
              </a:ext>
            </a:extLst>
          </p:cNvPr>
          <p:cNvSpPr/>
          <p:nvPr/>
        </p:nvSpPr>
        <p:spPr>
          <a:xfrm>
            <a:off x="10022847" y="7752438"/>
            <a:ext cx="7201972" cy="75405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i="1" dirty="0">
                <a:ln w="10160">
                  <a:noFill/>
                  <a:prstDash val="solid"/>
                </a:ln>
                <a:solidFill>
                  <a:srgbClr val="005F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Dương Hương Giang</a:t>
            </a:r>
            <a:endParaRPr lang="en-US" sz="4000" b="1" i="1" dirty="0">
              <a:ln w="10160">
                <a:noFill/>
                <a:prstDash val="solid"/>
              </a:ln>
              <a:solidFill>
                <a:srgbClr val="005F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78FB98-1466-0A3F-7E7F-193061898F7A}"/>
              </a:ext>
            </a:extLst>
          </p:cNvPr>
          <p:cNvSpPr/>
          <p:nvPr/>
        </p:nvSpPr>
        <p:spPr>
          <a:xfrm>
            <a:off x="3580938" y="217053"/>
            <a:ext cx="11307906" cy="71558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750" b="1" dirty="0">
                <a:ln w="10160">
                  <a:noFill/>
                  <a:prstDash val="solid"/>
                </a:ln>
                <a:solidFill>
                  <a:srgbClr val="2819E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TRƯỜNG THCS LÊ QUÝ ĐÔN</a:t>
            </a:r>
            <a:endParaRPr lang="en-US" sz="3750" b="1" dirty="0">
              <a:ln w="10160">
                <a:noFill/>
                <a:prstDash val="solid"/>
              </a:ln>
              <a:solidFill>
                <a:srgbClr val="2819E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A918EBC-CA4A-E24B-974D-4B2787D47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9465" y="888232"/>
            <a:ext cx="1649063" cy="16490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9930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8; 9; 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6+9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10+15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6:2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10:2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9:3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15:3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15:5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25:5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720137" y="351905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=3.2=6;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blipFill>
                <a:blip r:embed="rId9"/>
                <a:stretch>
                  <a:fillRect l="-2062" r="-1296" b="-6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2−4+3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=2.3=6;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=4.3=12;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=3.3=9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:1,2=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:0,4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=2,5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=1,2.2,5=3;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=0,4.2,5=1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:1,2=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:0,4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06388" y="302099"/>
            <a:ext cx="10228128" cy="1135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81A0E3-357C-EB9F-F9F8-D5A2DB29A604}"/>
              </a:ext>
            </a:extLst>
          </p:cNvPr>
          <p:cNvGrpSpPr/>
          <p:nvPr/>
        </p:nvGrpSpPr>
        <p:grpSpPr>
          <a:xfrm>
            <a:off x="696997" y="1708876"/>
            <a:ext cx="16494526" cy="2154046"/>
            <a:chOff x="3072495" y="3579327"/>
            <a:chExt cx="10872105" cy="1716573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072495" y="3579327"/>
              <a:ext cx="1474226" cy="1705896"/>
              <a:chOff x="-2515281" y="-1352360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515281" y="-1352360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4679515" y="4264678"/>
              <a:ext cx="8875157" cy="500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endParaRPr lang="en-US" sz="52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28507" y="4244803"/>
              <a:ext cx="962200" cy="537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I</a:t>
              </a:r>
              <a:endParaRPr lang="en-US" sz="5400" b="1" dirty="0">
                <a:solidFill>
                  <a:srgbClr val="F2DA66"/>
                </a:solidFill>
                <a:latin typeface="+mj-lt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61590" y="-1254447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4" y="768061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-632362"/>
            <a:ext cx="3799120" cy="3390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06012" y="6597528"/>
            <a:ext cx="3799120" cy="339071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5DC059-46EB-CC76-E5C4-F0D663784544}"/>
              </a:ext>
            </a:extLst>
          </p:cNvPr>
          <p:cNvGrpSpPr/>
          <p:nvPr/>
        </p:nvGrpSpPr>
        <p:grpSpPr>
          <a:xfrm>
            <a:off x="649278" y="4560914"/>
            <a:ext cx="16542244" cy="2338834"/>
            <a:chOff x="3770369" y="6525113"/>
            <a:chExt cx="10560967" cy="1793581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3770369" y="6525113"/>
              <a:ext cx="1466118" cy="1778305"/>
              <a:chOff x="-2327003" y="-1566629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327003" y="-1566629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3845487" y="7237400"/>
              <a:ext cx="1262218" cy="517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II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48C5721-0275-A9AF-C223-A0C9B082D77B}"/>
                </a:ext>
              </a:extLst>
            </p:cNvPr>
            <p:cNvSpPr txBox="1"/>
            <p:nvPr/>
          </p:nvSpPr>
          <p:spPr>
            <a:xfrm>
              <a:off x="5587333" y="7292515"/>
              <a:ext cx="7993539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kê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B9858735-74BE-9295-8DF7-FB0CC26323BF}"/>
              </a:ext>
            </a:extLst>
          </p:cNvPr>
          <p:cNvGrpSpPr/>
          <p:nvPr/>
        </p:nvGrpSpPr>
        <p:grpSpPr>
          <a:xfrm>
            <a:off x="607250" y="7597741"/>
            <a:ext cx="16486116" cy="2318914"/>
            <a:chOff x="3806202" y="6576592"/>
            <a:chExt cx="10525134" cy="1778305"/>
          </a:xfrm>
        </p:grpSpPr>
        <p:grpSp>
          <p:nvGrpSpPr>
            <p:cNvPr id="21" name="Group 13">
              <a:extLst>
                <a:ext uri="{FF2B5EF4-FFF2-40B4-BE49-F238E27FC236}">
                  <a16:creationId xmlns:a16="http://schemas.microsoft.com/office/drawing/2014/main" id="{9680464B-F8CB-365B-304E-08E685F7C0FE}"/>
                </a:ext>
              </a:extLst>
            </p:cNvPr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AE8BC8A7-F720-1CE7-CC22-B68F803E483B}"/>
                  </a:ext>
                </a:extLst>
              </p:cNvPr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8334857C-307B-78E7-C362-E37043E7ED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6202" y="6576592"/>
              <a:ext cx="1466118" cy="1778305"/>
              <a:chOff x="-2142837" y="-1302049"/>
              <a:chExt cx="7535100" cy="9139582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DAAD03D2-8EA3-CC41-363D-ABA3A0F47D43}"/>
                  </a:ext>
                </a:extLst>
              </p:cNvPr>
              <p:cNvSpPr/>
              <p:nvPr/>
            </p:nvSpPr>
            <p:spPr>
              <a:xfrm>
                <a:off x="-2142837" y="-1302049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4EE584E6-9659-72E6-4535-DC74FE7898E4}"/>
                </a:ext>
              </a:extLst>
            </p:cNvPr>
            <p:cNvSpPr txBox="1"/>
            <p:nvPr/>
          </p:nvSpPr>
          <p:spPr>
            <a:xfrm>
              <a:off x="3925246" y="7333147"/>
              <a:ext cx="1262218" cy="517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III</a:t>
              </a: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1D652B1E-381A-F59B-4697-C7BA1064F586}"/>
                </a:ext>
              </a:extLst>
            </p:cNvPr>
            <p:cNvSpPr txBox="1"/>
            <p:nvPr/>
          </p:nvSpPr>
          <p:spPr>
            <a:xfrm>
              <a:off x="5649996" y="7308706"/>
              <a:ext cx="5522408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16">
            <a:extLst>
              <a:ext uri="{FF2B5EF4-FFF2-40B4-BE49-F238E27FC236}">
                <a16:creationId xmlns:a16="http://schemas.microsoft.com/office/drawing/2014/main" id="{952F75E4-C114-7903-C5BB-9C78B9618CF1}"/>
              </a:ext>
            </a:extLst>
          </p:cNvPr>
          <p:cNvGrpSpPr/>
          <p:nvPr/>
        </p:nvGrpSpPr>
        <p:grpSpPr>
          <a:xfrm>
            <a:off x="2347699" y="1709574"/>
            <a:ext cx="14872686" cy="2200526"/>
            <a:chOff x="4178922" y="3590004"/>
            <a:chExt cx="9765678" cy="1705896"/>
          </a:xfrm>
          <a:solidFill>
            <a:srgbClr val="FF99CC"/>
          </a:solidFill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D0B24B42-5A56-33BF-0D91-CDC175F8DF62}"/>
                </a:ext>
              </a:extLst>
            </p:cNvPr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  <a:grpFill/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4C9FA54B-AFE1-F665-519C-E44477C9FDBB}"/>
                  </a:ext>
                </a:extLst>
              </p:cNvPr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DE1515ED-9FF6-5005-F7B0-9D70A91BC1C5}"/>
                </a:ext>
              </a:extLst>
            </p:cNvPr>
            <p:cNvSpPr txBox="1"/>
            <p:nvPr/>
          </p:nvSpPr>
          <p:spPr>
            <a:xfrm>
              <a:off x="4679515" y="4264678"/>
              <a:ext cx="8875156" cy="48713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52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2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endParaRPr lang="en-US" sz="52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Freeform 6">
            <a:extLst>
              <a:ext uri="{FF2B5EF4-FFF2-40B4-BE49-F238E27FC236}">
                <a16:creationId xmlns:a16="http://schemas.microsoft.com/office/drawing/2014/main" id="{5167F423-155C-50D4-AB52-D821FF59E55E}"/>
              </a:ext>
            </a:extLst>
          </p:cNvPr>
          <p:cNvSpPr/>
          <p:nvPr/>
        </p:nvSpPr>
        <p:spPr>
          <a:xfrm>
            <a:off x="679209" y="1688030"/>
            <a:ext cx="2236610" cy="2140648"/>
          </a:xfrm>
          <a:custGeom>
            <a:avLst/>
            <a:gdLst/>
            <a:ahLst/>
            <a:cxnLst/>
            <a:rect l="l" t="t" r="r" b="b"/>
            <a:pathLst>
              <a:path w="6487160" h="6352540">
                <a:moveTo>
                  <a:pt x="6322060" y="3176270"/>
                </a:moveTo>
                <a:cubicBezTo>
                  <a:pt x="6322060" y="2844800"/>
                  <a:pt x="6487160" y="2493010"/>
                  <a:pt x="6385560" y="2194560"/>
                </a:cubicBezTo>
                <a:cubicBezTo>
                  <a:pt x="6281420" y="1884680"/>
                  <a:pt x="5928360" y="1694180"/>
                  <a:pt x="5734050" y="1436370"/>
                </a:cubicBezTo>
                <a:cubicBezTo>
                  <a:pt x="5537200" y="1176020"/>
                  <a:pt x="5455920" y="796290"/>
                  <a:pt x="5185410" y="607060"/>
                </a:cubicBezTo>
                <a:cubicBezTo>
                  <a:pt x="4917440" y="420370"/>
                  <a:pt x="4517390" y="462280"/>
                  <a:pt x="4196080" y="360680"/>
                </a:cubicBezTo>
                <a:cubicBezTo>
                  <a:pt x="3884930" y="264160"/>
                  <a:pt x="3589020" y="0"/>
                  <a:pt x="3244850" y="0"/>
                </a:cubicBezTo>
                <a:cubicBezTo>
                  <a:pt x="2900680" y="0"/>
                  <a:pt x="2603500" y="262890"/>
                  <a:pt x="2293620" y="360680"/>
                </a:cubicBezTo>
                <a:cubicBezTo>
                  <a:pt x="1972310" y="461010"/>
                  <a:pt x="1570990" y="419100"/>
                  <a:pt x="1303020" y="607060"/>
                </a:cubicBezTo>
                <a:cubicBezTo>
                  <a:pt x="1032510" y="796290"/>
                  <a:pt x="951230" y="1176020"/>
                  <a:pt x="754380" y="1436370"/>
                </a:cubicBezTo>
                <a:cubicBezTo>
                  <a:pt x="558800" y="1694180"/>
                  <a:pt x="207010" y="1884680"/>
                  <a:pt x="101600" y="2194560"/>
                </a:cubicBezTo>
                <a:cubicBezTo>
                  <a:pt x="1270" y="2493010"/>
                  <a:pt x="165100" y="2844800"/>
                  <a:pt x="165100" y="3176270"/>
                </a:cubicBezTo>
                <a:cubicBezTo>
                  <a:pt x="165100" y="3507740"/>
                  <a:pt x="0" y="3859530"/>
                  <a:pt x="101600" y="4157980"/>
                </a:cubicBezTo>
                <a:cubicBezTo>
                  <a:pt x="205740" y="4467860"/>
                  <a:pt x="558800" y="4658360"/>
                  <a:pt x="753110" y="4916170"/>
                </a:cubicBezTo>
                <a:cubicBezTo>
                  <a:pt x="949960" y="5176520"/>
                  <a:pt x="1031240" y="5556250"/>
                  <a:pt x="1301750" y="5745480"/>
                </a:cubicBezTo>
                <a:cubicBezTo>
                  <a:pt x="1569720" y="5933440"/>
                  <a:pt x="1969770" y="5891530"/>
                  <a:pt x="2292350" y="5991860"/>
                </a:cubicBezTo>
                <a:cubicBezTo>
                  <a:pt x="2603500" y="6088380"/>
                  <a:pt x="2899410" y="6352540"/>
                  <a:pt x="3243580" y="6352540"/>
                </a:cubicBezTo>
                <a:cubicBezTo>
                  <a:pt x="3587750" y="6352540"/>
                  <a:pt x="3884930" y="6089650"/>
                  <a:pt x="4194810" y="5991860"/>
                </a:cubicBezTo>
                <a:cubicBezTo>
                  <a:pt x="4516120" y="5891530"/>
                  <a:pt x="4917440" y="5933440"/>
                  <a:pt x="5185410" y="5745480"/>
                </a:cubicBezTo>
                <a:cubicBezTo>
                  <a:pt x="5455920" y="5556250"/>
                  <a:pt x="5537200" y="5176520"/>
                  <a:pt x="5734050" y="4916170"/>
                </a:cubicBezTo>
                <a:cubicBezTo>
                  <a:pt x="5929630" y="4658360"/>
                  <a:pt x="6281420" y="4467860"/>
                  <a:pt x="6385560" y="4157980"/>
                </a:cubicBezTo>
                <a:cubicBezTo>
                  <a:pt x="6487160" y="3858260"/>
                  <a:pt x="6322060" y="3506470"/>
                  <a:pt x="6322060" y="3176270"/>
                </a:cubicBezTo>
                <a:close/>
              </a:path>
            </a:pathLst>
          </a:custGeom>
          <a:solidFill>
            <a:srgbClr val="D15081"/>
          </a:solidFill>
        </p:spPr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862EA348-4A0D-7F2C-FF42-AEA13442E7FF}"/>
              </a:ext>
            </a:extLst>
          </p:cNvPr>
          <p:cNvSpPr txBox="1"/>
          <p:nvPr/>
        </p:nvSpPr>
        <p:spPr>
          <a:xfrm>
            <a:off x="1067615" y="2523105"/>
            <a:ext cx="1459794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2DA66"/>
                </a:solidFill>
                <a:latin typeface="+mj-lt"/>
              </a:rPr>
              <a:t>I</a:t>
            </a:r>
            <a:endParaRPr lang="en-US" sz="5400" b="1" dirty="0">
              <a:solidFill>
                <a:srgbClr val="F2DA66"/>
              </a:solidFill>
              <a:latin typeface="+mj-lt"/>
            </a:endParaRPr>
          </a:p>
        </p:txBody>
      </p:sp>
      <p:grpSp>
        <p:nvGrpSpPr>
          <p:cNvPr id="45" name="Group 16">
            <a:extLst>
              <a:ext uri="{FF2B5EF4-FFF2-40B4-BE49-F238E27FC236}">
                <a16:creationId xmlns:a16="http://schemas.microsoft.com/office/drawing/2014/main" id="{C3EB26EB-D2DE-E555-52AE-3D04933714AB}"/>
              </a:ext>
            </a:extLst>
          </p:cNvPr>
          <p:cNvGrpSpPr/>
          <p:nvPr/>
        </p:nvGrpSpPr>
        <p:grpSpPr>
          <a:xfrm>
            <a:off x="2173815" y="7644955"/>
            <a:ext cx="14919550" cy="2224493"/>
            <a:chOff x="4178922" y="3590004"/>
            <a:chExt cx="9765678" cy="1705896"/>
          </a:xfrm>
          <a:solidFill>
            <a:srgbClr val="FF99CC"/>
          </a:solidFill>
        </p:grpSpPr>
        <p:grpSp>
          <p:nvGrpSpPr>
            <p:cNvPr id="46" name="Group 3">
              <a:extLst>
                <a:ext uri="{FF2B5EF4-FFF2-40B4-BE49-F238E27FC236}">
                  <a16:creationId xmlns:a16="http://schemas.microsoft.com/office/drawing/2014/main" id="{3D2FD6D7-CB7D-084F-5559-21FA50B2F9FE}"/>
                </a:ext>
              </a:extLst>
            </p:cNvPr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  <a:grpFill/>
          </p:grpSpPr>
          <p:sp>
            <p:nvSpPr>
              <p:cNvPr id="48" name="Freeform 4">
                <a:extLst>
                  <a:ext uri="{FF2B5EF4-FFF2-40B4-BE49-F238E27FC236}">
                    <a16:creationId xmlns:a16="http://schemas.microsoft.com/office/drawing/2014/main" id="{56172A6F-8A1C-2EDA-71CA-4F6C67F52E04}"/>
                  </a:ext>
                </a:extLst>
              </p:cNvPr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7" name="TextBox 7">
              <a:extLst>
                <a:ext uri="{FF2B5EF4-FFF2-40B4-BE49-F238E27FC236}">
                  <a16:creationId xmlns:a16="http://schemas.microsoft.com/office/drawing/2014/main" id="{AF120611-B59E-B790-6AAE-55479148FACD}"/>
                </a:ext>
              </a:extLst>
            </p:cNvPr>
            <p:cNvSpPr txBox="1"/>
            <p:nvPr/>
          </p:nvSpPr>
          <p:spPr>
            <a:xfrm>
              <a:off x="4862359" y="4286725"/>
              <a:ext cx="8595135" cy="48675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56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56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6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56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6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56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56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56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600" b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endParaRPr lang="en-US" sz="56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Freeform 16">
            <a:extLst>
              <a:ext uri="{FF2B5EF4-FFF2-40B4-BE49-F238E27FC236}">
                <a16:creationId xmlns:a16="http://schemas.microsoft.com/office/drawing/2014/main" id="{C2D793A8-D842-53E4-27DE-B149EC3B9D58}"/>
              </a:ext>
            </a:extLst>
          </p:cNvPr>
          <p:cNvSpPr/>
          <p:nvPr/>
        </p:nvSpPr>
        <p:spPr>
          <a:xfrm>
            <a:off x="542734" y="7577821"/>
            <a:ext cx="2296464" cy="2318914"/>
          </a:xfrm>
          <a:custGeom>
            <a:avLst/>
            <a:gdLst/>
            <a:ahLst/>
            <a:cxnLst/>
            <a:rect l="l" t="t" r="r" b="b"/>
            <a:pathLst>
              <a:path w="6487160" h="6352540">
                <a:moveTo>
                  <a:pt x="6322060" y="3176270"/>
                </a:moveTo>
                <a:cubicBezTo>
                  <a:pt x="6322060" y="2844800"/>
                  <a:pt x="6487160" y="2493010"/>
                  <a:pt x="6385560" y="2194560"/>
                </a:cubicBezTo>
                <a:cubicBezTo>
                  <a:pt x="6281420" y="1884680"/>
                  <a:pt x="5928360" y="1694180"/>
                  <a:pt x="5734050" y="1436370"/>
                </a:cubicBezTo>
                <a:cubicBezTo>
                  <a:pt x="5537200" y="1176020"/>
                  <a:pt x="5455920" y="796290"/>
                  <a:pt x="5185410" y="607060"/>
                </a:cubicBezTo>
                <a:cubicBezTo>
                  <a:pt x="4917440" y="420370"/>
                  <a:pt x="4517390" y="462280"/>
                  <a:pt x="4196080" y="360680"/>
                </a:cubicBezTo>
                <a:cubicBezTo>
                  <a:pt x="3884930" y="264160"/>
                  <a:pt x="3589020" y="0"/>
                  <a:pt x="3244850" y="0"/>
                </a:cubicBezTo>
                <a:cubicBezTo>
                  <a:pt x="2900680" y="0"/>
                  <a:pt x="2603500" y="262890"/>
                  <a:pt x="2293620" y="360680"/>
                </a:cubicBezTo>
                <a:cubicBezTo>
                  <a:pt x="1972310" y="461010"/>
                  <a:pt x="1570990" y="419100"/>
                  <a:pt x="1303020" y="607060"/>
                </a:cubicBezTo>
                <a:cubicBezTo>
                  <a:pt x="1032510" y="796290"/>
                  <a:pt x="951230" y="1176020"/>
                  <a:pt x="754380" y="1436370"/>
                </a:cubicBezTo>
                <a:cubicBezTo>
                  <a:pt x="558800" y="1694180"/>
                  <a:pt x="207010" y="1884680"/>
                  <a:pt x="101600" y="2194560"/>
                </a:cubicBezTo>
                <a:cubicBezTo>
                  <a:pt x="1270" y="2493010"/>
                  <a:pt x="165100" y="2844800"/>
                  <a:pt x="165100" y="3176270"/>
                </a:cubicBezTo>
                <a:cubicBezTo>
                  <a:pt x="165100" y="3507740"/>
                  <a:pt x="0" y="3859530"/>
                  <a:pt x="101600" y="4157980"/>
                </a:cubicBezTo>
                <a:cubicBezTo>
                  <a:pt x="205740" y="4467860"/>
                  <a:pt x="558800" y="4658360"/>
                  <a:pt x="753110" y="4916170"/>
                </a:cubicBezTo>
                <a:cubicBezTo>
                  <a:pt x="949960" y="5176520"/>
                  <a:pt x="1031240" y="5556250"/>
                  <a:pt x="1301750" y="5745480"/>
                </a:cubicBezTo>
                <a:cubicBezTo>
                  <a:pt x="1569720" y="5933440"/>
                  <a:pt x="1969770" y="5891530"/>
                  <a:pt x="2292350" y="5991860"/>
                </a:cubicBezTo>
                <a:cubicBezTo>
                  <a:pt x="2603500" y="6088380"/>
                  <a:pt x="2899410" y="6352540"/>
                  <a:pt x="3243580" y="6352540"/>
                </a:cubicBezTo>
                <a:cubicBezTo>
                  <a:pt x="3587750" y="6352540"/>
                  <a:pt x="3884930" y="6089650"/>
                  <a:pt x="4194810" y="5991860"/>
                </a:cubicBezTo>
                <a:cubicBezTo>
                  <a:pt x="4516120" y="5891530"/>
                  <a:pt x="4917440" y="5933440"/>
                  <a:pt x="5185410" y="5745480"/>
                </a:cubicBezTo>
                <a:cubicBezTo>
                  <a:pt x="5455920" y="5556250"/>
                  <a:pt x="5537200" y="5176520"/>
                  <a:pt x="5734050" y="4916170"/>
                </a:cubicBezTo>
                <a:cubicBezTo>
                  <a:pt x="5929630" y="4658360"/>
                  <a:pt x="6281420" y="4467860"/>
                  <a:pt x="6385560" y="4157980"/>
                </a:cubicBezTo>
                <a:cubicBezTo>
                  <a:pt x="6487160" y="3858260"/>
                  <a:pt x="6322060" y="3506470"/>
                  <a:pt x="6322060" y="3176270"/>
                </a:cubicBezTo>
                <a:close/>
              </a:path>
            </a:pathLst>
          </a:custGeom>
          <a:solidFill>
            <a:srgbClr val="D15081"/>
          </a:solidFill>
        </p:spPr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EB438703-A17B-EDE5-F5A5-0F28E3AEF321}"/>
              </a:ext>
            </a:extLst>
          </p:cNvPr>
          <p:cNvSpPr txBox="1"/>
          <p:nvPr/>
        </p:nvSpPr>
        <p:spPr>
          <a:xfrm>
            <a:off x="679208" y="8512701"/>
            <a:ext cx="1977084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2DA66"/>
                </a:solidFill>
                <a:latin typeface="+mj-lt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4040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=2⋅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=3⋅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=4⋅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3+5+6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=3.12=36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=5.12=60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=6.12=72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9; 5; 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9−4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9+5+4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=20.18=360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=12⋅10⋅1,2=144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7+8+9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=7.6=42;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=8.6=48;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=9.6=54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0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1381125"/>
            <a:ext cx="16230600" cy="713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82" y="1817113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5172075" y="1758094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/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blipFill>
                <a:blip r:embed="rId10"/>
                <a:stretch>
                  <a:fillRect l="-2182" r="-3515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721662"/>
            <a:ext cx="16230600" cy="929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68400" y="7581900"/>
            <a:ext cx="3284042" cy="24361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6FE717-4FBA-27F5-6116-A50E78AEA5B8}"/>
              </a:ext>
            </a:extLst>
          </p:cNvPr>
          <p:cNvSpPr txBox="1"/>
          <p:nvPr/>
        </p:nvSpPr>
        <p:spPr>
          <a:xfrm>
            <a:off x="7353300" y="10287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/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7+2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=2.2=4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=7.4=28;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=2.4=8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blipFill>
                <a:blip r:embed="rId8"/>
                <a:stretch>
                  <a:fillRect l="-1857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/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blipFill>
                <a:blip r:embed="rId14"/>
                <a:stretch>
                  <a:fillRect l="-2643" r="-433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7564840"/>
            <a:ext cx="3124200" cy="2391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02342" y="7496605"/>
            <a:ext cx="4346611" cy="29477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19EB01-3EFA-1172-C53D-CB21FD9D800A}"/>
              </a:ext>
            </a:extLst>
          </p:cNvPr>
          <p:cNvSpPr txBox="1"/>
          <p:nvPr/>
        </p:nvSpPr>
        <p:spPr>
          <a:xfrm>
            <a:off x="8267700" y="6477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/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3+4+5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=3.15=45;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=4.15=60;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=5.15=75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=3.4=12;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=4.4=16;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=5.4=20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blipFill>
                <a:blip r:embed="rId8"/>
                <a:stretch>
                  <a:fillRect l="-1785" r="-714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1522" y="715698"/>
            <a:ext cx="12304955" cy="8326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05704" y="453390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/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Chứng minh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Tìm ba số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=−76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blipFill>
                <a:blip r:embed="rId10"/>
                <a:stretch>
                  <a:fillRect l="-2295" r="-203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3908" y="710865"/>
            <a:ext cx="15500183" cy="886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/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blipFill>
                <a:blip r:embed="rId10"/>
                <a:stretch>
                  <a:fillRect l="-2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481BB0-D3A0-2B7B-4F88-6403C7DF174D}"/>
              </a:ext>
            </a:extLst>
          </p:cNvPr>
          <p:cNvSpPr txBox="1"/>
          <p:nvPr/>
        </p:nvSpPr>
        <p:spPr>
          <a:xfrm>
            <a:off x="7353299" y="148524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6134100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852366" y="4534642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/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20+24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blipFill>
                <a:blip r:embed="rId14"/>
                <a:stretch>
                  <a:fillRect l="-2130" r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978640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/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(SGK – tr.58)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21%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15,8 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blipFill>
                <a:blip r:embed="rId12"/>
                <a:stretch>
                  <a:fillRect l="-1265" r="-204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67854E-1E8E-C324-8BFA-599CA23DC837}"/>
              </a:ext>
            </a:extLst>
          </p:cNvPr>
          <p:cNvSpPr txBox="1"/>
          <p:nvPr/>
        </p:nvSpPr>
        <p:spPr>
          <a:xfrm>
            <a:off x="7353300" y="495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/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lượng khí oxygen thải ra môi trường và lượng khí carbon dioxide hấp thụ lần lượt là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tỉ lệ phần trăm của lượng khí oxygen thải ra môi trường và lượng khí carbon dioxide hấp thụ trong quá trình quang hợp của lá cây Atriplex rosea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21%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=21%=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lượng khí carbon dioxide lá cây thu vào nhiều hơn lượng oxygen lá cây thải ra môi trường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  <m:r>
                      <m:rPr>
                        <m:nor/>
                      </m:rPr>
                      <a:rPr lang="nl-NL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=15,8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blipFill>
                <a:blip r:embed="rId12"/>
                <a:stretch>
                  <a:fillRect l="-1566" r="-2525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32272" y="1453401"/>
            <a:ext cx="13823456" cy="7380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/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15,8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=0,2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=21.0,2=4,2(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=100.0,2=20(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hấp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thụ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4,2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blipFill>
                <a:blip r:embed="rId12"/>
                <a:stretch>
                  <a:fillRect l="-1796" r="-1738" b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3451" y="1837388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0307" y="6903852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49870" y="2284505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/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tr.58)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 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blipFill>
                <a:blip r:embed="rId12"/>
                <a:stretch>
                  <a:fillRect l="-1449" r="-2383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/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m:rPr>
                        <m:nor/>
                      </m:rPr>
                      <a: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6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=48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</m:t>
                    </m:r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36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=3.3=9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=5.3=15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=9.15=135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blipFill>
                <a:blip r:embed="rId10"/>
                <a:stretch>
                  <a:fillRect l="-1325" r="-1282" b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15313CA-606D-E72B-B838-88ED7CDA5109}"/>
              </a:ext>
            </a:extLst>
          </p:cNvPr>
          <p:cNvSpPr txBox="1"/>
          <p:nvPr/>
        </p:nvSpPr>
        <p:spPr>
          <a:xfrm>
            <a:off x="7353300" y="51146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426384"/>
            <a:ext cx="15712194" cy="743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012" y="632784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/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tr.58)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5; 6; 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blipFill>
                <a:blip r:embed="rId10"/>
                <a:stretch>
                  <a:fillRect l="-1665" r="-161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/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5;6;8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blipFill>
                <a:blip r:embed="rId8"/>
                <a:stretch>
                  <a:fillRect l="-1645" r="-1592" b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39FD037-E384-146B-3A1A-5D91C02FDEA0}"/>
              </a:ext>
            </a:extLst>
          </p:cNvPr>
          <p:cNvSpPr txBox="1"/>
          <p:nvPr/>
        </p:nvSpPr>
        <p:spPr>
          <a:xfrm>
            <a:off x="8382000" y="1244175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7810500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166449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7200" y="166449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43389" y="44215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/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=5.8=40;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=6.8=48;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=8.8=64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48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blipFill>
                <a:blip r:embed="rId12"/>
                <a:stretch>
                  <a:fillRect l="-1656" r="-1603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519641" y="1891115"/>
            <a:ext cx="13099495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tr.58)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5; 4; 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/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=36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5; 4; 3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blipFill>
                <a:blip r:embed="rId14"/>
                <a:stretch>
                  <a:fillRect l="-1874" r="-3071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B08D312-475C-BBA4-BA0A-CDD07F4BFD85}"/>
              </a:ext>
            </a:extLst>
          </p:cNvPr>
          <p:cNvSpPr txBox="1"/>
          <p:nvPr/>
        </p:nvSpPr>
        <p:spPr>
          <a:xfrm>
            <a:off x="7554450" y="182026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4213419" y="6252740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3165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/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dẫy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5+4+3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15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12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; 9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blipFill>
                <a:blip r:embed="rId12"/>
                <a:stretch>
                  <a:fillRect l="-1933" r="-3169" b="-4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676900"/>
            <a:ext cx="43588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7. Đại lượng  tỉ lệ thuận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2174999" y="323219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blipFill>
                <a:blip r:embed="rId14"/>
                <a:stretch>
                  <a:fillRect l="-179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/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12=6.8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15)=12.(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4.(−15)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blipFill>
                <a:blip r:embed="rId15"/>
                <a:stretch>
                  <a:fillRect l="-2428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6922609" y="35500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blipFill>
                <a:blip r:embed="rId1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dãy tỉ số bằng nhau.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blipFill>
                <a:blip r:embed="rId12"/>
                <a:stretch>
                  <a:fillRect l="-1871" r="-1819" b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3073</Words>
  <Application>Microsoft Office PowerPoint</Application>
  <PresentationFormat>Custom</PresentationFormat>
  <Paragraphs>223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Times New Roman</vt:lpstr>
      <vt:lpstr>Symbol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Colorful Kids Science Class  Presentation</dc:title>
  <dc:creator>Lê Thảo</dc:creator>
  <cp:lastModifiedBy>duonggiang140101@gmail.com</cp:lastModifiedBy>
  <cp:revision>6</cp:revision>
  <dcterms:created xsi:type="dcterms:W3CDTF">2006-08-16T00:00:00Z</dcterms:created>
  <dcterms:modified xsi:type="dcterms:W3CDTF">2024-11-02T02:02:19Z</dcterms:modified>
  <dc:identifier>DAFN8v5n_4A</dc:identifier>
</cp:coreProperties>
</file>