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Fredoka One" panose="020B0604020202020204" pitchFamily="2" charset="0"/>
      <p:regular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Palanquin Dark" panose="020B0604020202020204" charset="0"/>
      <p:regular r:id="rId55"/>
      <p:bold r:id="rId56"/>
    </p:embeddedFont>
    <p:embeddedFont>
      <p:font typeface="Roboto Condensed Light" panose="02000000000000000000" pitchFamily="2" charset="0"/>
      <p:regular r:id="rId57"/>
    </p:embeddedFont>
    <p:embeddedFont>
      <p:font typeface="Vibur" panose="020B0604020202020204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{ X; Đ; V}. 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dirty="0" err="1"/>
              <a:t>Lớp</a:t>
            </a:r>
            <a:r>
              <a:rPr lang="en-US" sz="2000" dirty="0"/>
              <a:t> 6B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”,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6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6,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Quay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1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ở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5; 6}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Số 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+ 1 </a:t>
            </a:r>
            <a:r>
              <a:rPr lang="vi-VN" sz="2000" dirty="0"/>
              <a:t>kí hiệu cho kết quả mà chiếc kim chỉ vào khi đĩa dừng lại ở số </a:t>
            </a:r>
            <a:r>
              <a:rPr lang="vi-VN" sz="2000" b="1" dirty="0">
                <a:solidFill>
                  <a:srgbClr val="002060"/>
                </a:solidFill>
              </a:rPr>
              <a:t>1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+ 3</a:t>
            </a:r>
            <a:r>
              <a:rPr lang="en-US" sz="2000" dirty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6.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/>
              <a:t>{1; 2; 3; 4; 5</a:t>
            </a:r>
            <a:r>
              <a:rPr lang="en-US" sz="2000" b="1" dirty="0"/>
              <a:t>; 6</a:t>
            </a:r>
            <a:r>
              <a:rPr lang="vi-VN" sz="2000" b="1" dirty="0"/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nâu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đỏ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vàng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nâu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hộp</a:t>
            </a:r>
            <a:r>
              <a:rPr lang="en-US" sz="2000" dirty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2588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Roboto Condensed Light</vt:lpstr>
      <vt:lpstr>Vibur</vt:lpstr>
      <vt:lpstr>Calibri Light</vt:lpstr>
      <vt:lpstr>Wingdings</vt:lpstr>
      <vt:lpstr>Calibri</vt:lpstr>
      <vt:lpstr>Fredoka One</vt:lpstr>
      <vt:lpstr>Palanquin Dark</vt:lpstr>
      <vt:lpstr>Open Sans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66</cp:revision>
  <dcterms:modified xsi:type="dcterms:W3CDTF">2023-01-26T01:50:54Z</dcterms:modified>
</cp:coreProperties>
</file>