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64" r:id="rId8"/>
    <p:sldId id="265" r:id="rId9"/>
    <p:sldId id="267" r:id="rId10"/>
    <p:sldId id="268" r:id="rId11"/>
    <p:sldId id="302" r:id="rId12"/>
    <p:sldId id="284" r:id="rId13"/>
    <p:sldId id="303" r:id="rId14"/>
    <p:sldId id="300" r:id="rId15"/>
    <p:sldId id="304" r:id="rId16"/>
    <p:sldId id="306" r:id="rId17"/>
    <p:sldId id="309" r:id="rId18"/>
    <p:sldId id="286" r:id="rId19"/>
    <p:sldId id="305" r:id="rId20"/>
    <p:sldId id="307" r:id="rId21"/>
    <p:sldId id="308" r:id="rId22"/>
    <p:sldId id="266" r:id="rId23"/>
    <p:sldId id="271" r:id="rId24"/>
    <p:sldId id="288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5A11"/>
    <a:srgbClr val="15142A"/>
    <a:srgbClr val="FAED3B"/>
    <a:srgbClr val="70AD47"/>
    <a:srgbClr val="A7FDFF"/>
    <a:srgbClr val="3CDFE6"/>
    <a:srgbClr val="0C0D0E"/>
    <a:srgbClr val="1F4E79"/>
    <a:srgbClr val="ED7D31"/>
    <a:srgbClr val="FFD3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-1092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VD3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13.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slide 13.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291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19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Dặn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dò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02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1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VD1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LT1,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2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23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4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slide" Target="slide16.xml"/><Relationship Id="rId10" Type="http://schemas.openxmlformats.org/officeDocument/2006/relationships/slide" Target="slide12.xml"/><Relationship Id="rId4" Type="http://schemas.openxmlformats.org/officeDocument/2006/relationships/slide" Target="slide15.xml"/><Relationship Id="rId9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microsoft.com/office/2007/relationships/hdphoto" Target="../media/hdphoto1.wdp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nhân,phép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Đ8-C2-B3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633634" y="902360"/>
            <a:ext cx="583364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919" y="229043"/>
            <a:ext cx="611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1597472" y="1796097"/>
            <a:ext cx="1768433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72380" y="3033377"/>
            <a:ext cx="1439818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38803" y="3991689"/>
            <a:ext cx="441018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98213" y="5895399"/>
            <a:ext cx="21980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520697" y="1699675"/>
          <a:ext cx="1983055" cy="904040"/>
        </p:xfrm>
        <a:graphic>
          <a:graphicData uri="http://schemas.openxmlformats.org/presentationml/2006/ole">
            <p:oleObj spid="_x0000_s52226" name="Equation" r:id="rId4" imgW="863280" imgH="39348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3167895" y="2858495"/>
          <a:ext cx="3305995" cy="892094"/>
        </p:xfrm>
        <a:graphic>
          <a:graphicData uri="http://schemas.openxmlformats.org/presentationml/2006/ole">
            <p:oleObj spid="_x0000_s52227" name="Equation" r:id="rId5" imgW="1600200" imgH="43164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528448" y="4687295"/>
          <a:ext cx="3928594" cy="954087"/>
        </p:xfrm>
        <a:graphic>
          <a:graphicData uri="http://schemas.openxmlformats.org/presentationml/2006/ole">
            <p:oleObj spid="_x0000_s52228" name="Equation" r:id="rId6" imgW="1777680" imgH="43164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198318" y="5744732"/>
          <a:ext cx="2159363" cy="880793"/>
        </p:xfrm>
        <a:graphic>
          <a:graphicData uri="http://schemas.openxmlformats.org/presentationml/2006/ole">
            <p:oleObj spid="_x0000_s52229" name="Equation" r:id="rId7" imgW="9651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30315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6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8620" y="1198863"/>
            <a:ext cx="46330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4643" y="2963186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277477" y="954142"/>
          <a:ext cx="3253321" cy="1138129"/>
        </p:xfrm>
        <a:graphic>
          <a:graphicData uri="http://schemas.openxmlformats.org/presentationml/2006/ole">
            <p:oleObj spid="_x0000_s19498" name="Equation" r:id="rId5" imgW="1244520" imgH="444240" progId="Equation.DSMT4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1615573" y="2618706"/>
          <a:ext cx="3792538" cy="1214438"/>
        </p:xfrm>
        <a:graphic>
          <a:graphicData uri="http://schemas.openxmlformats.org/presentationml/2006/ole">
            <p:oleObj spid="_x0000_s19503" name="Equation" r:id="rId6" imgW="1358640" imgH="44424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438775" y="2641600"/>
          <a:ext cx="3863975" cy="1249363"/>
        </p:xfrm>
        <a:graphic>
          <a:graphicData uri="http://schemas.openxmlformats.org/presentationml/2006/ole">
            <p:oleObj spid="_x0000_s19504" name="Equation" r:id="rId7" imgW="1384200" imgH="4572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974140" y="4061076"/>
          <a:ext cx="7799388" cy="1214437"/>
        </p:xfrm>
        <a:graphic>
          <a:graphicData uri="http://schemas.openxmlformats.org/presentationml/2006/ole">
            <p:oleObj spid="_x0000_s19505" name="Equation" r:id="rId8" imgW="2793960" imgH="44424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654300" y="5403850"/>
          <a:ext cx="4714875" cy="1144588"/>
        </p:xfrm>
        <a:graphic>
          <a:graphicData uri="http://schemas.openxmlformats.org/presentationml/2006/ole">
            <p:oleObj spid="_x0000_s19506" name="Equation" r:id="rId9" imgW="168876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7208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738620" y="1198863"/>
            <a:ext cx="46330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45)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4643" y="2963186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530975" y="1019175"/>
          <a:ext cx="4748213" cy="1008063"/>
        </p:xfrm>
        <a:graphic>
          <a:graphicData uri="http://schemas.openxmlformats.org/presentationml/2006/ole">
            <p:oleObj spid="_x0000_s53250" name="Equation" r:id="rId5" imgW="1815840" imgH="393480" progId="Equation.DSMT4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1700296" y="2769269"/>
          <a:ext cx="5424488" cy="1077913"/>
        </p:xfrm>
        <a:graphic>
          <a:graphicData uri="http://schemas.openxmlformats.org/presentationml/2006/ole">
            <p:oleObj spid="_x0000_s53251" name="Equation" r:id="rId6" imgW="1942920" imgH="39348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132973" y="2709195"/>
          <a:ext cx="4148137" cy="1182687"/>
        </p:xfrm>
        <a:graphic>
          <a:graphicData uri="http://schemas.openxmlformats.org/presentationml/2006/ole">
            <p:oleObj spid="_x0000_s53252" name="Equation" r:id="rId7" imgW="1485720" imgH="43164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464594" y="4145547"/>
          <a:ext cx="6523037" cy="1077913"/>
        </p:xfrm>
        <a:graphic>
          <a:graphicData uri="http://schemas.openxmlformats.org/presentationml/2006/ole">
            <p:oleObj spid="_x0000_s53253" name="Equation" r:id="rId8" imgW="2336760" imgH="39348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1398671" y="5450973"/>
          <a:ext cx="4076700" cy="1147763"/>
        </p:xfrm>
        <a:graphic>
          <a:graphicData uri="http://schemas.openxmlformats.org/presentationml/2006/ole">
            <p:oleObj spid="_x0000_s53254" name="Equation" r:id="rId9" imgW="146016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7208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>
            <a:hlinkClick r:id="rId4" action="ppaction://hlinksldjump"/>
          </p:cNvPr>
          <p:cNvSpPr/>
          <p:nvPr/>
        </p:nvSpPr>
        <p:spPr>
          <a:xfrm>
            <a:off x="917739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8">
            <a:hlinkClick r:id="rId6" action="ppaction://hlinksldjump"/>
          </p:cNvPr>
          <p:cNvSpPr/>
          <p:nvPr/>
        </p:nvSpPr>
        <p:spPr>
          <a:xfrm>
            <a:off x="846967" y="38452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3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3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4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Isosceles Triangle 4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Isosceles Triangle 4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Isosceles Triangle 4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Heart 50">
            <a:hlinkClick r:id="rId10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3584" y="532524"/>
            <a:ext cx="3801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ounded Rectangle 52">
            <a:hlinkClick r:id="rId11" action="ppaction://hlinksldjump"/>
          </p:cNvPr>
          <p:cNvSpPr/>
          <p:nvPr/>
        </p:nvSpPr>
        <p:spPr>
          <a:xfrm>
            <a:off x="2394214" y="3858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7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715" y="3067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4195" y="2702082"/>
            <a:ext cx="6578707" cy="369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003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7108" y="888897"/>
            <a:ext cx="44005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40" y="3258753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1883771" y="3941359"/>
          <a:ext cx="7626350" cy="2027238"/>
        </p:xfrm>
        <a:graphic>
          <a:graphicData uri="http://schemas.openxmlformats.org/presentationml/2006/ole">
            <p:oleObj spid="_x0000_s9438" name="Equation" r:id="rId5" imgW="3263760" imgH="88884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1302121"/>
              </p:ext>
            </p:extLst>
          </p:nvPr>
        </p:nvGraphicFramePr>
        <p:xfrm>
          <a:off x="2497165" y="1643009"/>
          <a:ext cx="3644900" cy="1000125"/>
        </p:xfrm>
        <a:graphic>
          <a:graphicData uri="http://schemas.openxmlformats.org/presentationml/2006/ole">
            <p:oleObj spid="_x0000_s9440" name="Equation" r:id="rId6" imgW="1562040" imgH="444240" progId="Equation.DSMT4">
              <p:embed/>
            </p:oleObj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9" name="Right Arrow 18">
            <a:hlinkClick r:id="rId7" action="ppaction://hlinksldjump"/>
          </p:cNvPr>
          <p:cNvSpPr/>
          <p:nvPr/>
        </p:nvSpPr>
        <p:spPr>
          <a:xfrm>
            <a:off x="8357938" y="61762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7108" y="888897"/>
            <a:ext cx="431073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40" y="3258753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1751013" y="3724275"/>
          <a:ext cx="7893050" cy="2462213"/>
        </p:xfrm>
        <a:graphic>
          <a:graphicData uri="http://schemas.openxmlformats.org/presentationml/2006/ole">
            <p:oleObj spid="_x0000_s54274" name="Equation" r:id="rId5" imgW="3377880" imgH="107928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45596544"/>
              </p:ext>
            </p:extLst>
          </p:nvPr>
        </p:nvGraphicFramePr>
        <p:xfrm>
          <a:off x="2538736" y="1705056"/>
          <a:ext cx="3560762" cy="1036637"/>
        </p:xfrm>
        <a:graphic>
          <a:graphicData uri="http://schemas.openxmlformats.org/presentationml/2006/ole">
            <p:oleObj spid="_x0000_s54276" name="Equation" r:id="rId6" imgW="1498320" imgH="444240" progId="Equation.DSMT4">
              <p:embed/>
            </p:oleObj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9" name="Right Arrow 18">
            <a:hlinkClick r:id="rId7" action="ppaction://hlinksldjump"/>
          </p:cNvPr>
          <p:cNvSpPr/>
          <p:nvPr/>
        </p:nvSpPr>
        <p:spPr>
          <a:xfrm>
            <a:off x="8406063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7108" y="888897"/>
            <a:ext cx="44005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40" y="3258753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2186498" y="3129017"/>
          <a:ext cx="6588125" cy="3127375"/>
        </p:xfrm>
        <a:graphic>
          <a:graphicData uri="http://schemas.openxmlformats.org/presentationml/2006/ole">
            <p:oleObj spid="_x0000_s63490" name="Equation" r:id="rId5" imgW="2819160" imgH="13716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1302121"/>
              </p:ext>
            </p:extLst>
          </p:nvPr>
        </p:nvGraphicFramePr>
        <p:xfrm>
          <a:off x="2836863" y="1643063"/>
          <a:ext cx="2963862" cy="1000125"/>
        </p:xfrm>
        <a:graphic>
          <a:graphicData uri="http://schemas.openxmlformats.org/presentationml/2006/ole">
            <p:oleObj spid="_x0000_s63491" name="Equation" r:id="rId6" imgW="1269720" imgH="444240" progId="Equation.DSMT4">
              <p:embed/>
            </p:oleObj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7" name="Right Arrow 16">
            <a:hlinkClick r:id="rId7" action="ppaction://hlinksldjump"/>
          </p:cNvPr>
          <p:cNvSpPr/>
          <p:nvPr/>
        </p:nvSpPr>
        <p:spPr>
          <a:xfrm>
            <a:off x="824564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7108" y="888897"/>
            <a:ext cx="431073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640" y="3258753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446090"/>
              </p:ext>
            </p:extLst>
          </p:nvPr>
        </p:nvGraphicFramePr>
        <p:xfrm>
          <a:off x="1839536" y="3261236"/>
          <a:ext cx="7745412" cy="2954337"/>
        </p:xfrm>
        <a:graphic>
          <a:graphicData uri="http://schemas.openxmlformats.org/presentationml/2006/ole">
            <p:oleObj spid="_x0000_s64514" name="Equation" r:id="rId5" imgW="3314520" imgH="1295280" progId="Equation.DSMT4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45596544"/>
              </p:ext>
            </p:extLst>
          </p:nvPr>
        </p:nvGraphicFramePr>
        <p:xfrm>
          <a:off x="2222500" y="1763713"/>
          <a:ext cx="4194175" cy="919162"/>
        </p:xfrm>
        <a:graphic>
          <a:graphicData uri="http://schemas.openxmlformats.org/presentationml/2006/ole">
            <p:oleObj spid="_x0000_s64515" name="Equation" r:id="rId6" imgW="1765080" imgH="393480" progId="Equation.DSMT4">
              <p:embed/>
            </p:oleObj>
          </a:graphicData>
        </a:graphic>
      </p:graphicFrame>
      <p:sp>
        <p:nvSpPr>
          <p:cNvPr id="24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428821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96538" y="2191866"/>
            <a:ext cx="755224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ự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ệ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â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ứ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á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ấ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ạ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đầ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357989" y="774394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6" y="1681155"/>
            <a:ext cx="8378529" cy="75053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518675" y="904859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07275"/>
            <a:ext cx="10395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321617"/>
            <a:ext cx="8352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629696"/>
            <a:ext cx="6724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971322"/>
            <a:ext cx="8352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32674949"/>
              </p:ext>
            </p:extLst>
          </p:nvPr>
        </p:nvGraphicFramePr>
        <p:xfrm>
          <a:off x="0" y="3291840"/>
          <a:ext cx="123825" cy="180975"/>
        </p:xfrm>
        <a:graphic>
          <a:graphicData uri="http://schemas.openxmlformats.org/presentationml/2006/ole">
            <p:oleObj spid="_x0000_s12538" name="Equation" r:id="rId6" imgW="126725" imgH="177415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4150346"/>
              </p:ext>
            </p:extLst>
          </p:nvPr>
        </p:nvGraphicFramePr>
        <p:xfrm>
          <a:off x="0" y="3815715"/>
          <a:ext cx="123825" cy="180975"/>
        </p:xfrm>
        <a:graphic>
          <a:graphicData uri="http://schemas.openxmlformats.org/presentationml/2006/ole">
            <p:oleObj spid="_x0000_s12541" name="Equation" r:id="rId7" imgW="126725" imgH="177415" progId="Equation.DSMT4">
              <p:embed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23139" y="2548770"/>
            <a:ext cx="102194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km.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 km/h.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(km/h)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49924" y="1834231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3049" y="3136612"/>
            <a:ext cx="73228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720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639093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40" y="2040927"/>
            <a:ext cx="8092440" cy="2776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Đọc lại toàn bộ nội dung bài đã học.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Học thuộc:</a:t>
            </a:r>
            <a:r>
              <a:rPr lang="nl-NL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 nhân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phân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lang="nl-N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các tính chất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còn lại của bài, tiết sau học tiếp.</a:t>
            </a:r>
            <a:endParaRPr lang="en-US" sz="3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p14:dur="1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3" y="3219897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1813" y="897204"/>
            <a:ext cx="98042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Trong quá trình tính</a:t>
            </a:r>
            <a:r>
              <a:rPr kumimoji="0" lang="nl-NL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toán, nhiều lúc ta phải thực hiện phép nhân,phép chia hai phân thức.</a:t>
            </a:r>
            <a:endParaRPr kumimoji="0" lang="nl-NL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nl-NL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5906" y="2356884"/>
            <a:ext cx="11328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</a:t>
            </a:r>
            <a:r>
              <a:rPr kumimoji="0" lang="vi-V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ậy làm thế nào để thực hiện được phép nhân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chia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hai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kumimoji="0" lang="vi-VN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057"/>
            <a:ext cx="1064437" cy="9579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505746" y="311878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98877" y="131764"/>
            <a:ext cx="537198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3681" y="1235672"/>
            <a:ext cx="1004691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44)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9539" y="2666529"/>
            <a:ext cx="100540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677724"/>
            <a:ext cx="11824071" cy="556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769" y="671622"/>
            <a:ext cx="578235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372410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68153" y="3279490"/>
            <a:ext cx="6921726" cy="653685"/>
            <a:chOff x="4838077" y="83128"/>
            <a:chExt cx="753490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38077" y="83128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82"/>
            <a:ext cx="2357562" cy="2357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3966" y="1363639"/>
            <a:ext cx="1806905" cy="556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915413"/>
              </p:ext>
            </p:extLst>
          </p:nvPr>
        </p:nvGraphicFramePr>
        <p:xfrm>
          <a:off x="3575831" y="2986788"/>
          <a:ext cx="2159000" cy="1025525"/>
        </p:xfrm>
        <a:graphic>
          <a:graphicData uri="http://schemas.openxmlformats.org/presentationml/2006/ole">
            <p:oleObj spid="_x0000_s4424" name="Equation" r:id="rId5" imgW="812520" imgH="393480" progId="Equation.DSMT4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632639" y="2098528"/>
            <a:ext cx="10993715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6FD194B4-275B-4D7C-9A52-03004FB6F2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58478" y="-423667"/>
            <a:ext cx="34290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713" y="2727180"/>
            <a:ext cx="1717137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endParaRPr lang="en-US" sz="32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8412" y="3495873"/>
            <a:ext cx="10937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Ta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dạng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gọn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05090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2907" y="201405"/>
            <a:ext cx="57776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956" y="2160271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802657" y="2776995"/>
          <a:ext cx="2884487" cy="1270000"/>
        </p:xfrm>
        <a:graphic>
          <a:graphicData uri="http://schemas.openxmlformats.org/presentationml/2006/ole">
            <p:oleObj spid="_x0000_s6239" name="Equation" r:id="rId5" imgW="1002960" imgH="44424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78504" y="2896711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</a:t>
            </a:r>
            <a:endParaRPr lang="en-US" sz="32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838469" y="4163071"/>
          <a:ext cx="4300538" cy="1244600"/>
        </p:xfrm>
        <a:graphic>
          <a:graphicData uri="http://schemas.openxmlformats.org/presentationml/2006/ole">
            <p:oleObj spid="_x0000_s6240" name="Equation" r:id="rId6" imgW="1434960" imgH="41904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6066412" y="1220835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701999" y="116246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</a:t>
            </a:r>
            <a:endParaRPr lang="en-US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0371096"/>
              </p:ext>
            </p:extLst>
          </p:nvPr>
        </p:nvGraphicFramePr>
        <p:xfrm>
          <a:off x="3240814" y="935710"/>
          <a:ext cx="2776538" cy="1308100"/>
        </p:xfrm>
        <a:graphic>
          <a:graphicData uri="http://schemas.openxmlformats.org/presentationml/2006/ole">
            <p:oleObj spid="_x0000_s6241" name="Equation" r:id="rId7" imgW="939600" imgH="4442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294002" y="4463833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0071871"/>
              </p:ext>
            </p:extLst>
          </p:nvPr>
        </p:nvGraphicFramePr>
        <p:xfrm>
          <a:off x="6742114" y="844764"/>
          <a:ext cx="4119562" cy="1309688"/>
        </p:xfrm>
        <a:graphic>
          <a:graphicData uri="http://schemas.openxmlformats.org/presentationml/2006/ole">
            <p:oleObj spid="_x0000_s6242" name="Equation" r:id="rId8" imgW="1320480" imgH="41904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3876675" y="2805113"/>
          <a:ext cx="2555875" cy="1270000"/>
        </p:xfrm>
        <a:graphic>
          <a:graphicData uri="http://schemas.openxmlformats.org/presentationml/2006/ole">
            <p:oleObj spid="_x0000_s6243" name="Equation" r:id="rId9" imgW="888840" imgH="44424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6538590" y="2740698"/>
          <a:ext cx="2884487" cy="1270000"/>
        </p:xfrm>
        <a:graphic>
          <a:graphicData uri="http://schemas.openxmlformats.org/presentationml/2006/ole">
            <p:oleObj spid="_x0000_s6244" name="Equation" r:id="rId10" imgW="1002960" imgH="4442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5303838" y="4176713"/>
          <a:ext cx="4073525" cy="1244600"/>
        </p:xfrm>
        <a:graphic>
          <a:graphicData uri="http://schemas.openxmlformats.org/presentationml/2006/ole">
            <p:oleObj spid="_x0000_s6245" name="Equation" r:id="rId11" imgW="1358640" imgH="41904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749300" y="5414963"/>
          <a:ext cx="3578225" cy="1244600"/>
        </p:xfrm>
        <a:graphic>
          <a:graphicData uri="http://schemas.openxmlformats.org/presentationml/2006/ole">
            <p:oleObj spid="_x0000_s6246" name="Equation" r:id="rId12" imgW="1193760" imgH="41904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4392278" y="5385887"/>
          <a:ext cx="3578225" cy="1244600"/>
        </p:xfrm>
        <a:graphic>
          <a:graphicData uri="http://schemas.openxmlformats.org/presentationml/2006/ole">
            <p:oleObj spid="_x0000_s6247" name="Equation" r:id="rId13" imgW="1193760" imgH="41904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7975223" y="5387221"/>
          <a:ext cx="1901825" cy="1244600"/>
        </p:xfrm>
        <a:graphic>
          <a:graphicData uri="http://schemas.openxmlformats.org/presentationml/2006/ole">
            <p:oleObj spid="_x0000_s6248" name="Equation" r:id="rId14" imgW="63468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6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782907" y="201405"/>
            <a:ext cx="66058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(SGK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44)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956" y="2160271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55A1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2601778" y="2824432"/>
          <a:ext cx="3286125" cy="954087"/>
        </p:xfrm>
        <a:graphic>
          <a:graphicData uri="http://schemas.openxmlformats.org/presentationml/2006/ole">
            <p:oleObj spid="_x0000_s51202" name="Equation" r:id="rId5" imgW="1434960" imgH="41904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1952320" y="2865714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</a:t>
            </a:r>
            <a:endParaRPr lang="en-US" sz="32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2427099" y="4850082"/>
          <a:ext cx="3133725" cy="823912"/>
        </p:xfrm>
        <a:graphic>
          <a:graphicData uri="http://schemas.openxmlformats.org/presentationml/2006/ole">
            <p:oleObj spid="_x0000_s51203" name="Equation" r:id="rId6" imgW="1485720" imgH="393480" progId="Equation.DSMT4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6701842" y="1220835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516019" y="1131470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</a:rPr>
              <a:t>a)</a:t>
            </a:r>
            <a:endParaRPr lang="en-US" sz="3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0371096"/>
              </p:ext>
            </p:extLst>
          </p:nvPr>
        </p:nvGraphicFramePr>
        <p:xfrm>
          <a:off x="3070415" y="971550"/>
          <a:ext cx="3547361" cy="1089877"/>
        </p:xfrm>
        <a:graphic>
          <a:graphicData uri="http://schemas.openxmlformats.org/presentationml/2006/ole">
            <p:oleObj spid="_x0000_s51204" name="Equation" r:id="rId7" imgW="1358640" imgH="419040" progId="Equation.DSMT4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843832" y="4913283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</a:rPr>
              <a:t>)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30071871"/>
              </p:ext>
            </p:extLst>
          </p:nvPr>
        </p:nvGraphicFramePr>
        <p:xfrm>
          <a:off x="7174182" y="884238"/>
          <a:ext cx="3752123" cy="1078996"/>
        </p:xfrm>
        <a:graphic>
          <a:graphicData uri="http://schemas.openxmlformats.org/presentationml/2006/ole">
            <p:oleObj spid="_x0000_s51205" name="Equation" r:id="rId8" imgW="1371600" imgH="39348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5868584" y="2809498"/>
          <a:ext cx="3286125" cy="1011238"/>
        </p:xfrm>
        <a:graphic>
          <a:graphicData uri="http://schemas.openxmlformats.org/presentationml/2006/ole">
            <p:oleObj spid="_x0000_s51206" name="Equation" r:id="rId9" imgW="1434960" imgH="44424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2355850" y="3786188"/>
          <a:ext cx="3578225" cy="1011237"/>
        </p:xfrm>
        <a:graphic>
          <a:graphicData uri="http://schemas.openxmlformats.org/presentationml/2006/ole">
            <p:oleObj spid="_x0000_s51207" name="Equation" r:id="rId10" imgW="1562040" imgH="4442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085707"/>
              </p:ext>
            </p:extLst>
          </p:nvPr>
        </p:nvGraphicFramePr>
        <p:xfrm>
          <a:off x="6106413" y="3889752"/>
          <a:ext cx="1047750" cy="895350"/>
        </p:xfrm>
        <a:graphic>
          <a:graphicData uri="http://schemas.openxmlformats.org/presentationml/2006/ole">
            <p:oleObj spid="_x0000_s51208" name="Equation" r:id="rId11" imgW="457200" imgH="393480" progId="Equation.DSMT4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5820744" y="4835901"/>
          <a:ext cx="2355850" cy="877888"/>
        </p:xfrm>
        <a:graphic>
          <a:graphicData uri="http://schemas.openxmlformats.org/presentationml/2006/ole">
            <p:oleObj spid="_x0000_s51209" name="Equation" r:id="rId12" imgW="1117440" imgH="419040" progId="Equation.DSMT4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2735263" y="5630863"/>
          <a:ext cx="1579562" cy="931862"/>
        </p:xfrm>
        <a:graphic>
          <a:graphicData uri="http://schemas.openxmlformats.org/presentationml/2006/ole">
            <p:oleObj spid="_x0000_s51210" name="Equation" r:id="rId13" imgW="749160" imgH="44424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20882582"/>
              </p:ext>
            </p:extLst>
          </p:nvPr>
        </p:nvGraphicFramePr>
        <p:xfrm>
          <a:off x="4603750" y="5691188"/>
          <a:ext cx="1527175" cy="879475"/>
        </p:xfrm>
        <a:graphic>
          <a:graphicData uri="http://schemas.openxmlformats.org/presentationml/2006/ole">
            <p:oleObj spid="_x0000_s51211" name="Equation" r:id="rId14" imgW="72360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4" grpId="0"/>
      <p:bldP spid="16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2" y="783600"/>
            <a:ext cx="1064437" cy="9579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47108" y="888897"/>
            <a:ext cx="457542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44):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74597" y="1522292"/>
            <a:ext cx="673613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30966" y="2518561"/>
            <a:ext cx="901209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919" y="229043"/>
            <a:ext cx="611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096001" y="3162530"/>
            <a:ext cx="552106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48401" y="3810876"/>
            <a:ext cx="1669047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76814" y="4319736"/>
            <a:ext cx="1340432" cy="548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05228" y="5045574"/>
            <a:ext cx="431079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2647" y="5693921"/>
            <a:ext cx="21980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00206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315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34" grpId="0"/>
      <p:bldP spid="35" grpId="0"/>
      <p:bldP spid="36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836</TotalTime>
  <Words>1030</Words>
  <Application>Microsoft Office PowerPoint</Application>
  <PresentationFormat>Custom</PresentationFormat>
  <Paragraphs>159</Paragraphs>
  <Slides>23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Equation</vt:lpstr>
      <vt:lpstr>MathType 7.0 Equation</vt:lpstr>
      <vt:lpstr> Phép nhân,phép chia phân thức đại số (tiết 1)</vt:lpstr>
      <vt:lpstr>Thực hiện theo các yêu cầu sau: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Remember… Safety First!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HT</cp:lastModifiedBy>
  <cp:revision>95</cp:revision>
  <dcterms:created xsi:type="dcterms:W3CDTF">2021-06-07T13:44:30Z</dcterms:created>
  <dcterms:modified xsi:type="dcterms:W3CDTF">2023-07-26T03:33:33Z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