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91" r:id="rId6"/>
    <p:sldId id="340" r:id="rId7"/>
    <p:sldId id="341" r:id="rId8"/>
    <p:sldId id="342" r:id="rId9"/>
    <p:sldId id="305" r:id="rId10"/>
    <p:sldId id="343" r:id="rId11"/>
    <p:sldId id="317" r:id="rId12"/>
    <p:sldId id="344" r:id="rId13"/>
    <p:sldId id="345" r:id="rId14"/>
    <p:sldId id="320" r:id="rId15"/>
    <p:sldId id="346" r:id="rId16"/>
    <p:sldId id="350" r:id="rId17"/>
    <p:sldId id="351" r:id="rId18"/>
    <p:sldId id="349" r:id="rId19"/>
    <p:sldId id="352" r:id="rId20"/>
    <p:sldId id="353" r:id="rId21"/>
    <p:sldId id="325" r:id="rId22"/>
    <p:sldId id="272" r:id="rId23"/>
    <p:sldId id="277" r:id="rId24"/>
    <p:sldId id="278" r:id="rId25"/>
    <p:sldId id="354" r:id="rId26"/>
    <p:sldId id="280" r:id="rId27"/>
    <p:sldId id="281" r:id="rId28"/>
    <p:sldId id="282" r:id="rId29"/>
    <p:sldId id="329" r:id="rId30"/>
    <p:sldId id="355" r:id="rId31"/>
    <p:sldId id="279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618C03"/>
    <a:srgbClr val="161E3C"/>
    <a:srgbClr val="8C0E03"/>
    <a:srgbClr val="002060"/>
    <a:srgbClr val="FFFFFF"/>
    <a:srgbClr val="D92B04"/>
    <a:srgbClr val="F2B705"/>
    <a:srgbClr val="D97904"/>
    <a:srgbClr val="87B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9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97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10-Aug-23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59.png"/><Relationship Id="rId18" Type="http://schemas.openxmlformats.org/officeDocument/2006/relationships/oleObject" Target="../embeddings/oleObject5.bin"/><Relationship Id="rId3" Type="http://schemas.openxmlformats.org/officeDocument/2006/relationships/image" Target="../media/image44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image" Target="../media/image43.emf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8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57.png"/><Relationship Id="rId4" Type="http://schemas.openxmlformats.org/officeDocument/2006/relationships/image" Target="../media/image46.png"/><Relationship Id="rId9" Type="http://schemas.openxmlformats.org/officeDocument/2006/relationships/image" Target="../media/image56.png"/><Relationship Id="rId1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slide" Target="slide22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3.png"/><Relationship Id="rId7" Type="http://schemas.openxmlformats.org/officeDocument/2006/relationships/image" Target="../media/image54.gif"/><Relationship Id="rId12" Type="http://schemas.openxmlformats.org/officeDocument/2006/relationships/slide" Target="slide26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33" Type="http://schemas.openxmlformats.org/officeDocument/2006/relationships/image" Target="../media/image79.png"/><Relationship Id="rId2" Type="http://schemas.openxmlformats.org/officeDocument/2006/relationships/audio" Target="../media/media3.wma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77.png"/><Relationship Id="rId1" Type="http://schemas.microsoft.com/office/2007/relationships/media" Target="../media/media3.wma"/><Relationship Id="rId6" Type="http://schemas.openxmlformats.org/officeDocument/2006/relationships/image" Target="../media/image53.png"/><Relationship Id="rId11" Type="http://schemas.openxmlformats.org/officeDocument/2006/relationships/image" Target="../media/image64.gif"/><Relationship Id="rId24" Type="http://schemas.openxmlformats.org/officeDocument/2006/relationships/slide" Target="slide21.xml"/><Relationship Id="rId32" Type="http://schemas.openxmlformats.org/officeDocument/2006/relationships/slide" Target="slide25.xml"/><Relationship Id="rId5" Type="http://schemas.openxmlformats.org/officeDocument/2006/relationships/image" Target="../media/image52.png"/><Relationship Id="rId15" Type="http://schemas.openxmlformats.org/officeDocument/2006/relationships/image" Target="../media/image67.jpeg"/><Relationship Id="rId23" Type="http://schemas.openxmlformats.org/officeDocument/2006/relationships/image" Target="../media/image74.png"/><Relationship Id="rId28" Type="http://schemas.openxmlformats.org/officeDocument/2006/relationships/slide" Target="slide23.xml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31" Type="http://schemas.openxmlformats.org/officeDocument/2006/relationships/image" Target="../media/image78.png"/><Relationship Id="rId4" Type="http://schemas.openxmlformats.org/officeDocument/2006/relationships/audio" Target="../media/audio1.wav"/><Relationship Id="rId9" Type="http://schemas.openxmlformats.org/officeDocument/2006/relationships/image" Target="../media/image56.gif"/><Relationship Id="rId14" Type="http://schemas.openxmlformats.org/officeDocument/2006/relationships/image" Target="../media/image66.png"/><Relationship Id="rId22" Type="http://schemas.openxmlformats.org/officeDocument/2006/relationships/slide" Target="slide20.xml"/><Relationship Id="rId27" Type="http://schemas.openxmlformats.org/officeDocument/2006/relationships/image" Target="../media/image76.png"/><Relationship Id="rId30" Type="http://schemas.openxmlformats.org/officeDocument/2006/relationships/slide" Target="slide24.xml"/><Relationship Id="rId8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85.png"/><Relationship Id="rId4" Type="http://schemas.openxmlformats.org/officeDocument/2006/relationships/image" Target="../media/image8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slide" Target="slide19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BÌNH CỦA TAM GIÁC</a:t>
            </a:r>
            <a:endParaRPr lang="en-US" sz="5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Duyên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925246" y="2094255"/>
            <a:ext cx="7391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– C8 - </a:t>
            </a:r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90D44C4-1508-1DD1-D7EC-1C4E7D5114F0}"/>
              </a:ext>
            </a:extLst>
          </p:cNvPr>
          <p:cNvSpPr txBox="1"/>
          <p:nvPr/>
        </p:nvSpPr>
        <p:spPr>
          <a:xfrm>
            <a:off x="323228" y="99749"/>
            <a:ext cx="10892168" cy="89255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F2E03B1-1F31-7804-76E4-13F09D126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19" y="865414"/>
            <a:ext cx="4021223" cy="33069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50919EE9-EC36-C29A-FA5B-8BFD5A1500BB}"/>
              </a:ext>
            </a:extLst>
          </p:cNvPr>
          <p:cNvCxnSpPr>
            <a:cxnSpLocks/>
          </p:cNvCxnSpPr>
          <p:nvPr/>
        </p:nvCxnSpPr>
        <p:spPr>
          <a:xfrm>
            <a:off x="1324947" y="1029625"/>
            <a:ext cx="0" cy="164708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10D991A3-240C-005E-2002-B26370DB912B}"/>
              </a:ext>
            </a:extLst>
          </p:cNvPr>
          <p:cNvCxnSpPr>
            <a:cxnSpLocks/>
          </p:cNvCxnSpPr>
          <p:nvPr/>
        </p:nvCxnSpPr>
        <p:spPr>
          <a:xfrm>
            <a:off x="446678" y="1922102"/>
            <a:ext cx="673905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6868A70F-2042-FA78-AC65-210BF79479A5}"/>
              </a:ext>
            </a:extLst>
          </p:cNvPr>
          <p:cNvSpPr txBox="1"/>
          <p:nvPr/>
        </p:nvSpPr>
        <p:spPr>
          <a:xfrm>
            <a:off x="549035" y="2102767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0631587-E478-1A1F-6FCF-938D69B1D07B}"/>
              </a:ext>
            </a:extLst>
          </p:cNvPr>
          <p:cNvSpPr txBox="1"/>
          <p:nvPr/>
        </p:nvSpPr>
        <p:spPr>
          <a:xfrm>
            <a:off x="539426" y="1270524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6EAE3FEA-860D-07BF-D338-22ECC9E27DFA}"/>
                  </a:ext>
                </a:extLst>
              </p:cNvPr>
              <p:cNvSpPr txBox="1"/>
              <p:nvPr/>
            </p:nvSpPr>
            <p:spPr>
              <a:xfrm>
                <a:off x="895866" y="1061606"/>
                <a:ext cx="6759485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𝑀𝐴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𝑀𝐵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𝑁𝐴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𝑁𝐶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𝐴𝐶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6EAE3FEA-860D-07BF-D338-22ECC9E27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66" y="1061606"/>
                <a:ext cx="6759485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9E46FEEC-9A6F-E272-B1DB-2A98BB916828}"/>
                  </a:ext>
                </a:extLst>
              </p:cNvPr>
              <p:cNvSpPr txBox="1"/>
              <p:nvPr/>
            </p:nvSpPr>
            <p:spPr>
              <a:xfrm>
                <a:off x="3158254" y="1910025"/>
                <a:ext cx="1726036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𝑀𝑁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𝐵𝐶</m:t>
                      </m:r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9E46FEEC-9A6F-E272-B1DB-2A98BB916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254" y="1910025"/>
                <a:ext cx="1726036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Nhóm 36">
            <a:extLst>
              <a:ext uri="{FF2B5EF4-FFF2-40B4-BE49-F238E27FC236}">
                <a16:creationId xmlns:a16="http://schemas.microsoft.com/office/drawing/2014/main" id="{F27A517C-4B06-7DBD-ADCD-AC2FF64599D7}"/>
              </a:ext>
            </a:extLst>
          </p:cNvPr>
          <p:cNvGrpSpPr/>
          <p:nvPr/>
        </p:nvGrpSpPr>
        <p:grpSpPr>
          <a:xfrm>
            <a:off x="1600548" y="2102767"/>
            <a:ext cx="1429787" cy="471297"/>
            <a:chOff x="1600548" y="2205408"/>
            <a:chExt cx="1429787" cy="471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Hộp Văn bản 32">
                  <a:extLst>
                    <a:ext uri="{FF2B5EF4-FFF2-40B4-BE49-F238E27FC236}">
                      <a16:creationId xmlns:a16="http://schemas.microsoft.com/office/drawing/2014/main" id="{B8EC1F28-2E46-2EDF-0D43-991D24B0BF5B}"/>
                    </a:ext>
                  </a:extLst>
                </p:cNvPr>
                <p:cNvSpPr txBox="1"/>
                <p:nvPr/>
              </p:nvSpPr>
              <p:spPr>
                <a:xfrm>
                  <a:off x="1600548" y="2205408"/>
                  <a:ext cx="5474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Hộp Văn bản 32">
                  <a:extLst>
                    <a:ext uri="{FF2B5EF4-FFF2-40B4-BE49-F238E27FC236}">
                      <a16:creationId xmlns:a16="http://schemas.microsoft.com/office/drawing/2014/main" id="{B8EC1F28-2E46-2EDF-0D43-991D24B0BF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548" y="2205408"/>
                  <a:ext cx="54740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3371" r="-25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Hộp Văn bản 33">
                  <a:extLst>
                    <a:ext uri="{FF2B5EF4-FFF2-40B4-BE49-F238E27FC236}">
                      <a16:creationId xmlns:a16="http://schemas.microsoft.com/office/drawing/2014/main" id="{C250BAA1-B6B2-E569-D002-22F78B24FF55}"/>
                    </a:ext>
                  </a:extLst>
                </p:cNvPr>
                <p:cNvSpPr txBox="1"/>
                <p:nvPr/>
              </p:nvSpPr>
              <p:spPr>
                <a:xfrm>
                  <a:off x="2482931" y="2215040"/>
                  <a:ext cx="5474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𝐵𝐶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Hộp Văn bản 33">
                  <a:extLst>
                    <a:ext uri="{FF2B5EF4-FFF2-40B4-BE49-F238E27FC236}">
                      <a16:creationId xmlns:a16="http://schemas.microsoft.com/office/drawing/2014/main" id="{C250BAA1-B6B2-E569-D002-22F78B24F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2931" y="2215040"/>
                  <a:ext cx="54740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222" r="-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8ADA80B8-3E95-34A5-9263-6850BE441FC8}"/>
                </a:ext>
              </a:extLst>
            </p:cNvPr>
            <p:cNvSpPr txBox="1"/>
            <p:nvPr/>
          </p:nvSpPr>
          <p:spPr>
            <a:xfrm>
              <a:off x="2201470" y="2222739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</a:rPr>
                <a:t>//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17">
                <a:extLst>
                  <a:ext uri="{FF2B5EF4-FFF2-40B4-BE49-F238E27FC236}">
                    <a16:creationId xmlns:a16="http://schemas.microsoft.com/office/drawing/2014/main" id="{882A245B-BBE4-4959-2C8B-D3AF65314259}"/>
                  </a:ext>
                </a:extLst>
              </p:cNvPr>
              <p:cNvSpPr txBox="1"/>
              <p:nvPr/>
            </p:nvSpPr>
            <p:spPr>
              <a:xfrm>
                <a:off x="895866" y="3339606"/>
                <a:ext cx="7315073" cy="2823465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Xét tam giác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𝐴𝑀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𝑀𝐵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𝐴𝑁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𝑁𝐶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nên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𝑀𝑁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định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lí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Thalès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đảo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Suy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ra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𝑀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𝑁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𝐵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𝐶</m:t>
                        </m:r>
                      </m:den>
                    </m:f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𝑀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𝐴𝐵</m:t>
                        </m:r>
                      </m:den>
                    </m:f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hệ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quả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định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lí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Thalès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Vậy</a:t>
                </a:r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𝑀𝑁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𝑀𝑁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38" name="TextBox 17">
                <a:extLst>
                  <a:ext uri="{FF2B5EF4-FFF2-40B4-BE49-F238E27FC236}">
                    <a16:creationId xmlns:a16="http://schemas.microsoft.com/office/drawing/2014/main" id="{882A245B-BBE4-4959-2C8B-D3AF65314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66" y="3339606"/>
                <a:ext cx="7315073" cy="2823465"/>
              </a:xfrm>
              <a:prstGeom prst="rect">
                <a:avLst/>
              </a:prstGeom>
              <a:blipFill>
                <a:blip r:embed="rId7"/>
                <a:stretch>
                  <a:fillRect l="-1583" t="-1944" b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17">
            <a:extLst>
              <a:ext uri="{FF2B5EF4-FFF2-40B4-BE49-F238E27FC236}">
                <a16:creationId xmlns:a16="http://schemas.microsoft.com/office/drawing/2014/main" id="{E1F1A848-1E1B-257F-CEA5-6197D13DDD19}"/>
              </a:ext>
            </a:extLst>
          </p:cNvPr>
          <p:cNvSpPr txBox="1"/>
          <p:nvPr/>
        </p:nvSpPr>
        <p:spPr>
          <a:xfrm>
            <a:off x="3030335" y="2674636"/>
            <a:ext cx="2389705" cy="5547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Chứng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minh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067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/>
      <p:bldP spid="30" grpId="0"/>
      <p:bldP spid="32" grpId="0"/>
      <p:bldP spid="38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!!1">
            <a:extLst>
              <a:ext uri="{FF2B5EF4-FFF2-40B4-BE49-F238E27FC236}">
                <a16:creationId xmlns:a16="http://schemas.microsoft.com/office/drawing/2014/main" id="{FFC27147-D68D-4E69-95BC-7BDA0CCA91A1}"/>
              </a:ext>
            </a:extLst>
          </p:cNvPr>
          <p:cNvSpPr txBox="1"/>
          <p:nvPr/>
        </p:nvSpPr>
        <p:spPr>
          <a:xfrm>
            <a:off x="3159488" y="80741"/>
            <a:ext cx="5397151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5" y="277484"/>
            <a:ext cx="1597385" cy="58477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55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66" y="926242"/>
                <a:ext cx="6589207" cy="267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Trong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toán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mở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kumimoji="0" lang="en-US" altLang="en-US" sz="2800" b="0" i="1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en-US" sz="28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28</a:t>
                </a:r>
                <a:r>
                  <a:rPr kumimoji="0" lang="en-US" altLang="en-US" sz="28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66" y="926242"/>
                <a:ext cx="6589207" cy="2677656"/>
              </a:xfrm>
              <a:prstGeom prst="rect">
                <a:avLst/>
              </a:prstGeom>
              <a:blipFill>
                <a:blip r:embed="rId2"/>
                <a:stretch>
                  <a:fillRect l="-1943" t="-1822" r="-1850" b="-5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FF363F1E-FFD8-375A-090D-91CC20997C3A}"/>
                  </a:ext>
                </a:extLst>
              </p:cNvPr>
              <p:cNvSpPr txBox="1"/>
              <p:nvPr/>
            </p:nvSpPr>
            <p:spPr>
              <a:xfrm>
                <a:off x="519162" y="4071684"/>
                <a:ext cx="6344563" cy="2163221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Do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(m)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FF363F1E-FFD8-375A-090D-91CC20997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62" y="4071684"/>
                <a:ext cx="6344563" cy="2163221"/>
              </a:xfrm>
              <a:prstGeom prst="rect">
                <a:avLst/>
              </a:prstGeom>
              <a:blipFill>
                <a:blip r:embed="rId3"/>
                <a:stretch>
                  <a:fillRect l="-2305" t="-3944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9">
            <a:extLst>
              <a:ext uri="{FF2B5EF4-FFF2-40B4-BE49-F238E27FC236}">
                <a16:creationId xmlns:a16="http://schemas.microsoft.com/office/drawing/2014/main" id="{B025F84F-67DC-1A0C-0D72-F5E6DDC61802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4EED187-C244-41C7-2C58-FDC3D4B62EBC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4FA1368-90C7-23BE-5FA4-27E737C3CBF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B37F063-7390-3F82-896D-0ABDE240321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AA26D22-ACFC-484F-BFDB-0684B823610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DAAAC7FB-0586-A24C-D82C-A0C2E444DC8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7A70E3-668B-63D2-582E-B96847267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273" y="764891"/>
            <a:ext cx="5397151" cy="393141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9F4049B-FB29-4F64-D810-46AABB2E3979}"/>
              </a:ext>
            </a:extLst>
          </p:cNvPr>
          <p:cNvSpPr txBox="1"/>
          <p:nvPr/>
        </p:nvSpPr>
        <p:spPr>
          <a:xfrm>
            <a:off x="10223191" y="4680178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Ảnh</a:t>
            </a:r>
            <a:r>
              <a:rPr lang="en-US" i="1" dirty="0"/>
              <a:t>: </a:t>
            </a:r>
            <a:r>
              <a:rPr lang="en-US" i="1" dirty="0" err="1"/>
              <a:t>Pressmaster</a:t>
            </a:r>
            <a:r>
              <a:rPr lang="en-US" i="1" dirty="0"/>
              <a:t>)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0AF6D94-469E-4D37-701E-59601DE52529}"/>
              </a:ext>
            </a:extLst>
          </p:cNvPr>
          <p:cNvSpPr txBox="1"/>
          <p:nvPr/>
        </p:nvSpPr>
        <p:spPr>
          <a:xfrm>
            <a:off x="8810873" y="4942386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Hình</a:t>
            </a:r>
            <a:r>
              <a:rPr lang="en-US" sz="2800" b="1" i="1" dirty="0">
                <a:solidFill>
                  <a:srgbClr val="002060"/>
                </a:solidFill>
              </a:rPr>
              <a:t> 28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D214FA0E-F045-78A2-B15F-D552588A2EE2}"/>
              </a:ext>
            </a:extLst>
          </p:cNvPr>
          <p:cNvSpPr txBox="1"/>
          <p:nvPr/>
        </p:nvSpPr>
        <p:spPr>
          <a:xfrm>
            <a:off x="2784564" y="3201824"/>
            <a:ext cx="1212212" cy="6357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53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6" y="86060"/>
            <a:ext cx="1514770" cy="43781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488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431" y="533809"/>
                <a:ext cx="8329477" cy="4524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Ngân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đưa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Linh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nhưng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rách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33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Ngân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Linh: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34):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1,5 dm.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dm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431" y="533809"/>
                <a:ext cx="8329477" cy="4524315"/>
              </a:xfrm>
              <a:prstGeom prst="rect">
                <a:avLst/>
              </a:prstGeom>
              <a:blipFill>
                <a:blip r:embed="rId2"/>
                <a:stretch>
                  <a:fillRect l="-1098" t="-539" r="-11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9">
            <a:extLst>
              <a:ext uri="{FF2B5EF4-FFF2-40B4-BE49-F238E27FC236}">
                <a16:creationId xmlns:a16="http://schemas.microsoft.com/office/drawing/2014/main" id="{B025F84F-67DC-1A0C-0D72-F5E6DDC61802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4EED187-C244-41C7-2C58-FDC3D4B62EBC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4FA1368-90C7-23BE-5FA4-27E737C3CBF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B37F063-7390-3F82-896D-0ABDE240321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AA26D22-ACFC-484F-BFDB-0684B823610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DAAAC7FB-0586-A24C-D82C-A0C2E444DC8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CA7FFAB-D5C4-76C8-DAA9-7D9C3818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977" y="86060"/>
            <a:ext cx="2926949" cy="296338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8E5A32-EBA9-504F-2C8A-DE540ED09D3A}"/>
              </a:ext>
            </a:extLst>
          </p:cNvPr>
          <p:cNvSpPr txBox="1"/>
          <p:nvPr/>
        </p:nvSpPr>
        <p:spPr>
          <a:xfrm>
            <a:off x="1276230" y="4857337"/>
            <a:ext cx="7159691" cy="17235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HS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8D7562A-CF3D-CD80-0FBE-D6741EA65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674" y="2624517"/>
            <a:ext cx="3147486" cy="34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11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6" y="86060"/>
            <a:ext cx="1514770" cy="43781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488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29" y="587858"/>
                <a:ext cx="8329477" cy="4154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Ngân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đưa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Linh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nhưng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rách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33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Ngân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Linh: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34):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1,5 dm.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dm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929" y="587858"/>
                <a:ext cx="8329477" cy="4154984"/>
              </a:xfrm>
              <a:prstGeom prst="rect">
                <a:avLst/>
              </a:prstGeom>
              <a:blipFill>
                <a:blip r:embed="rId4"/>
                <a:stretch>
                  <a:fillRect l="-1171" t="-440" r="-1098" b="-30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9">
            <a:extLst>
              <a:ext uri="{FF2B5EF4-FFF2-40B4-BE49-F238E27FC236}">
                <a16:creationId xmlns:a16="http://schemas.microsoft.com/office/drawing/2014/main" id="{B025F84F-67DC-1A0C-0D72-F5E6DDC61802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4EED187-C244-41C7-2C58-FDC3D4B62EBC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4FA1368-90C7-23BE-5FA4-27E737C3CBF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B37F063-7390-3F82-896D-0ABDE240321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AA26D22-ACFC-484F-BFDB-0684B823610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DAAAC7FB-0586-A24C-D82C-A0C2E444DC8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CA7FFAB-D5C4-76C8-DAA9-7D9C38181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479" y="0"/>
            <a:ext cx="2926949" cy="296338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8D7562A-CF3D-CD80-0FBE-D6741EA65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674" y="2624517"/>
            <a:ext cx="3147486" cy="3470357"/>
          </a:xfrm>
          <a:prstGeom prst="rect">
            <a:avLst/>
          </a:prstGeom>
        </p:spPr>
      </p:pic>
      <p:sp>
        <p:nvSpPr>
          <p:cNvPr id="2" name="Nút Hành động: Trống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06C9DFF-D884-A48D-7C44-C111F95AB14B}"/>
              </a:ext>
            </a:extLst>
          </p:cNvPr>
          <p:cNvSpPr/>
          <p:nvPr/>
        </p:nvSpPr>
        <p:spPr>
          <a:xfrm>
            <a:off x="1296323" y="4994751"/>
            <a:ext cx="3441684" cy="1115764"/>
          </a:xfrm>
          <a:prstGeom prst="actionButtonBlank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FDECF53A-D355-D853-95F9-ED23123C25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5309" y="4966349"/>
            <a:ext cx="3032397" cy="17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24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6" y="86060"/>
            <a:ext cx="1514770" cy="43781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488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29" y="587858"/>
                <a:ext cx="8329477" cy="4154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Ngân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đưa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Linh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giấy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nhưng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bị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rách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33</a:t>
                </a: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Ngân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Linh: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34):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1,5 dm.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dm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929" y="587858"/>
                <a:ext cx="8329477" cy="4154984"/>
              </a:xfrm>
              <a:prstGeom prst="rect">
                <a:avLst/>
              </a:prstGeom>
              <a:blipFill>
                <a:blip r:embed="rId4"/>
                <a:stretch>
                  <a:fillRect l="-1171" t="-440" r="-2123" b="-30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9">
            <a:extLst>
              <a:ext uri="{FF2B5EF4-FFF2-40B4-BE49-F238E27FC236}">
                <a16:creationId xmlns:a16="http://schemas.microsoft.com/office/drawing/2014/main" id="{B025F84F-67DC-1A0C-0D72-F5E6DDC61802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4EED187-C244-41C7-2C58-FDC3D4B62EBC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4FA1368-90C7-23BE-5FA4-27E737C3CBF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B37F063-7390-3F82-896D-0ABDE240321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AA26D22-ACFC-484F-BFDB-0684B823610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DAAAC7FB-0586-A24C-D82C-A0C2E444DC8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CA7FFAB-D5C4-76C8-DAA9-7D9C38181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479" y="0"/>
            <a:ext cx="2926949" cy="296338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8D7562A-CF3D-CD80-0FBE-D6741EA65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674" y="2624517"/>
            <a:ext cx="3147486" cy="3470357"/>
          </a:xfrm>
          <a:prstGeom prst="rect">
            <a:avLst/>
          </a:prstGeom>
        </p:spPr>
      </p:pic>
      <p:sp>
        <p:nvSpPr>
          <p:cNvPr id="4" name="Nút Hành động: Trống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4635CC-B943-2DA3-4E66-417AC1A73215}"/>
              </a:ext>
            </a:extLst>
          </p:cNvPr>
          <p:cNvSpPr/>
          <p:nvPr/>
        </p:nvSpPr>
        <p:spPr>
          <a:xfrm>
            <a:off x="1130360" y="4835910"/>
            <a:ext cx="3441684" cy="1115764"/>
          </a:xfrm>
          <a:prstGeom prst="actionButtonBlank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ĐẾM NGƯỢC 4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5875AAE1-A78A-2A45-29DA-F681F49BE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9346" y="4835910"/>
            <a:ext cx="3436814" cy="19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9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5" y="86060"/>
            <a:ext cx="1597385" cy="58477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55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B025F84F-67DC-1A0C-0D72-F5E6DDC61802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4EED187-C244-41C7-2C58-FDC3D4B62EBC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4FA1368-90C7-23BE-5FA4-27E737C3CBF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B37F063-7390-3F82-896D-0ABDE240321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AA26D22-ACFC-484F-BFDB-0684B823610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DAAAC7FB-0586-A24C-D82C-A0C2E444DC8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5D051FA-2013-CCE3-7BAC-71F7D82F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668" y="0"/>
            <a:ext cx="4034332" cy="4448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D562644-39C2-BD13-68E6-AB495E6A8653}"/>
                  </a:ext>
                </a:extLst>
              </p:cNvPr>
              <p:cNvSpPr txBox="1"/>
              <p:nvPr/>
            </p:nvSpPr>
            <p:spPr>
              <a:xfrm>
                <a:off x="477551" y="859906"/>
                <a:ext cx="7909779" cy="533626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Tam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Do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2.1,5 = 3 (dm)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nên</a:t>
                </a:r>
                <a:b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b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D562644-39C2-BD13-68E6-AB495E6A8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51" y="859906"/>
                <a:ext cx="7909779" cy="5336269"/>
              </a:xfrm>
              <a:prstGeom prst="rect">
                <a:avLst/>
              </a:prstGeom>
              <a:blipFill>
                <a:blip r:embed="rId3"/>
                <a:stretch>
                  <a:fillRect l="-1849" t="-1600" b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24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!!1">
            <a:extLst>
              <a:ext uri="{FF2B5EF4-FFF2-40B4-BE49-F238E27FC236}">
                <a16:creationId xmlns:a16="http://schemas.microsoft.com/office/drawing/2014/main" id="{FFC27147-D68D-4E69-95BC-7BDA0CCA91A1}"/>
              </a:ext>
            </a:extLst>
          </p:cNvPr>
          <p:cNvSpPr txBox="1"/>
          <p:nvPr/>
        </p:nvSpPr>
        <p:spPr>
          <a:xfrm>
            <a:off x="3159488" y="80741"/>
            <a:ext cx="5397151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5" y="277484"/>
            <a:ext cx="1597385" cy="58477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55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18" y="1045848"/>
                <a:ext cx="6589207" cy="17403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Cho tam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𝐺𝐵</m:t>
                    </m:r>
                    <m:r>
                      <a:rPr kumimoji="0" lang="en-US" altLang="en-US" sz="2800" b="0" i="1" u="none" strike="noStrike" cap="none" normalizeH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D886E03-854A-4027-D31B-8BEF1F498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518" y="1045848"/>
                <a:ext cx="6589207" cy="1740348"/>
              </a:xfrm>
              <a:prstGeom prst="rect">
                <a:avLst/>
              </a:prstGeom>
              <a:blipFill>
                <a:blip r:embed="rId2"/>
                <a:stretch>
                  <a:fillRect l="-1850" t="-3509" r="-3515" b="-7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9">
            <a:extLst>
              <a:ext uri="{FF2B5EF4-FFF2-40B4-BE49-F238E27FC236}">
                <a16:creationId xmlns:a16="http://schemas.microsoft.com/office/drawing/2014/main" id="{B025F84F-67DC-1A0C-0D72-F5E6DDC61802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4EED187-C244-41C7-2C58-FDC3D4B62EBC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4FA1368-90C7-23BE-5FA4-27E737C3CBF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B37F063-7390-3F82-896D-0ABDE240321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AA26D22-ACFC-484F-BFDB-0684B823610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DAAAC7FB-0586-A24C-D82C-A0C2E444DC8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309AF28-F967-F553-F77B-D16B3F933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159" y="539094"/>
            <a:ext cx="4106679" cy="38614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C0E7DB-A05A-2964-1508-E7D6F3831B9C}"/>
              </a:ext>
            </a:extLst>
          </p:cNvPr>
          <p:cNvSpPr txBox="1"/>
          <p:nvPr/>
        </p:nvSpPr>
        <p:spPr>
          <a:xfrm>
            <a:off x="479160" y="3173930"/>
            <a:ext cx="80581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b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810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!!1">
            <a:extLst>
              <a:ext uri="{FF2B5EF4-FFF2-40B4-BE49-F238E27FC236}">
                <a16:creationId xmlns:a16="http://schemas.microsoft.com/office/drawing/2014/main" id="{FFC27147-D68D-4E69-95BC-7BDA0CCA91A1}"/>
              </a:ext>
            </a:extLst>
          </p:cNvPr>
          <p:cNvSpPr txBox="1"/>
          <p:nvPr/>
        </p:nvSpPr>
        <p:spPr>
          <a:xfrm>
            <a:off x="3159488" y="80741"/>
            <a:ext cx="5397151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5" y="277484"/>
            <a:ext cx="1597385" cy="58477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55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B025F84F-67DC-1A0C-0D72-F5E6DDC61802}"/>
              </a:ext>
            </a:extLst>
          </p:cNvPr>
          <p:cNvGrpSpPr/>
          <p:nvPr/>
        </p:nvGrpSpPr>
        <p:grpSpPr>
          <a:xfrm rot="19106914">
            <a:off x="10598267" y="-3513740"/>
            <a:ext cx="3136324" cy="6858000"/>
            <a:chOff x="9055676" y="0"/>
            <a:chExt cx="3136324" cy="6858000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4EED187-C244-41C7-2C58-FDC3D4B62EBC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4FA1368-90C7-23BE-5FA4-27E737C3CBF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3B37F063-7390-3F82-896D-0ABDE240321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FAA26D22-ACFC-484F-BFDB-0684B823610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DAAAC7FB-0586-A24C-D82C-A0C2E444DC8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309AF28-F967-F553-F77B-D16B3F933D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45" y="673891"/>
            <a:ext cx="4076285" cy="3832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AF6B9CE1-5ACD-3D5C-5797-7888FCCE3965}"/>
              </a:ext>
            </a:extLst>
          </p:cNvPr>
          <p:cNvGrpSpPr/>
          <p:nvPr/>
        </p:nvGrpSpPr>
        <p:grpSpPr>
          <a:xfrm>
            <a:off x="154063" y="4518194"/>
            <a:ext cx="7027785" cy="2234501"/>
            <a:chOff x="154063" y="4518194"/>
            <a:chExt cx="7027785" cy="2234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8">
                  <a:extLst>
                    <a:ext uri="{FF2B5EF4-FFF2-40B4-BE49-F238E27FC236}">
                      <a16:creationId xmlns:a16="http://schemas.microsoft.com/office/drawing/2014/main" id="{3D886E03-854A-4027-D31B-8BEF1F498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19198" y="5874121"/>
                  <a:ext cx="2668706" cy="8785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just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r>
                        <a:rPr kumimoji="0" lang="en-US" altLang="en-US" sz="2800" b="0" i="1" u="none" strike="noStrike" cap="none" normalizeH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𝐺𝐵</m:t>
                      </m:r>
                      <m:r>
                        <a:rPr kumimoji="0" lang="en-US" altLang="en-US" sz="2800" b="0" i="1" u="none" strike="noStrike" cap="none" normalizeH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a14:m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36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altLang="en-US" sz="36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kumimoji="0" lang="en-US" altLang="en-US" sz="36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kumimoji="0" lang="en-US" altLang="en-US" sz="2800" b="0" i="0" u="none" strike="noStrike" cap="none" normalizeH="0" baseline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alt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𝐵𝑀</m:t>
                      </m:r>
                    </m:oMath>
                  </a14:m>
                  <a:endPara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 8">
                  <a:extLst>
                    <a:ext uri="{FF2B5EF4-FFF2-40B4-BE49-F238E27FC236}">
                      <a16:creationId xmlns:a16="http://schemas.microsoft.com/office/drawing/2014/main" id="{3D886E03-854A-4027-D31B-8BEF1F4983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19198" y="5874121"/>
                  <a:ext cx="2668706" cy="878574"/>
                </a:xfrm>
                <a:prstGeom prst="rect">
                  <a:avLst/>
                </a:prstGeom>
                <a:blipFill>
                  <a:blip r:embed="rId3"/>
                  <a:stretch>
                    <a:fillRect b="-1389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Đường nối Thẳng 2">
              <a:extLst>
                <a:ext uri="{FF2B5EF4-FFF2-40B4-BE49-F238E27FC236}">
                  <a16:creationId xmlns:a16="http://schemas.microsoft.com/office/drawing/2014/main" id="{56E8B3F1-8056-BB1F-C3D9-BA837FCBA41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41" y="4754166"/>
              <a:ext cx="0" cy="188934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555B7C1E-E083-2A25-4848-D074C89836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063" y="5921399"/>
              <a:ext cx="6739053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799CEA3D-CB9E-457D-A4B2-8A5F7989C4E6}"/>
                </a:ext>
              </a:extLst>
            </p:cNvPr>
            <p:cNvSpPr txBox="1"/>
            <p:nvPr/>
          </p:nvSpPr>
          <p:spPr>
            <a:xfrm>
              <a:off x="439160" y="6048586"/>
              <a:ext cx="6238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C2EF134-3784-B232-884A-7C6C34B5407F}"/>
                </a:ext>
              </a:extLst>
            </p:cNvPr>
            <p:cNvSpPr txBox="1"/>
            <p:nvPr/>
          </p:nvSpPr>
          <p:spPr>
            <a:xfrm>
              <a:off x="343234" y="5226565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7">
                  <a:extLst>
                    <a:ext uri="{FF2B5EF4-FFF2-40B4-BE49-F238E27FC236}">
                      <a16:creationId xmlns:a16="http://schemas.microsoft.com/office/drawing/2014/main" id="{6B7A92A2-9232-86F0-E114-4F90A6FFA46A}"/>
                    </a:ext>
                  </a:extLst>
                </p:cNvPr>
                <p:cNvSpPr txBox="1"/>
                <p:nvPr/>
              </p:nvSpPr>
              <p:spPr>
                <a:xfrm>
                  <a:off x="1044740" y="4518194"/>
                  <a:ext cx="143086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𝐴𝐵𝐶</m:t>
                        </m:r>
                      </m:oMath>
                    </m:oMathPara>
                  </a14:m>
                  <a:endParaRPr lang="en-US" sz="2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Hộp Văn bản 7">
                  <a:extLst>
                    <a:ext uri="{FF2B5EF4-FFF2-40B4-BE49-F238E27FC236}">
                      <a16:creationId xmlns:a16="http://schemas.microsoft.com/office/drawing/2014/main" id="{6B7A92A2-9232-86F0-E114-4F90A6FFA4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740" y="4518194"/>
                  <a:ext cx="1430865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Hộp Văn bản 29">
                  <a:extLst>
                    <a:ext uri="{FF2B5EF4-FFF2-40B4-BE49-F238E27FC236}">
                      <a16:creationId xmlns:a16="http://schemas.microsoft.com/office/drawing/2014/main" id="{0CF886AF-33E1-5C7C-4E1C-5BF2D8B6BE83}"/>
                    </a:ext>
                  </a:extLst>
                </p:cNvPr>
                <p:cNvSpPr txBox="1"/>
                <p:nvPr/>
              </p:nvSpPr>
              <p:spPr>
                <a:xfrm>
                  <a:off x="1199846" y="4960609"/>
                  <a:ext cx="59820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𝐵𝑀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𝐶𝑁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trung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tuyến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Hộp Văn bản 29">
                  <a:extLst>
                    <a:ext uri="{FF2B5EF4-FFF2-40B4-BE49-F238E27FC236}">
                      <a16:creationId xmlns:a16="http://schemas.microsoft.com/office/drawing/2014/main" id="{0CF886AF-33E1-5C7C-4E1C-5BF2D8B6B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9846" y="4960609"/>
                  <a:ext cx="5982002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5116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Hộp Văn bản 30">
                  <a:extLst>
                    <a:ext uri="{FF2B5EF4-FFF2-40B4-BE49-F238E27FC236}">
                      <a16:creationId xmlns:a16="http://schemas.microsoft.com/office/drawing/2014/main" id="{3B9333B5-D3DE-CC35-7BCB-2270356C87C0}"/>
                    </a:ext>
                  </a:extLst>
                </p:cNvPr>
                <p:cNvSpPr txBox="1"/>
                <p:nvPr/>
              </p:nvSpPr>
              <p:spPr>
                <a:xfrm>
                  <a:off x="1199846" y="5422405"/>
                  <a:ext cx="464748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𝐵𝑀</m:t>
                      </m:r>
                    </m:oMath>
                  </a14:m>
                  <a:r>
                    <a:rPr lang="en-US" sz="2800" b="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cắt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𝐶𝑁</m:t>
                      </m:r>
                    </m:oMath>
                  </a14:m>
                  <a:r>
                    <a:rPr lang="en-US" sz="2800" b="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en-US" sz="2800" b="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2800" b="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</m:t>
                      </m:r>
                    </m:oMath>
                  </a14:m>
                  <a:r>
                    <a:rPr lang="en-US" sz="2800" b="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1" name="Hộp Văn bản 30">
                  <a:extLst>
                    <a:ext uri="{FF2B5EF4-FFF2-40B4-BE49-F238E27FC236}">
                      <a16:creationId xmlns:a16="http://schemas.microsoft.com/office/drawing/2014/main" id="{3B9333B5-D3DE-CC35-7BCB-2270356C8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9846" y="5422405"/>
                  <a:ext cx="4647485" cy="523220"/>
                </a:xfrm>
                <a:prstGeom prst="rect">
                  <a:avLst/>
                </a:prstGeom>
                <a:blipFill>
                  <a:blip r:embed="rId6"/>
                  <a:stretch>
                    <a:fillRect t="-15294" b="-34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17">
            <a:extLst>
              <a:ext uri="{FF2B5EF4-FFF2-40B4-BE49-F238E27FC236}">
                <a16:creationId xmlns:a16="http://schemas.microsoft.com/office/drawing/2014/main" id="{45C5CA5C-8D09-9C99-0166-7097321841BD}"/>
              </a:ext>
            </a:extLst>
          </p:cNvPr>
          <p:cNvSpPr txBox="1"/>
          <p:nvPr/>
        </p:nvSpPr>
        <p:spPr>
          <a:xfrm>
            <a:off x="5494449" y="522286"/>
            <a:ext cx="3062190" cy="6357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38" name="Đối tượng 37">
            <a:extLst>
              <a:ext uri="{FF2B5EF4-FFF2-40B4-BE49-F238E27FC236}">
                <a16:creationId xmlns:a16="http://schemas.microsoft.com/office/drawing/2014/main" id="{91E7A381-FB6A-BF62-517B-D945D9578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790713"/>
              </p:ext>
            </p:extLst>
          </p:nvPr>
        </p:nvGraphicFramePr>
        <p:xfrm>
          <a:off x="9072563" y="5027829"/>
          <a:ext cx="357187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6339" imgH="407175" progId="Equation.DSMT4">
                  <p:embed/>
                </p:oleObj>
              </mc:Choice>
              <mc:Fallback>
                <p:oleObj name="Equation" r:id="rId7" imgW="256339" imgH="4071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2563" y="5027829"/>
                        <a:ext cx="357187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A370082-3CA5-7407-7E8B-D26089D6719F}"/>
                  </a:ext>
                </a:extLst>
              </p:cNvPr>
              <p:cNvSpPr txBox="1"/>
              <p:nvPr/>
            </p:nvSpPr>
            <p:spPr>
              <a:xfrm>
                <a:off x="6486448" y="4571256"/>
                <a:ext cx="57723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A370082-3CA5-7407-7E8B-D26089D67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448" y="4571256"/>
                <a:ext cx="5772303" cy="523220"/>
              </a:xfrm>
              <a:prstGeom prst="rect">
                <a:avLst/>
              </a:prstGeom>
              <a:blipFill>
                <a:blip r:embed="rId9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FA53D5E9-20D7-0C5E-9AA3-A54907B60D65}"/>
                  </a:ext>
                </a:extLst>
              </p:cNvPr>
              <p:cNvSpPr txBox="1"/>
              <p:nvPr/>
            </p:nvSpPr>
            <p:spPr>
              <a:xfrm>
                <a:off x="7261054" y="5401093"/>
                <a:ext cx="490537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FA53D5E9-20D7-0C5E-9AA3-A54907B60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54" y="5401093"/>
                <a:ext cx="4905375" cy="954107"/>
              </a:xfrm>
              <a:prstGeom prst="rect">
                <a:avLst/>
              </a:prstGeom>
              <a:blipFill>
                <a:blip r:embed="rId10"/>
                <a:stretch>
                  <a:fillRect l="-2484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Đối tượng 41">
            <a:extLst>
              <a:ext uri="{FF2B5EF4-FFF2-40B4-BE49-F238E27FC236}">
                <a16:creationId xmlns:a16="http://schemas.microsoft.com/office/drawing/2014/main" id="{5101DCB4-6109-F405-CBF9-F63E522BAB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217767"/>
              </p:ext>
            </p:extLst>
          </p:nvPr>
        </p:nvGraphicFramePr>
        <p:xfrm>
          <a:off x="9072563" y="4184171"/>
          <a:ext cx="357187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6339" imgH="407175" progId="Equation.DSMT4">
                  <p:embed/>
                </p:oleObj>
              </mc:Choice>
              <mc:Fallback>
                <p:oleObj name="Equation" r:id="rId11" imgW="256339" imgH="407175" progId="Equation.DSMT4">
                  <p:embed/>
                  <p:pic>
                    <p:nvPicPr>
                      <p:cNvPr id="38" name="Đối tượng 37">
                        <a:extLst>
                          <a:ext uri="{FF2B5EF4-FFF2-40B4-BE49-F238E27FC236}">
                            <a16:creationId xmlns:a16="http://schemas.microsoft.com/office/drawing/2014/main" id="{91E7A381-FB6A-BF62-517B-D945D9578E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2563" y="4184171"/>
                        <a:ext cx="357187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EF119205-EFCC-A15A-FCFC-11DDF652695A}"/>
                  </a:ext>
                </a:extLst>
              </p:cNvPr>
              <p:cNvSpPr txBox="1"/>
              <p:nvPr/>
            </p:nvSpPr>
            <p:spPr>
              <a:xfrm>
                <a:off x="7479026" y="3674845"/>
                <a:ext cx="4053847" cy="700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EF119205-EFCC-A15A-FCFC-11DDF6526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026" y="3674845"/>
                <a:ext cx="4053847" cy="700705"/>
              </a:xfrm>
              <a:prstGeom prst="rect">
                <a:avLst/>
              </a:prstGeom>
              <a:blipFill>
                <a:blip r:embed="rId12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6FB017B-A815-693C-40F7-0C482E0A4024}"/>
                  </a:ext>
                </a:extLst>
              </p:cNvPr>
              <p:cNvSpPr txBox="1"/>
              <p:nvPr/>
            </p:nvSpPr>
            <p:spPr>
              <a:xfrm>
                <a:off x="7319480" y="2558668"/>
                <a:ext cx="4053847" cy="1013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𝐺𝑀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𝐺𝐵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𝑀𝑁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𝐵𝐶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6FB017B-A815-693C-40F7-0C482E0A4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480" y="2558668"/>
                <a:ext cx="4053847" cy="10130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5" name="Đối tượng 44">
            <a:extLst>
              <a:ext uri="{FF2B5EF4-FFF2-40B4-BE49-F238E27FC236}">
                <a16:creationId xmlns:a16="http://schemas.microsoft.com/office/drawing/2014/main" id="{91B337D7-4CAF-27FD-6BED-818A9404F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897090"/>
              </p:ext>
            </p:extLst>
          </p:nvPr>
        </p:nvGraphicFramePr>
        <p:xfrm>
          <a:off x="9072561" y="3323283"/>
          <a:ext cx="357187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6339" imgH="407175" progId="Equation.DSMT4">
                  <p:embed/>
                </p:oleObj>
              </mc:Choice>
              <mc:Fallback>
                <p:oleObj name="Equation" r:id="rId14" imgW="256339" imgH="407175" progId="Equation.DSMT4">
                  <p:embed/>
                  <p:pic>
                    <p:nvPicPr>
                      <p:cNvPr id="42" name="Đối tượng 41">
                        <a:extLst>
                          <a:ext uri="{FF2B5EF4-FFF2-40B4-BE49-F238E27FC236}">
                            <a16:creationId xmlns:a16="http://schemas.microsoft.com/office/drawing/2014/main" id="{5101DCB4-6109-F405-CBF9-F63E522BAB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2561" y="3323283"/>
                        <a:ext cx="357187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Đối tượng 45">
            <a:extLst>
              <a:ext uri="{FF2B5EF4-FFF2-40B4-BE49-F238E27FC236}">
                <a16:creationId xmlns:a16="http://schemas.microsoft.com/office/drawing/2014/main" id="{8051B852-BF6F-72D6-5FAB-A3C4B218B8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925925"/>
              </p:ext>
            </p:extLst>
          </p:nvPr>
        </p:nvGraphicFramePr>
        <p:xfrm>
          <a:off x="9072562" y="2068478"/>
          <a:ext cx="357187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6339" imgH="407175" progId="Equation.DSMT4">
                  <p:embed/>
                </p:oleObj>
              </mc:Choice>
              <mc:Fallback>
                <p:oleObj name="Equation" r:id="rId15" imgW="256339" imgH="407175" progId="Equation.DSMT4">
                  <p:embed/>
                  <p:pic>
                    <p:nvPicPr>
                      <p:cNvPr id="45" name="Đối tượng 44">
                        <a:extLst>
                          <a:ext uri="{FF2B5EF4-FFF2-40B4-BE49-F238E27FC236}">
                            <a16:creationId xmlns:a16="http://schemas.microsoft.com/office/drawing/2014/main" id="{91B337D7-4CAF-27FD-6BED-818A9404FD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72562" y="2068478"/>
                        <a:ext cx="357187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DE1AA203-C380-9B51-28E8-CF61C6B770DC}"/>
                  </a:ext>
                </a:extLst>
              </p:cNvPr>
              <p:cNvSpPr txBox="1"/>
              <p:nvPr/>
            </p:nvSpPr>
            <p:spPr>
              <a:xfrm>
                <a:off x="8128238" y="1682796"/>
                <a:ext cx="2352533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𝐺𝐵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𝐺𝑀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DE1AA203-C380-9B51-28E8-CF61C6B77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238" y="1682796"/>
                <a:ext cx="2352533" cy="60016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D1108E08-76FC-4CB8-E042-169F402B355A}"/>
                  </a:ext>
                </a:extLst>
              </p:cNvPr>
              <p:cNvSpPr txBox="1"/>
              <p:nvPr/>
            </p:nvSpPr>
            <p:spPr>
              <a:xfrm>
                <a:off x="8272530" y="651488"/>
                <a:ext cx="2352533" cy="1013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𝐺𝐵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𝐺𝑀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D1108E08-76FC-4CB8-E042-169F402B3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530" y="651488"/>
                <a:ext cx="2352533" cy="10130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9" name="Đối tượng 48">
            <a:extLst>
              <a:ext uri="{FF2B5EF4-FFF2-40B4-BE49-F238E27FC236}">
                <a16:creationId xmlns:a16="http://schemas.microsoft.com/office/drawing/2014/main" id="{8A8542B6-C253-C987-B952-F98B89817D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417810"/>
              </p:ext>
            </p:extLst>
          </p:nvPr>
        </p:nvGraphicFramePr>
        <p:xfrm>
          <a:off x="9110659" y="1346479"/>
          <a:ext cx="357187" cy="56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56339" imgH="407175" progId="Equation.DSMT4">
                  <p:embed/>
                </p:oleObj>
              </mc:Choice>
              <mc:Fallback>
                <p:oleObj name="Equation" r:id="rId18" imgW="256339" imgH="407175" progId="Equation.DSMT4">
                  <p:embed/>
                  <p:pic>
                    <p:nvPicPr>
                      <p:cNvPr id="46" name="Đối tượng 45">
                        <a:extLst>
                          <a:ext uri="{FF2B5EF4-FFF2-40B4-BE49-F238E27FC236}">
                            <a16:creationId xmlns:a16="http://schemas.microsoft.com/office/drawing/2014/main" id="{8051B852-BF6F-72D6-5FAB-A3C4B218B8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10659" y="1346479"/>
                        <a:ext cx="357187" cy="56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44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3" grpId="0"/>
      <p:bldP spid="44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CFD9F7EF-E920-8551-65C8-191C7EB29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166" y="2018812"/>
                <a:ext cx="9931484" cy="2258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* </a:t>
                </a:r>
                <a:r>
                  <a:rPr lang="en-US" altLang="en-US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altLang="en-US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altLang="en-US" sz="2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alt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trọng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Trọng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alt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ấy</a:t>
                </a:r>
                <a:r>
                  <a:rPr lang="en-US" alt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CFD9F7EF-E920-8551-65C8-191C7EB29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166" y="2018812"/>
                <a:ext cx="9931484" cy="2258567"/>
              </a:xfrm>
              <a:prstGeom prst="rect">
                <a:avLst/>
              </a:prstGeom>
              <a:blipFill>
                <a:blip r:embed="rId2"/>
                <a:stretch>
                  <a:fillRect l="-1227" t="-24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!!3">
            <a:extLst>
              <a:ext uri="{FF2B5EF4-FFF2-40B4-BE49-F238E27FC236}">
                <a16:creationId xmlns:a16="http://schemas.microsoft.com/office/drawing/2014/main" id="{66B6135A-8495-D9A0-931E-9A92591C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" y="25753"/>
            <a:ext cx="2078409" cy="187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0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1" y="-15798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4599" y="5852160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Loạt ảnh thế giới chuẩn bị đón giao thừa 2023">
            <a:extLst>
              <a:ext uri="{FF2B5EF4-FFF2-40B4-BE49-F238E27FC236}">
                <a16:creationId xmlns:a16="http://schemas.microsoft.com/office/drawing/2014/main" id="{50A494CE-CCB0-0AE4-A759-7E9396193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r="16653"/>
          <a:stretch/>
        </p:blipFill>
        <p:spPr bwMode="auto">
          <a:xfrm>
            <a:off x="4623495" y="1076221"/>
            <a:ext cx="6872037" cy="457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97" y="71504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61" y="1081510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57" y="715043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40" y="3004952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26" y="3362266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98" y="30026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88" y="707632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49" y="1057476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66" y="696298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17" y="3000073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26" y="3343519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5" y="2982969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5D7B6F3-8BE9-D3E1-A963-AD995352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495" y="764891"/>
            <a:ext cx="5612929" cy="408859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48375" y="40979"/>
            <a:ext cx="4028539" cy="535701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48375" y="73418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3180FE3-B8E9-DFF4-44DD-6F370AC1B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1725"/>
            <a:ext cx="1038644" cy="1293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loud Callout 1">
                <a:extLst>
                  <a:ext uri="{FF2B5EF4-FFF2-40B4-BE49-F238E27FC236}">
                    <a16:creationId xmlns:a16="http://schemas.microsoft.com/office/drawing/2014/main" id="{B462F342-B677-A5C4-AE15-E092FE7FD686}"/>
                  </a:ext>
                </a:extLst>
              </p:cNvPr>
              <p:cNvSpPr/>
              <p:nvPr/>
            </p:nvSpPr>
            <p:spPr>
              <a:xfrm>
                <a:off x="761722" y="3187313"/>
                <a:ext cx="5707773" cy="2734658"/>
              </a:xfrm>
              <a:prstGeom prst="cloudCallout">
                <a:avLst>
                  <a:gd name="adj1" fmla="val -50908"/>
                  <a:gd name="adj2" fmla="val 52785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Hai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1" name="Cloud Callout 1">
                <a:extLst>
                  <a:ext uri="{FF2B5EF4-FFF2-40B4-BE49-F238E27FC236}">
                    <a16:creationId xmlns:a16="http://schemas.microsoft.com/office/drawing/2014/main" id="{B462F342-B677-A5C4-AE15-E092FE7FD6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22" y="3187313"/>
                <a:ext cx="5707773" cy="2734658"/>
              </a:xfrm>
              <a:prstGeom prst="cloudCallout">
                <a:avLst>
                  <a:gd name="adj1" fmla="val -50908"/>
                  <a:gd name="adj2" fmla="val 52785"/>
                </a:avLst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02075B5-B2A9-857B-1CCB-5FB2C641D2D1}"/>
              </a:ext>
            </a:extLst>
          </p:cNvPr>
          <p:cNvSpPr txBox="1"/>
          <p:nvPr/>
        </p:nvSpPr>
        <p:spPr>
          <a:xfrm>
            <a:off x="10223191" y="4853485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Ảnh</a:t>
            </a:r>
            <a:r>
              <a:rPr lang="en-US" i="1" dirty="0"/>
              <a:t>: </a:t>
            </a:r>
            <a:r>
              <a:rPr lang="en-US" i="1" dirty="0" err="1"/>
              <a:t>Pressmaster</a:t>
            </a:r>
            <a:r>
              <a:rPr lang="en-US" i="1" dirty="0"/>
              <a:t>)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A84F4AC-B0F5-CF79-6894-4D8FDD1EF463}"/>
              </a:ext>
            </a:extLst>
          </p:cNvPr>
          <p:cNvSpPr txBox="1"/>
          <p:nvPr/>
        </p:nvSpPr>
        <p:spPr>
          <a:xfrm>
            <a:off x="8755137" y="5181868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Hình</a:t>
            </a:r>
            <a:r>
              <a:rPr lang="en-US" sz="2800" b="1" i="1" dirty="0">
                <a:solidFill>
                  <a:srgbClr val="002060"/>
                </a:solidFill>
              </a:rPr>
              <a:t> 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31777C0-C492-E3FB-6781-B1DF142E5E5B}"/>
                  </a:ext>
                </a:extLst>
              </p:cNvPr>
              <p:cNvSpPr txBox="1"/>
              <p:nvPr/>
            </p:nvSpPr>
            <p:spPr>
              <a:xfrm>
                <a:off x="205692" y="1125210"/>
                <a:ext cx="6168959" cy="18158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28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gợi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+mj-lt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31777C0-C492-E3FB-6781-B1DF142E5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92" y="1125210"/>
                <a:ext cx="6168959" cy="1815882"/>
              </a:xfrm>
              <a:prstGeom prst="rect">
                <a:avLst/>
              </a:prstGeom>
              <a:blipFill>
                <a:blip r:embed="rId5"/>
                <a:stretch>
                  <a:fillRect l="-2073" t="-3691" r="-3554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07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Câu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hỏi</a:t>
            </a:r>
            <a:r>
              <a:rPr lang="en-US" sz="3200" b="1" dirty="0">
                <a:solidFill>
                  <a:srgbClr val="FFFF00"/>
                </a:solidFill>
              </a:rPr>
              <a:t> 1: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Đáp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án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7" y="5190174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37" y="5252603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254311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nip Diagonal Corner Rectangle 39"/>
              <p:cNvSpPr/>
              <p:nvPr/>
            </p:nvSpPr>
            <p:spPr>
              <a:xfrm>
                <a:off x="834572" y="35512"/>
                <a:ext cx="10522857" cy="3529247"/>
              </a:xfrm>
              <a:prstGeom prst="snip2DiagRect">
                <a:avLst/>
              </a:prstGeom>
              <a:noFill/>
              <a:ln w="571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Câu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hỏi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4:</a:t>
                </a:r>
              </a:p>
              <a:p>
                <a:pPr lvl="0"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b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𝐸𝐹</m:t>
                    </m:r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ctr"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Snip Diagonal Corner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2" y="35512"/>
                <a:ext cx="10522857" cy="3529247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nip Diagonal Corner Rectangle 49"/>
              <p:cNvSpPr/>
              <p:nvPr/>
            </p:nvSpPr>
            <p:spPr>
              <a:xfrm>
                <a:off x="834571" y="3870664"/>
                <a:ext cx="10522857" cy="1792187"/>
              </a:xfrm>
              <a:prstGeom prst="snip2DiagRect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Đáp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𝑬𝑭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Snip Diagonal Corner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1" y="3870664"/>
                <a:ext cx="10522857" cy="1792187"/>
              </a:xfrm>
              <a:prstGeom prst="snip2Diag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535428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296C036-F05C-8769-19F8-1E87C3621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194" y="9185"/>
            <a:ext cx="3533313" cy="328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nip Diagonal Corner Rectangle 39"/>
              <p:cNvSpPr/>
              <p:nvPr/>
            </p:nvSpPr>
            <p:spPr>
              <a:xfrm>
                <a:off x="834572" y="410935"/>
                <a:ext cx="10522857" cy="3113500"/>
              </a:xfrm>
              <a:prstGeom prst="snip2DiagRect">
                <a:avLst/>
              </a:prstGeom>
              <a:noFill/>
              <a:ln w="571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Câu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hỏi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5:</a:t>
                </a:r>
              </a:p>
              <a:p>
                <a:pPr lvl="0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𝐸𝐷</m:t>
                    </m:r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=4,5 </m:t>
                    </m:r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Snip Diagonal Corner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2" y="410935"/>
                <a:ext cx="10522857" cy="3113500"/>
              </a:xfrm>
              <a:prstGeom prst="snip2DiagRect">
                <a:avLst/>
              </a:prstGeom>
              <a:blipFill>
                <a:blip r:embed="rId4"/>
                <a:stretch>
                  <a:fillRect t="-192"/>
                </a:stretch>
              </a:blipFill>
              <a:ln w="5715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nip Diagonal Corner Rectangle 49"/>
              <p:cNvSpPr/>
              <p:nvPr/>
            </p:nvSpPr>
            <p:spPr>
              <a:xfrm>
                <a:off x="834571" y="4219123"/>
                <a:ext cx="10522857" cy="1604546"/>
              </a:xfrm>
              <a:prstGeom prst="snip2DiagRect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Đáp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Snip Diagonal Corner 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1" y="4219123"/>
                <a:ext cx="10522857" cy="1604546"/>
              </a:xfrm>
              <a:prstGeom prst="snip2Diag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7" y="5389797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106F023-5FAE-A10C-086D-5465A0236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53" y="347164"/>
            <a:ext cx="3437785" cy="333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nip Diagonal Corner Rectangle 39"/>
              <p:cNvSpPr/>
              <p:nvPr/>
            </p:nvSpPr>
            <p:spPr>
              <a:xfrm>
                <a:off x="834572" y="199623"/>
                <a:ext cx="10522857" cy="3953277"/>
              </a:xfrm>
              <a:prstGeom prst="snip2DiagRect">
                <a:avLst/>
              </a:prstGeom>
              <a:solidFill>
                <a:srgbClr val="002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Câu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hỏi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6: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Cho tam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giác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có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lượt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là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trung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điểm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của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𝐴𝐵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.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Phát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biểu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nào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sau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đây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sai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?</a:t>
                </a:r>
              </a:p>
              <a:p>
                <a:pPr marL="1428750" lvl="2" indent="-514350">
                  <a:buFontTx/>
                  <a:buAutoNum type="alphaUcPeriod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là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đường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trung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bình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của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tam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giác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1428750" lvl="2" indent="-514350">
                  <a:buFontTx/>
                  <a:buAutoNum type="alphaUcPeriod"/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song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song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với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1428750" lvl="2" indent="-514350">
                  <a:buFontTx/>
                  <a:buAutoNum type="alphaUcPeriod"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𝐷𝐸𝐶𝐵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là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hình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thang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cân</a:t>
                </a:r>
                <a:endParaRPr kumimoji="0" lang="en-US" sz="320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1428750" lvl="2" indent="-514350">
                  <a:buFontTx/>
                  <a:buAutoNum type="alphaUcPeriod"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có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độ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dài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bằng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320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nửa</a:t>
                </a:r>
                <a:r>
                  <a:rPr kumimoji="0" lang="en-US" sz="320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Snip Diagonal Corner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2" y="199623"/>
                <a:ext cx="10522857" cy="3953277"/>
              </a:xfrm>
              <a:prstGeom prst="snip2DiagRect">
                <a:avLst/>
              </a:prstGeom>
              <a:blipFill>
                <a:blip r:embed="rId4"/>
                <a:stretch>
                  <a:fillRect t="-26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Snip Diagonal Corner Rectangle 49"/>
          <p:cNvSpPr/>
          <p:nvPr/>
        </p:nvSpPr>
        <p:spPr>
          <a:xfrm>
            <a:off x="834572" y="4619625"/>
            <a:ext cx="10522857" cy="104978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53" y="5389797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9EC20B7-2E80-B540-F979-8D9D0274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3197" cy="7411536"/>
          </a:xfrm>
          <a:prstGeom prst="rect">
            <a:avLst/>
          </a:prstGeom>
        </p:spPr>
      </p:pic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B4F157E3-6433-C566-EDB6-F06EA9540826}"/>
              </a:ext>
            </a:extLst>
          </p:cNvPr>
          <p:cNvSpPr/>
          <p:nvPr/>
        </p:nvSpPr>
        <p:spPr>
          <a:xfrm>
            <a:off x="3921045" y="223106"/>
            <a:ext cx="4737762" cy="55133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!!1">
            <a:extLst>
              <a:ext uri="{FF2B5EF4-FFF2-40B4-BE49-F238E27FC236}">
                <a16:creationId xmlns:a16="http://schemas.microsoft.com/office/drawing/2014/main" id="{F9D66739-6E66-B1A7-FFD6-CBE83A7A7F29}"/>
              </a:ext>
            </a:extLst>
          </p:cNvPr>
          <p:cNvSpPr txBox="1"/>
          <p:nvPr/>
        </p:nvSpPr>
        <p:spPr>
          <a:xfrm>
            <a:off x="4081730" y="280501"/>
            <a:ext cx="4577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C05160-E152-8B9D-05D3-5C722F59C1C0}"/>
              </a:ext>
            </a:extLst>
          </p:cNvPr>
          <p:cNvSpPr txBox="1"/>
          <p:nvPr/>
        </p:nvSpPr>
        <p:spPr>
          <a:xfrm>
            <a:off x="1054951" y="1799549"/>
            <a:ext cx="100584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video, file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78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9">
            <a:extLst>
              <a:ext uri="{FF2B5EF4-FFF2-40B4-BE49-F238E27FC236}">
                <a16:creationId xmlns:a16="http://schemas.microsoft.com/office/drawing/2014/main" id="{B4F157E3-6433-C566-EDB6-F06EA9540826}"/>
              </a:ext>
            </a:extLst>
          </p:cNvPr>
          <p:cNvSpPr/>
          <p:nvPr/>
        </p:nvSpPr>
        <p:spPr>
          <a:xfrm>
            <a:off x="3921045" y="223106"/>
            <a:ext cx="4737762" cy="55133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!!1">
            <a:extLst>
              <a:ext uri="{FF2B5EF4-FFF2-40B4-BE49-F238E27FC236}">
                <a16:creationId xmlns:a16="http://schemas.microsoft.com/office/drawing/2014/main" id="{F9D66739-6E66-B1A7-FFD6-CBE83A7A7F29}"/>
              </a:ext>
            </a:extLst>
          </p:cNvPr>
          <p:cNvSpPr txBox="1"/>
          <p:nvPr/>
        </p:nvSpPr>
        <p:spPr>
          <a:xfrm>
            <a:off x="4081730" y="280501"/>
            <a:ext cx="4577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 descr="Kệ gỗ hình tam giác xếp chồng đựng đồ decor đẹp độc đáo, giá rẻ KG65">
            <a:extLst>
              <a:ext uri="{FF2B5EF4-FFF2-40B4-BE49-F238E27FC236}">
                <a16:creationId xmlns:a16="http://schemas.microsoft.com/office/drawing/2014/main" id="{3859DB6F-E710-265D-66D6-38DE6B15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8" y="2027636"/>
            <a:ext cx="5352200" cy="37657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6B1F5A-0A4E-9162-FDE4-11558E7A21E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Kệ gỗ hình tam giác đẹp màu óc chó decor cho gia đình, quán cafe KG74">
            <a:extLst>
              <a:ext uri="{FF2B5EF4-FFF2-40B4-BE49-F238E27FC236}">
                <a16:creationId xmlns:a16="http://schemas.microsoft.com/office/drawing/2014/main" id="{B29683E0-09BD-86C9-09B0-A6F5AD3E8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43" y="2027636"/>
            <a:ext cx="3443118" cy="40535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1E8416-F9F8-E14D-E68F-D340CA366A8D}"/>
              </a:ext>
            </a:extLst>
          </p:cNvPr>
          <p:cNvSpPr/>
          <p:nvPr/>
        </p:nvSpPr>
        <p:spPr>
          <a:xfrm>
            <a:off x="1082351" y="861116"/>
            <a:ext cx="9032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34290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2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701432"/>
            <a:ext cx="5717294" cy="64217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5" name="Rectangle 4"/>
          <p:cNvSpPr/>
          <p:nvPr/>
        </p:nvSpPr>
        <p:spPr>
          <a:xfrm>
            <a:off x="485191" y="2099671"/>
            <a:ext cx="1095413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Đọc lại toàn bộ nội dung bài đã học.</a:t>
            </a:r>
            <a:endParaRPr lang="en-US" sz="28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457200" marR="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Học thuộc: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(SGK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64);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 ( SGK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65);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31A5A874-1BB8-551E-A79C-CABDF6B6EF35}"/>
              </a:ext>
            </a:extLst>
          </p:cNvPr>
          <p:cNvCxnSpPr>
            <a:cxnSpLocks/>
          </p:cNvCxnSpPr>
          <p:nvPr/>
        </p:nvCxnSpPr>
        <p:spPr>
          <a:xfrm>
            <a:off x="6767805" y="3173962"/>
            <a:ext cx="18546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3779AC9-0545-AF30-C82B-03C7F8DA1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93" y="1163076"/>
            <a:ext cx="5261067" cy="45168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E9C81A1-C29F-A6C8-865A-BF3E75827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1" y="150211"/>
            <a:ext cx="945837" cy="478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D74C06F-52B8-CF4F-4543-940B738261D8}"/>
                  </a:ext>
                </a:extLst>
              </p:cNvPr>
              <p:cNvSpPr txBox="1"/>
              <p:nvPr/>
            </p:nvSpPr>
            <p:spPr>
              <a:xfrm>
                <a:off x="1112508" y="87116"/>
                <a:ext cx="1005484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29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mút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D74C06F-52B8-CF4F-4543-940B73826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08" y="87116"/>
                <a:ext cx="10054845" cy="954107"/>
              </a:xfrm>
              <a:prstGeom prst="rect">
                <a:avLst/>
              </a:prstGeom>
              <a:blipFill>
                <a:blip r:embed="rId4"/>
                <a:stretch>
                  <a:fillRect l="-1212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5331C07-F367-3F87-3FA5-24F94E1442C5}"/>
              </a:ext>
            </a:extLst>
          </p:cNvPr>
          <p:cNvSpPr txBox="1"/>
          <p:nvPr/>
        </p:nvSpPr>
        <p:spPr>
          <a:xfrm>
            <a:off x="1246891" y="5605135"/>
            <a:ext cx="943248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2842A367-0FFB-067E-1D20-CFA8A9C0D4BC}"/>
              </a:ext>
            </a:extLst>
          </p:cNvPr>
          <p:cNvSpPr/>
          <p:nvPr/>
        </p:nvSpPr>
        <p:spPr>
          <a:xfrm>
            <a:off x="6702490" y="3141305"/>
            <a:ext cx="65315" cy="65315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91A9EC9A-8CB0-7434-0C5C-FC531F377408}"/>
              </a:ext>
            </a:extLst>
          </p:cNvPr>
          <p:cNvSpPr/>
          <p:nvPr/>
        </p:nvSpPr>
        <p:spPr>
          <a:xfrm>
            <a:off x="8562391" y="3146327"/>
            <a:ext cx="65315" cy="65315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05E9A5C-0C85-7441-E285-6AC4ED0FF054}"/>
                  </a:ext>
                </a:extLst>
              </p:cNvPr>
              <p:cNvSpPr txBox="1"/>
              <p:nvPr/>
            </p:nvSpPr>
            <p:spPr>
              <a:xfrm>
                <a:off x="446678" y="1449880"/>
                <a:ext cx="4102173" cy="523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05E9A5C-0C85-7441-E285-6AC4ED0FF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1449880"/>
                <a:ext cx="4102173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9B247E8-E4FC-F09B-CD56-D8CD42C6E9F2}"/>
                  </a:ext>
                </a:extLst>
              </p:cNvPr>
              <p:cNvSpPr txBox="1"/>
              <p:nvPr/>
            </p:nvSpPr>
            <p:spPr>
              <a:xfrm>
                <a:off x="446677" y="1945403"/>
                <a:ext cx="4102173" cy="523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9B247E8-E4FC-F09B-CD56-D8CD42C6E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7" y="1945403"/>
                <a:ext cx="4102173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3464679-408C-FD50-ED36-9E9339D5FD93}"/>
                  </a:ext>
                </a:extLst>
              </p:cNvPr>
              <p:cNvSpPr txBox="1"/>
              <p:nvPr/>
            </p:nvSpPr>
            <p:spPr>
              <a:xfrm>
                <a:off x="181693" y="2691564"/>
                <a:ext cx="4606498" cy="1384995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th</a:t>
                </a:r>
                <a:r>
                  <a:rPr lang="en-US" sz="2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ẳng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3464679-408C-FD50-ED36-9E9339D5F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93" y="2691564"/>
                <a:ext cx="4606498" cy="1384995"/>
              </a:xfrm>
              <a:prstGeom prst="rect">
                <a:avLst/>
              </a:prstGeom>
              <a:blipFill>
                <a:blip r:embed="rId7"/>
                <a:stretch>
                  <a:fillRect l="-2778" t="-5702" b="-1096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B6E3F10-0A02-EC86-41CB-EE8F6FD762B6}"/>
              </a:ext>
            </a:extLst>
          </p:cNvPr>
          <p:cNvCxnSpPr>
            <a:cxnSpLocks/>
          </p:cNvCxnSpPr>
          <p:nvPr/>
        </p:nvCxnSpPr>
        <p:spPr>
          <a:xfrm>
            <a:off x="7310245" y="2504365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8980842-FA2E-48D6-BED1-864F4707FC09}"/>
              </a:ext>
            </a:extLst>
          </p:cNvPr>
          <p:cNvCxnSpPr>
            <a:cxnSpLocks/>
          </p:cNvCxnSpPr>
          <p:nvPr/>
        </p:nvCxnSpPr>
        <p:spPr>
          <a:xfrm>
            <a:off x="6081312" y="3726814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A8D98324-FA68-AF83-C368-5D8954E96C00}"/>
              </a:ext>
            </a:extLst>
          </p:cNvPr>
          <p:cNvCxnSpPr>
            <a:cxnSpLocks/>
          </p:cNvCxnSpPr>
          <p:nvPr/>
        </p:nvCxnSpPr>
        <p:spPr>
          <a:xfrm>
            <a:off x="8827771" y="3730059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9F50A101-653B-A0BD-E80B-26E7A94B786C}"/>
              </a:ext>
            </a:extLst>
          </p:cNvPr>
          <p:cNvCxnSpPr>
            <a:cxnSpLocks/>
          </p:cNvCxnSpPr>
          <p:nvPr/>
        </p:nvCxnSpPr>
        <p:spPr>
          <a:xfrm flipH="1">
            <a:off x="8819763" y="3735416"/>
            <a:ext cx="139487" cy="74578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DD01CCB4-9052-0360-5E33-E82AE44F765D}"/>
              </a:ext>
            </a:extLst>
          </p:cNvPr>
          <p:cNvCxnSpPr>
            <a:cxnSpLocks/>
          </p:cNvCxnSpPr>
          <p:nvPr/>
        </p:nvCxnSpPr>
        <p:spPr>
          <a:xfrm>
            <a:off x="8221411" y="2530309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E92E12D8-69A0-3E61-CCAE-0D013513C109}"/>
              </a:ext>
            </a:extLst>
          </p:cNvPr>
          <p:cNvCxnSpPr>
            <a:cxnSpLocks/>
          </p:cNvCxnSpPr>
          <p:nvPr/>
        </p:nvCxnSpPr>
        <p:spPr>
          <a:xfrm flipH="1">
            <a:off x="8213403" y="2535666"/>
            <a:ext cx="139487" cy="74578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95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 animBg="1"/>
      <p:bldP spid="20" grpId="1" animBg="1"/>
      <p:bldP spid="22" grpId="0" animBg="1"/>
      <p:bldP spid="22" grpId="1" animBg="1"/>
      <p:bldP spid="26" grpId="0"/>
      <p:bldP spid="27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31A5A874-1BB8-551E-A79C-CABDF6B6EF35}"/>
              </a:ext>
            </a:extLst>
          </p:cNvPr>
          <p:cNvCxnSpPr>
            <a:cxnSpLocks/>
          </p:cNvCxnSpPr>
          <p:nvPr/>
        </p:nvCxnSpPr>
        <p:spPr>
          <a:xfrm>
            <a:off x="8130012" y="2810069"/>
            <a:ext cx="18546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3779AC9-0545-AF30-C82B-03C7F8DA1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99183"/>
            <a:ext cx="5261067" cy="45168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2842A367-0FFB-067E-1D20-CFA8A9C0D4BC}"/>
              </a:ext>
            </a:extLst>
          </p:cNvPr>
          <p:cNvSpPr/>
          <p:nvPr/>
        </p:nvSpPr>
        <p:spPr>
          <a:xfrm>
            <a:off x="8064697" y="2777412"/>
            <a:ext cx="65315" cy="65315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91A9EC9A-8CB0-7434-0C5C-FC531F377408}"/>
              </a:ext>
            </a:extLst>
          </p:cNvPr>
          <p:cNvSpPr/>
          <p:nvPr/>
        </p:nvSpPr>
        <p:spPr>
          <a:xfrm>
            <a:off x="9924598" y="2782434"/>
            <a:ext cx="65315" cy="65315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B6E3F10-0A02-EC86-41CB-EE8F6FD762B6}"/>
              </a:ext>
            </a:extLst>
          </p:cNvPr>
          <p:cNvCxnSpPr>
            <a:cxnSpLocks/>
          </p:cNvCxnSpPr>
          <p:nvPr/>
        </p:nvCxnSpPr>
        <p:spPr>
          <a:xfrm>
            <a:off x="8672452" y="2140472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8980842-FA2E-48D6-BED1-864F4707FC09}"/>
              </a:ext>
            </a:extLst>
          </p:cNvPr>
          <p:cNvCxnSpPr>
            <a:cxnSpLocks/>
          </p:cNvCxnSpPr>
          <p:nvPr/>
        </p:nvCxnSpPr>
        <p:spPr>
          <a:xfrm>
            <a:off x="7443519" y="3362921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A8D98324-FA68-AF83-C368-5D8954E96C00}"/>
              </a:ext>
            </a:extLst>
          </p:cNvPr>
          <p:cNvCxnSpPr>
            <a:cxnSpLocks/>
          </p:cNvCxnSpPr>
          <p:nvPr/>
        </p:nvCxnSpPr>
        <p:spPr>
          <a:xfrm>
            <a:off x="10189978" y="3366166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9F50A101-653B-A0BD-E80B-26E7A94B786C}"/>
              </a:ext>
            </a:extLst>
          </p:cNvPr>
          <p:cNvCxnSpPr>
            <a:cxnSpLocks/>
          </p:cNvCxnSpPr>
          <p:nvPr/>
        </p:nvCxnSpPr>
        <p:spPr>
          <a:xfrm flipH="1">
            <a:off x="10181970" y="3371523"/>
            <a:ext cx="139487" cy="74578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DD01CCB4-9052-0360-5E33-E82AE44F765D}"/>
              </a:ext>
            </a:extLst>
          </p:cNvPr>
          <p:cNvCxnSpPr>
            <a:cxnSpLocks/>
          </p:cNvCxnSpPr>
          <p:nvPr/>
        </p:nvCxnSpPr>
        <p:spPr>
          <a:xfrm>
            <a:off x="9583618" y="2166416"/>
            <a:ext cx="121695" cy="92909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E92E12D8-69A0-3E61-CCAE-0D013513C109}"/>
              </a:ext>
            </a:extLst>
          </p:cNvPr>
          <p:cNvCxnSpPr>
            <a:cxnSpLocks/>
          </p:cNvCxnSpPr>
          <p:nvPr/>
        </p:nvCxnSpPr>
        <p:spPr>
          <a:xfrm flipH="1">
            <a:off x="9575610" y="2171773"/>
            <a:ext cx="139487" cy="74578"/>
          </a:xfrm>
          <a:prstGeom prst="line">
            <a:avLst/>
          </a:prstGeom>
          <a:ln w="25400">
            <a:solidFill>
              <a:srgbClr val="618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2FE1852-0754-8E8C-87D7-64929C0C317C}"/>
              </a:ext>
            </a:extLst>
          </p:cNvPr>
          <p:cNvSpPr txBox="1"/>
          <p:nvPr/>
        </p:nvSpPr>
        <p:spPr>
          <a:xfrm>
            <a:off x="246311" y="275963"/>
            <a:ext cx="34881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90D44C4-1508-1DD1-D7EC-1C4E7D5114F0}"/>
              </a:ext>
            </a:extLst>
          </p:cNvPr>
          <p:cNvSpPr txBox="1"/>
          <p:nvPr/>
        </p:nvSpPr>
        <p:spPr>
          <a:xfrm>
            <a:off x="246310" y="822594"/>
            <a:ext cx="34881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08C471E-B09E-9170-91A8-1A6C6794E219}"/>
              </a:ext>
            </a:extLst>
          </p:cNvPr>
          <p:cNvSpPr txBox="1"/>
          <p:nvPr/>
        </p:nvSpPr>
        <p:spPr>
          <a:xfrm>
            <a:off x="372805" y="1570112"/>
            <a:ext cx="5736727" cy="138499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35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!!1">
            <a:extLst>
              <a:ext uri="{FF2B5EF4-FFF2-40B4-BE49-F238E27FC236}">
                <a16:creationId xmlns:a16="http://schemas.microsoft.com/office/drawing/2014/main" id="{FFC27147-D68D-4E69-95BC-7BDA0CCA91A1}"/>
              </a:ext>
            </a:extLst>
          </p:cNvPr>
          <p:cNvSpPr txBox="1"/>
          <p:nvPr/>
        </p:nvSpPr>
        <p:spPr>
          <a:xfrm>
            <a:off x="3159488" y="80741"/>
            <a:ext cx="5397151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3D33A231-4390-4459-AFC4-7D02B7C2A11D}"/>
                  </a:ext>
                </a:extLst>
              </p:cNvPr>
              <p:cNvSpPr txBox="1"/>
              <p:nvPr/>
            </p:nvSpPr>
            <p:spPr>
              <a:xfrm>
                <a:off x="191390" y="2793249"/>
                <a:ext cx="7134797" cy="1361911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Đoạn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bình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vì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𝑁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cạnh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𝐴𝐵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𝐴𝐶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3D33A231-4390-4459-AFC4-7D02B7C2A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90" y="2793249"/>
                <a:ext cx="7134797" cy="1361911"/>
              </a:xfrm>
              <a:prstGeom prst="rect">
                <a:avLst/>
              </a:prstGeom>
              <a:blipFill>
                <a:blip r:embed="rId2"/>
                <a:stretch>
                  <a:fillRect l="-2050" t="-5357" r="-3330" b="-12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5" y="277484"/>
            <a:ext cx="1597385" cy="58477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55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18EF0B8-820C-9D76-9BE7-FE92BD3AAD76}"/>
                  </a:ext>
                </a:extLst>
              </p:cNvPr>
              <p:cNvSpPr txBox="1"/>
              <p:nvPr/>
            </p:nvSpPr>
            <p:spPr>
              <a:xfrm>
                <a:off x="273038" y="878366"/>
                <a:ext cx="657563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𝑀𝑄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18EF0B8-820C-9D76-9BE7-FE92BD3AA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38" y="878366"/>
                <a:ext cx="6575631" cy="1384995"/>
              </a:xfrm>
              <a:prstGeom prst="rect">
                <a:avLst/>
              </a:prstGeom>
              <a:blipFill>
                <a:blip r:embed="rId3"/>
                <a:stretch>
                  <a:fillRect l="-1948" t="-4405" r="-3154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5F568475-605B-02DD-A205-10D3C72D6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32" y="642124"/>
            <a:ext cx="4926427" cy="42434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1D5543D2-5D0C-B74B-0A48-7A5F66A77B06}"/>
              </a:ext>
            </a:extLst>
          </p:cNvPr>
          <p:cNvSpPr txBox="1"/>
          <p:nvPr/>
        </p:nvSpPr>
        <p:spPr>
          <a:xfrm>
            <a:off x="2533208" y="2157498"/>
            <a:ext cx="4792979" cy="6357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7">
                <a:extLst>
                  <a:ext uri="{FF2B5EF4-FFF2-40B4-BE49-F238E27FC236}">
                    <a16:creationId xmlns:a16="http://schemas.microsoft.com/office/drawing/2014/main" id="{2778A9C2-250A-3E52-A992-8A94A84539E9}"/>
                  </a:ext>
                </a:extLst>
              </p:cNvPr>
              <p:cNvSpPr txBox="1"/>
              <p:nvPr/>
            </p:nvSpPr>
            <p:spPr>
              <a:xfrm>
                <a:off x="109763" y="4159430"/>
                <a:ext cx="7615984" cy="1361911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Đoạn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𝑀𝑄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không là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bình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vì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𝑄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không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phải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cạnh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17">
                <a:extLst>
                  <a:ext uri="{FF2B5EF4-FFF2-40B4-BE49-F238E27FC236}">
                    <a16:creationId xmlns:a16="http://schemas.microsoft.com/office/drawing/2014/main" id="{2778A9C2-250A-3E52-A992-8A94A8453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63" y="4159430"/>
                <a:ext cx="7615984" cy="1361911"/>
              </a:xfrm>
              <a:prstGeom prst="rect">
                <a:avLst/>
              </a:prstGeom>
              <a:blipFill>
                <a:blip r:embed="rId5"/>
                <a:stretch>
                  <a:fillRect l="-1922" t="-5357" b="-12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7">
                <a:extLst>
                  <a:ext uri="{FF2B5EF4-FFF2-40B4-BE49-F238E27FC236}">
                    <a16:creationId xmlns:a16="http://schemas.microsoft.com/office/drawing/2014/main" id="{54A1F3CD-F43B-29A4-A4F9-297BEB8C4A1F}"/>
                  </a:ext>
                </a:extLst>
              </p:cNvPr>
              <p:cNvSpPr txBox="1"/>
              <p:nvPr/>
            </p:nvSpPr>
            <p:spPr>
              <a:xfrm>
                <a:off x="109764" y="5514122"/>
                <a:ext cx="10844376" cy="931024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Đoạn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𝑁𝑃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bình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vì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𝑁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𝑃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lần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trung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cạnh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𝐴𝐶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7">
                <a:extLst>
                  <a:ext uri="{FF2B5EF4-FFF2-40B4-BE49-F238E27FC236}">
                    <a16:creationId xmlns:a16="http://schemas.microsoft.com/office/drawing/2014/main" id="{54A1F3CD-F43B-29A4-A4F9-297BEB8C4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64" y="5514122"/>
                <a:ext cx="10844376" cy="931024"/>
              </a:xfrm>
              <a:prstGeom prst="rect">
                <a:avLst/>
              </a:prstGeom>
              <a:blipFill>
                <a:blip r:embed="rId6"/>
                <a:stretch>
                  <a:fillRect l="-1349" t="-8553" b="-19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1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6" grpId="0"/>
      <p:bldP spid="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!!1">
            <a:extLst>
              <a:ext uri="{FF2B5EF4-FFF2-40B4-BE49-F238E27FC236}">
                <a16:creationId xmlns:a16="http://schemas.microsoft.com/office/drawing/2014/main" id="{FFC27147-D68D-4E69-95BC-7BDA0CCA91A1}"/>
              </a:ext>
            </a:extLst>
          </p:cNvPr>
          <p:cNvSpPr txBox="1"/>
          <p:nvPr/>
        </p:nvSpPr>
        <p:spPr>
          <a:xfrm>
            <a:off x="3159488" y="80741"/>
            <a:ext cx="5397151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41D83A8D-4754-B297-4D46-BD22AE372E0C}"/>
              </a:ext>
            </a:extLst>
          </p:cNvPr>
          <p:cNvGrpSpPr/>
          <p:nvPr/>
        </p:nvGrpSpPr>
        <p:grpSpPr>
          <a:xfrm>
            <a:off x="380705" y="277484"/>
            <a:ext cx="1597385" cy="584775"/>
            <a:chOff x="5553075" y="3834690"/>
            <a:chExt cx="1828800" cy="618248"/>
          </a:xfrm>
        </p:grpSpPr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B0C71BB7-7E25-D015-86E7-7859C9C7FAC4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13" name="Straight Connector 23">
                <a:extLst>
                  <a:ext uri="{FF2B5EF4-FFF2-40B4-BE49-F238E27FC236}">
                    <a16:creationId xmlns:a16="http://schemas.microsoft.com/office/drawing/2014/main" id="{1C0F49D6-CA5D-1AFB-3B45-C84DAE3C5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4">
                <a:extLst>
                  <a:ext uri="{FF2B5EF4-FFF2-40B4-BE49-F238E27FC236}">
                    <a16:creationId xmlns:a16="http://schemas.microsoft.com/office/drawing/2014/main" id="{F5343937-DA5A-0DA6-0E46-24E0FDF23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5">
                <a:extLst>
                  <a:ext uri="{FF2B5EF4-FFF2-40B4-BE49-F238E27FC236}">
                    <a16:creationId xmlns:a16="http://schemas.microsoft.com/office/drawing/2014/main" id="{373FA3FC-EADD-25D3-21EC-82F3114805A7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F35AB995-7493-214F-F229-1745B9E271B5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55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18EF0B8-820C-9D76-9BE7-FE92BD3AAD76}"/>
                  </a:ext>
                </a:extLst>
              </p:cNvPr>
              <p:cNvSpPr txBox="1"/>
              <p:nvPr/>
            </p:nvSpPr>
            <p:spPr>
              <a:xfrm>
                <a:off x="273038" y="878366"/>
                <a:ext cx="657563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𝑀𝑄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18EF0B8-820C-9D76-9BE7-FE92BD3AA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38" y="878366"/>
                <a:ext cx="6575631" cy="1384995"/>
              </a:xfrm>
              <a:prstGeom prst="rect">
                <a:avLst/>
              </a:prstGeom>
              <a:blipFill>
                <a:blip r:embed="rId2"/>
                <a:stretch>
                  <a:fillRect l="-1948" t="-4405" r="-139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5F568475-605B-02DD-A205-10D3C72D6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32" y="642124"/>
            <a:ext cx="4926427" cy="424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!!3" descr="Wondering | Grappige gezichten, Smiley, Grappige plaatjes">
            <a:extLst>
              <a:ext uri="{FF2B5EF4-FFF2-40B4-BE49-F238E27FC236}">
                <a16:creationId xmlns:a16="http://schemas.microsoft.com/office/drawing/2014/main" id="{AA41F742-3C1A-AB3C-E1B6-FB92F4AB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" y="5335701"/>
            <a:ext cx="1118056" cy="13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ong bóng Ý nghĩ: Hình đám mây 17">
            <a:extLst>
              <a:ext uri="{FF2B5EF4-FFF2-40B4-BE49-F238E27FC236}">
                <a16:creationId xmlns:a16="http://schemas.microsoft.com/office/drawing/2014/main" id="{649BFB43-5862-D717-F722-8DDDA436F766}"/>
              </a:ext>
            </a:extLst>
          </p:cNvPr>
          <p:cNvSpPr/>
          <p:nvPr/>
        </p:nvSpPr>
        <p:spPr>
          <a:xfrm>
            <a:off x="655370" y="2149016"/>
            <a:ext cx="5962262" cy="2929976"/>
          </a:xfrm>
          <a:prstGeom prst="cloudCallout">
            <a:avLst>
              <a:gd name="adj1" fmla="val -45621"/>
              <a:gd name="adj2" fmla="val 65182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18C0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18C0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1D18B6-759A-3653-B967-51B304687572}"/>
              </a:ext>
            </a:extLst>
          </p:cNvPr>
          <p:cNvSpPr txBox="1"/>
          <p:nvPr/>
        </p:nvSpPr>
        <p:spPr>
          <a:xfrm>
            <a:off x="1619912" y="5257035"/>
            <a:ext cx="999544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1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!!1">
            <a:extLst>
              <a:ext uri="{FF2B5EF4-FFF2-40B4-BE49-F238E27FC236}">
                <a16:creationId xmlns:a16="http://schemas.microsoft.com/office/drawing/2014/main" id="{FFC27147-D68D-4E69-95BC-7BDA0CCA91A1}"/>
              </a:ext>
            </a:extLst>
          </p:cNvPr>
          <p:cNvSpPr txBox="1"/>
          <p:nvPr/>
        </p:nvSpPr>
        <p:spPr>
          <a:xfrm>
            <a:off x="3159488" y="80741"/>
            <a:ext cx="5397151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</a:p>
        </p:txBody>
      </p:sp>
      <p:sp>
        <p:nvSpPr>
          <p:cNvPr id="3" name="!!4">
            <a:extLst>
              <a:ext uri="{FF2B5EF4-FFF2-40B4-BE49-F238E27FC236}">
                <a16:creationId xmlns:a16="http://schemas.microsoft.com/office/drawing/2014/main" id="{7B75B117-070B-B22F-BE4D-5AC96DE275D3}"/>
              </a:ext>
            </a:extLst>
          </p:cNvPr>
          <p:cNvSpPr/>
          <p:nvPr/>
        </p:nvSpPr>
        <p:spPr>
          <a:xfrm>
            <a:off x="379302" y="718322"/>
            <a:ext cx="2475864" cy="523324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0C897FC-243F-B335-8F23-F0E52758A070}"/>
                  </a:ext>
                </a:extLst>
              </p:cNvPr>
              <p:cNvSpPr txBox="1"/>
              <p:nvPr/>
            </p:nvSpPr>
            <p:spPr>
              <a:xfrm>
                <a:off x="1097759" y="1326237"/>
                <a:ext cx="98190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 tam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0C897FC-243F-B335-8F23-F0E52758A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759" y="1326237"/>
                <a:ext cx="9819057" cy="523220"/>
              </a:xfrm>
              <a:prstGeom prst="rect">
                <a:avLst/>
              </a:prstGeom>
              <a:blipFill>
                <a:blip r:embed="rId2"/>
                <a:stretch>
                  <a:fillRect l="-124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Đám mây 7">
            <a:extLst>
              <a:ext uri="{FF2B5EF4-FFF2-40B4-BE49-F238E27FC236}">
                <a16:creationId xmlns:a16="http://schemas.microsoft.com/office/drawing/2014/main" id="{09FAACBB-CBE0-6246-682C-ED1404290ACE}"/>
              </a:ext>
            </a:extLst>
          </p:cNvPr>
          <p:cNvSpPr/>
          <p:nvPr/>
        </p:nvSpPr>
        <p:spPr>
          <a:xfrm>
            <a:off x="640640" y="2010556"/>
            <a:ext cx="6403972" cy="2356169"/>
          </a:xfrm>
          <a:prstGeom prst="cloud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2242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D74C06F-52B8-CF4F-4543-940B738261D8}"/>
                  </a:ext>
                </a:extLst>
              </p:cNvPr>
              <p:cNvSpPr txBox="1"/>
              <p:nvPr/>
            </p:nvSpPr>
            <p:spPr>
              <a:xfrm>
                <a:off x="424178" y="1381791"/>
                <a:ext cx="6523279" cy="2690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31).</a:t>
                </a: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hay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514350" indent="-514350">
                  <a:buAutoNum type="alphaLcParenR"/>
                </a:pP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D74C06F-52B8-CF4F-4543-940B73826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8" y="1381791"/>
                <a:ext cx="6523279" cy="2690673"/>
              </a:xfrm>
              <a:prstGeom prst="rect">
                <a:avLst/>
              </a:prstGeom>
              <a:blipFill>
                <a:blip r:embed="rId2"/>
                <a:stretch>
                  <a:fillRect l="-1963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0C69C1A-94DC-1ACE-E880-ADBB491C0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17" y="912382"/>
            <a:ext cx="1036322" cy="490044"/>
          </a:xfrm>
          <a:prstGeom prst="rect">
            <a:avLst/>
          </a:prstGeom>
        </p:spPr>
      </p:pic>
      <p:sp>
        <p:nvSpPr>
          <p:cNvPr id="23" name="!!1">
            <a:extLst>
              <a:ext uri="{FF2B5EF4-FFF2-40B4-BE49-F238E27FC236}">
                <a16:creationId xmlns:a16="http://schemas.microsoft.com/office/drawing/2014/main" id="{F91D1B6F-95F9-6AFB-BD17-A99CB01BECEE}"/>
              </a:ext>
            </a:extLst>
          </p:cNvPr>
          <p:cNvSpPr txBox="1"/>
          <p:nvPr/>
        </p:nvSpPr>
        <p:spPr>
          <a:xfrm>
            <a:off x="3268493" y="80741"/>
            <a:ext cx="4679005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pic>
        <p:nvPicPr>
          <p:cNvPr id="26" name="!!3">
            <a:extLst>
              <a:ext uri="{FF2B5EF4-FFF2-40B4-BE49-F238E27FC236}">
                <a16:creationId xmlns:a16="http://schemas.microsoft.com/office/drawing/2014/main" id="{46436820-9DC1-85E5-C2D6-36AE4DFDC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3" y="0"/>
            <a:ext cx="1226066" cy="109342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3566789-A7BE-4D88-D3A6-1FC171FDE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48" y="579367"/>
            <a:ext cx="4928797" cy="42445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7">
                <a:extLst>
                  <a:ext uri="{FF2B5EF4-FFF2-40B4-BE49-F238E27FC236}">
                    <a16:creationId xmlns:a16="http://schemas.microsoft.com/office/drawing/2014/main" id="{16B8DB2E-DE4F-1BFA-2BAF-A0A518EB6E4C}"/>
                  </a:ext>
                </a:extLst>
              </p:cNvPr>
              <p:cNvSpPr txBox="1"/>
              <p:nvPr/>
            </p:nvSpPr>
            <p:spPr>
              <a:xfrm>
                <a:off x="830723" y="4706853"/>
                <a:ext cx="9862159" cy="931024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vì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cạnh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đối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hình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vuông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trong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lưới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ô 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vuông</a:t>
                </a:r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7">
                <a:extLst>
                  <a:ext uri="{FF2B5EF4-FFF2-40B4-BE49-F238E27FC236}">
                    <a16:creationId xmlns:a16="http://schemas.microsoft.com/office/drawing/2014/main" id="{16B8DB2E-DE4F-1BFA-2BAF-A0A518EB6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23" y="4706853"/>
                <a:ext cx="9862159" cy="931024"/>
              </a:xfrm>
              <a:prstGeom prst="rect">
                <a:avLst/>
              </a:prstGeom>
              <a:blipFill>
                <a:blip r:embed="rId6"/>
                <a:stretch>
                  <a:fillRect l="-1483" t="-7843" b="-18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7">
            <a:extLst>
              <a:ext uri="{FF2B5EF4-FFF2-40B4-BE49-F238E27FC236}">
                <a16:creationId xmlns:a16="http://schemas.microsoft.com/office/drawing/2014/main" id="{85DBC800-AD9F-3D96-9708-4CB7CB12AFC4}"/>
              </a:ext>
            </a:extLst>
          </p:cNvPr>
          <p:cNvSpPr txBox="1"/>
          <p:nvPr/>
        </p:nvSpPr>
        <p:spPr>
          <a:xfrm>
            <a:off x="3327275" y="3843045"/>
            <a:ext cx="1212212" cy="63575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193BABB6-8129-E2BD-EB8C-F425D38C0241}"/>
                  </a:ext>
                </a:extLst>
              </p:cNvPr>
              <p:cNvSpPr txBox="1"/>
              <p:nvPr/>
            </p:nvSpPr>
            <p:spPr>
              <a:xfrm>
                <a:off x="1629878" y="5742294"/>
                <a:ext cx="3640772" cy="85670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𝐵𝐶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193BABB6-8129-E2BD-EB8C-F425D38C0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878" y="5742294"/>
                <a:ext cx="3640772" cy="856709"/>
              </a:xfrm>
              <a:prstGeom prst="rect">
                <a:avLst/>
              </a:prstGeom>
              <a:blipFill>
                <a:blip r:embed="rId7"/>
                <a:stretch>
                  <a:fillRect l="-401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57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!!3">
            <a:extLst>
              <a:ext uri="{FF2B5EF4-FFF2-40B4-BE49-F238E27FC236}">
                <a16:creationId xmlns:a16="http://schemas.microsoft.com/office/drawing/2014/main" id="{46436820-9DC1-85E5-C2D6-36AE4DFD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" y="0"/>
            <a:ext cx="1226066" cy="10934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D74C06F-52B8-CF4F-4543-940B738261D8}"/>
                  </a:ext>
                </a:extLst>
              </p:cNvPr>
              <p:cNvSpPr txBox="1"/>
              <p:nvPr/>
            </p:nvSpPr>
            <p:spPr>
              <a:xfrm>
                <a:off x="723313" y="1533473"/>
                <a:ext cx="70683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D74C06F-52B8-CF4F-4543-940B73826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13" y="1533473"/>
                <a:ext cx="7068304" cy="523220"/>
              </a:xfrm>
              <a:prstGeom prst="rect">
                <a:avLst/>
              </a:prstGeom>
              <a:blipFill>
                <a:blip r:embed="rId3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0C69C1A-94DC-1ACE-E880-ADBB491C0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17" y="912382"/>
            <a:ext cx="1036322" cy="490044"/>
          </a:xfrm>
          <a:prstGeom prst="rect">
            <a:avLst/>
          </a:prstGeom>
        </p:spPr>
      </p:pic>
      <p:sp>
        <p:nvSpPr>
          <p:cNvPr id="23" name="!!1">
            <a:extLst>
              <a:ext uri="{FF2B5EF4-FFF2-40B4-BE49-F238E27FC236}">
                <a16:creationId xmlns:a16="http://schemas.microsoft.com/office/drawing/2014/main" id="{F91D1B6F-95F9-6AFB-BD17-A99CB01BECEE}"/>
              </a:ext>
            </a:extLst>
          </p:cNvPr>
          <p:cNvSpPr txBox="1"/>
          <p:nvPr/>
        </p:nvSpPr>
        <p:spPr>
          <a:xfrm>
            <a:off x="3268493" y="80741"/>
            <a:ext cx="4679005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3000" b="1" kern="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3566789-A7BE-4D88-D3A6-1FC171FDE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48" y="579367"/>
            <a:ext cx="4928797" cy="42445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7">
                <a:extLst>
                  <a:ext uri="{FF2B5EF4-FFF2-40B4-BE49-F238E27FC236}">
                    <a16:creationId xmlns:a16="http://schemas.microsoft.com/office/drawing/2014/main" id="{16B8DB2E-DE4F-1BFA-2BAF-A0A518EB6E4C}"/>
                  </a:ext>
                </a:extLst>
              </p:cNvPr>
              <p:cNvSpPr txBox="1"/>
              <p:nvPr/>
            </p:nvSpPr>
            <p:spPr>
              <a:xfrm>
                <a:off x="2573885" y="2309342"/>
                <a:ext cx="2424585" cy="50013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𝐵𝐶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Box 17">
                <a:extLst>
                  <a:ext uri="{FF2B5EF4-FFF2-40B4-BE49-F238E27FC236}">
                    <a16:creationId xmlns:a16="http://schemas.microsoft.com/office/drawing/2014/main" id="{16B8DB2E-DE4F-1BFA-2BAF-A0A518EB6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885" y="2309342"/>
                <a:ext cx="2424585" cy="500137"/>
              </a:xfrm>
              <a:prstGeom prst="rect">
                <a:avLst/>
              </a:prstGeom>
              <a:blipFill>
                <a:blip r:embed="rId6"/>
                <a:stretch>
                  <a:fillRect t="-15854" b="-35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193BABB6-8129-E2BD-EB8C-F425D38C0241}"/>
                  </a:ext>
                </a:extLst>
              </p:cNvPr>
              <p:cNvSpPr txBox="1"/>
              <p:nvPr/>
            </p:nvSpPr>
            <p:spPr>
              <a:xfrm>
                <a:off x="2437079" y="3054576"/>
                <a:ext cx="3640772" cy="85670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𝐵𝐶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6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193BABB6-8129-E2BD-EB8C-F425D38C0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079" y="3054576"/>
                <a:ext cx="3640772" cy="856709"/>
              </a:xfrm>
              <a:prstGeom prst="rect">
                <a:avLst/>
              </a:prstGeom>
              <a:blipFill>
                <a:blip r:embed="rId7"/>
                <a:stretch>
                  <a:fillRect l="-4020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Ngoặc móc Trái 8">
            <a:extLst>
              <a:ext uri="{FF2B5EF4-FFF2-40B4-BE49-F238E27FC236}">
                <a16:creationId xmlns:a16="http://schemas.microsoft.com/office/drawing/2014/main" id="{EAB2E3AB-C864-271E-1CF8-6D580697088C}"/>
              </a:ext>
            </a:extLst>
          </p:cNvPr>
          <p:cNvSpPr/>
          <p:nvPr/>
        </p:nvSpPr>
        <p:spPr>
          <a:xfrm>
            <a:off x="2219322" y="2375548"/>
            <a:ext cx="354563" cy="1469832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̃i tên: Phải 13">
            <a:extLst>
              <a:ext uri="{FF2B5EF4-FFF2-40B4-BE49-F238E27FC236}">
                <a16:creationId xmlns:a16="http://schemas.microsoft.com/office/drawing/2014/main" id="{16892F16-D6F6-F91D-F10A-B465C481F8DD}"/>
              </a:ext>
            </a:extLst>
          </p:cNvPr>
          <p:cNvSpPr/>
          <p:nvPr/>
        </p:nvSpPr>
        <p:spPr>
          <a:xfrm>
            <a:off x="1558843" y="2932538"/>
            <a:ext cx="442371" cy="3469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Đám mây 14">
            <a:extLst>
              <a:ext uri="{FF2B5EF4-FFF2-40B4-BE49-F238E27FC236}">
                <a16:creationId xmlns:a16="http://schemas.microsoft.com/office/drawing/2014/main" id="{08556BA1-C3DB-C526-53E1-2F4F461D4B92}"/>
              </a:ext>
            </a:extLst>
          </p:cNvPr>
          <p:cNvSpPr/>
          <p:nvPr/>
        </p:nvSpPr>
        <p:spPr>
          <a:xfrm>
            <a:off x="1138566" y="4208672"/>
            <a:ext cx="6808931" cy="2356169"/>
          </a:xfrm>
          <a:prstGeom prst="cloud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618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668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9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8520</TotalTime>
  <Words>1903</Words>
  <Application>Microsoft Office PowerPoint</Application>
  <PresentationFormat>Màn hình rộng</PresentationFormat>
  <Paragraphs>168</Paragraphs>
  <Slides>29</Slides>
  <Notes>3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Rockwell</vt:lpstr>
      <vt:lpstr>Tahoma</vt:lpstr>
      <vt:lpstr>Times New Roman</vt:lpstr>
      <vt:lpstr>Wingdings</vt:lpstr>
      <vt:lpstr>Office Theme</vt:lpstr>
      <vt:lpstr>Equation</vt:lpstr>
      <vt:lpstr> ĐƯỜNG TRUNG BÌNH CỦA TAM GIÁC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NHOM ZALO TOAN THCS CANH DIEU</cp:lastModifiedBy>
  <cp:revision>386</cp:revision>
  <dcterms:created xsi:type="dcterms:W3CDTF">2021-06-07T13:44:30Z</dcterms:created>
  <dcterms:modified xsi:type="dcterms:W3CDTF">2023-08-10T07:38:17Z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