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4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4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4357-6AA3-4C50-93FB-C898D72F2686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8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9" r="17485"/>
          <a:stretch/>
        </p:blipFill>
        <p:spPr>
          <a:xfrm>
            <a:off x="2792522" y="2009869"/>
            <a:ext cx="4794281" cy="3999132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Wave 6"/>
          <p:cNvSpPr/>
          <p:nvPr/>
        </p:nvSpPr>
        <p:spPr>
          <a:xfrm>
            <a:off x="2664265" y="1629618"/>
            <a:ext cx="2657664" cy="2703215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8" name="Double Wave 7"/>
          <p:cNvSpPr/>
          <p:nvPr/>
        </p:nvSpPr>
        <p:spPr>
          <a:xfrm>
            <a:off x="5321929" y="1629617"/>
            <a:ext cx="2657664" cy="2703215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" name="Double Wave 8"/>
          <p:cNvSpPr/>
          <p:nvPr/>
        </p:nvSpPr>
        <p:spPr>
          <a:xfrm>
            <a:off x="2664265" y="3731458"/>
            <a:ext cx="2657664" cy="2645202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5321929" y="3731457"/>
            <a:ext cx="2657664" cy="2645202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35382" y="252755"/>
            <a:ext cx="6271548" cy="7061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153116" y="1044065"/>
            <a:ext cx="3926187" cy="5622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Explosion 1 1"/>
          <p:cNvSpPr/>
          <p:nvPr/>
        </p:nvSpPr>
        <p:spPr>
          <a:xfrm>
            <a:off x="175386" y="2586924"/>
            <a:ext cx="2000816" cy="2997415"/>
          </a:xfrm>
          <a:prstGeom prst="irregularSeal1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55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32915" y="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5263" y="0"/>
            <a:ext cx="2888810" cy="6609029"/>
          </a:xfrm>
          <a:prstGeom prst="irregularSeal1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50749" y="574777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9107" y="1005371"/>
            <a:ext cx="3824335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95135" y="1681598"/>
            <a:ext cx="7902922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59107" y="2195132"/>
            <a:ext cx="6263488" cy="560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82461" y="2632956"/>
            <a:ext cx="4123100" cy="560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26532" y="3266471"/>
            <a:ext cx="912362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82719" y="3733445"/>
            <a:ext cx="6269903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82719" y="4123286"/>
            <a:ext cx="452258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695135" y="4531400"/>
            <a:ext cx="686743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695135" y="4957014"/>
            <a:ext cx="686743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9" r="17485"/>
          <a:stretch/>
        </p:blipFill>
        <p:spPr>
          <a:xfrm>
            <a:off x="2792522" y="2009869"/>
            <a:ext cx="4794281" cy="3999132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21348" y="6101292"/>
            <a:ext cx="2227667" cy="4896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938" t="38432" r="14369" b="20995"/>
          <a:stretch/>
        </p:blipFill>
        <p:spPr>
          <a:xfrm>
            <a:off x="506994" y="1312753"/>
            <a:ext cx="4721215" cy="392920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64283" y="5044582"/>
            <a:ext cx="5666128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3" y="762727"/>
            <a:ext cx="3120456" cy="2322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80" y="3168910"/>
            <a:ext cx="2667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901" y="3105831"/>
            <a:ext cx="3003291" cy="177757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975480" y="4903727"/>
            <a:ext cx="5997308" cy="95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50465" y="5861664"/>
            <a:ext cx="952507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6747" y="495786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122" y="827375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696" b="43997"/>
          <a:stretch/>
        </p:blipFill>
        <p:spPr>
          <a:xfrm>
            <a:off x="4533841" y="683586"/>
            <a:ext cx="2970149" cy="1746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5425" b="8837"/>
          <a:stretch/>
        </p:blipFill>
        <p:spPr>
          <a:xfrm>
            <a:off x="5117711" y="4997513"/>
            <a:ext cx="2140200" cy="1679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2414" t="5755" r="17905" b="16027"/>
          <a:stretch/>
        </p:blipFill>
        <p:spPr>
          <a:xfrm>
            <a:off x="5095869" y="2429837"/>
            <a:ext cx="2087269" cy="28608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816" y="882055"/>
            <a:ext cx="4659097" cy="597594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7183138" y="1657601"/>
            <a:ext cx="1530036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80147" y="3587902"/>
            <a:ext cx="265273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012298" y="5689951"/>
            <a:ext cx="191176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220" y="3994346"/>
            <a:ext cx="4533841" cy="234284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khoa,trao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3723" y="1770843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475" y="3666653"/>
            <a:ext cx="4705569" cy="29476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723" y="1742765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02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5" r="7348" b="9102"/>
          <a:stretch/>
        </p:blipFill>
        <p:spPr>
          <a:xfrm>
            <a:off x="368172" y="1737483"/>
            <a:ext cx="11534115" cy="393373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686960" y="5892912"/>
            <a:ext cx="925868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86960" y="5932877"/>
            <a:ext cx="9258680" cy="676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5" r="7348" b="9102"/>
          <a:stretch/>
        </p:blipFill>
        <p:spPr>
          <a:xfrm>
            <a:off x="368172" y="1737483"/>
            <a:ext cx="11534115" cy="393373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5389" y="5975287"/>
            <a:ext cx="11796665" cy="593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5622" y="5975287"/>
            <a:ext cx="11926432" cy="6762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1482" y="5558045"/>
            <a:ext cx="11796665" cy="115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4" r="2291" b="5826"/>
          <a:stretch/>
        </p:blipFill>
        <p:spPr>
          <a:xfrm>
            <a:off x="-48284" y="1618279"/>
            <a:ext cx="11926431" cy="39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99722" y="6016754"/>
            <a:ext cx="10011626" cy="5848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4" r="2291" b="5826"/>
          <a:stretch/>
        </p:blipFill>
        <p:spPr>
          <a:xfrm>
            <a:off x="208230" y="1618279"/>
            <a:ext cx="11669917" cy="39397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81203" y="6016753"/>
            <a:ext cx="10011626" cy="584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8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990"/>
          <a:stretch/>
        </p:blipFill>
        <p:spPr>
          <a:xfrm>
            <a:off x="2634558" y="702879"/>
            <a:ext cx="9430693" cy="59526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2915" y="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26406" y="172525"/>
            <a:ext cx="2608152" cy="62192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</a:t>
            </a:r>
          </a:p>
        </p:txBody>
      </p:sp>
    </p:spTree>
    <p:extLst>
      <p:ext uri="{BB962C8B-B14F-4D97-AF65-F5344CB8AC3E}">
        <p14:creationId xmlns:p14="http://schemas.microsoft.com/office/powerpoint/2010/main" val="10532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756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TẾ BÀO- ĐƠN VỊ CƠ BẢN CỦA SỰ SỐNG</dc:title>
  <dc:creator>Microsoft account</dc:creator>
  <cp:lastModifiedBy>Nguyễn Phượng</cp:lastModifiedBy>
  <cp:revision>31</cp:revision>
  <dcterms:created xsi:type="dcterms:W3CDTF">2021-04-15T03:21:06Z</dcterms:created>
  <dcterms:modified xsi:type="dcterms:W3CDTF">2021-06-05T08:56:41Z</dcterms:modified>
</cp:coreProperties>
</file>