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79" r:id="rId3"/>
    <p:sldId id="480" r:id="rId4"/>
    <p:sldId id="485" r:id="rId5"/>
    <p:sldId id="4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6FB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4F572-62FF-4308-86B4-1A1A66F994B5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4" csCatId="colorful" phldr="1"/>
      <dgm:spPr/>
    </dgm:pt>
    <dgm:pt modelId="{BC4A7CEC-ACD5-49A5-9133-5A2C0FE2B134}">
      <dgm:prSet phldrT="[Text]" custT="1"/>
      <dgm:spPr/>
      <dgm:t>
        <a:bodyPr/>
        <a:lstStyle/>
        <a:p>
          <a:r>
            <a:rPr lang="en-SG" sz="2800" b="1" dirty="0" err="1"/>
            <a:t>Xác</a:t>
          </a:r>
          <a:r>
            <a:rPr lang="en-SG" sz="2800" b="1" dirty="0"/>
            <a:t> </a:t>
          </a:r>
          <a:r>
            <a:rPr lang="en-SG" sz="2800" b="1" dirty="0" err="1"/>
            <a:t>định</a:t>
          </a:r>
          <a:r>
            <a:rPr lang="en-SG" sz="2800" b="1" dirty="0"/>
            <a:t> </a:t>
          </a:r>
          <a:r>
            <a:rPr lang="en-SG" sz="2800" b="1" dirty="0" err="1"/>
            <a:t>mục</a:t>
          </a:r>
          <a:r>
            <a:rPr lang="en-SG" sz="2800" b="1" dirty="0"/>
            <a:t> </a:t>
          </a:r>
          <a:r>
            <a:rPr lang="en-SG" sz="2800" b="1" dirty="0" err="1"/>
            <a:t>tiêu</a:t>
          </a:r>
          <a:endParaRPr lang="en-SG" sz="2800" b="1" dirty="0"/>
        </a:p>
      </dgm:t>
    </dgm:pt>
    <dgm:pt modelId="{B008474C-6F59-441B-A277-AD03043F603F}" type="parTrans" cxnId="{80C26678-33EE-4DA2-B146-43526B58D73A}">
      <dgm:prSet/>
      <dgm:spPr/>
      <dgm:t>
        <a:bodyPr/>
        <a:lstStyle/>
        <a:p>
          <a:endParaRPr lang="en-SG" sz="2000"/>
        </a:p>
      </dgm:t>
    </dgm:pt>
    <dgm:pt modelId="{35B4B284-D94A-4DA7-B22D-814396A25A4A}" type="sibTrans" cxnId="{80C26678-33EE-4DA2-B146-43526B58D73A}">
      <dgm:prSet/>
      <dgm:spPr/>
      <dgm:t>
        <a:bodyPr/>
        <a:lstStyle/>
        <a:p>
          <a:endParaRPr lang="en-SG" sz="2000"/>
        </a:p>
      </dgm:t>
    </dgm:pt>
    <dgm:pt modelId="{F14F38E4-7AF3-4879-B953-B4518C887DC7}">
      <dgm:prSet phldrT="[Text]" custT="1"/>
      <dgm:spPr/>
      <dgm:t>
        <a:bodyPr/>
        <a:lstStyle/>
        <a:p>
          <a:r>
            <a:rPr lang="en-SG" sz="2800" b="1" dirty="0" err="1"/>
            <a:t>Kiểm</a:t>
          </a:r>
          <a:r>
            <a:rPr lang="en-SG" sz="2800" b="1" dirty="0"/>
            <a:t> </a:t>
          </a:r>
          <a:r>
            <a:rPr lang="en-SG" sz="2800" b="1" dirty="0" err="1"/>
            <a:t>tra</a:t>
          </a:r>
          <a:r>
            <a:rPr lang="en-SG" sz="2800" b="1" dirty="0"/>
            <a:t> </a:t>
          </a:r>
          <a:r>
            <a:rPr lang="en-SG" sz="2800" b="1" dirty="0" err="1"/>
            <a:t>dụng</a:t>
          </a:r>
          <a:r>
            <a:rPr lang="en-SG" sz="2800" b="1" dirty="0"/>
            <a:t> </a:t>
          </a:r>
          <a:r>
            <a:rPr lang="en-SG" sz="2800" b="1" dirty="0" err="1"/>
            <a:t>cụ</a:t>
          </a:r>
          <a:endParaRPr lang="en-SG" sz="2800" b="1" dirty="0"/>
        </a:p>
      </dgm:t>
    </dgm:pt>
    <dgm:pt modelId="{A305359E-7669-414C-B602-19289E5CB766}" type="parTrans" cxnId="{D8B10BF2-5813-49CF-A81A-D96321ADCF2F}">
      <dgm:prSet/>
      <dgm:spPr/>
      <dgm:t>
        <a:bodyPr/>
        <a:lstStyle/>
        <a:p>
          <a:endParaRPr lang="en-SG" sz="2000"/>
        </a:p>
      </dgm:t>
    </dgm:pt>
    <dgm:pt modelId="{71407975-1AF4-4E19-B934-772EF8A74719}" type="sibTrans" cxnId="{D8B10BF2-5813-49CF-A81A-D96321ADCF2F}">
      <dgm:prSet/>
      <dgm:spPr/>
      <dgm:t>
        <a:bodyPr/>
        <a:lstStyle/>
        <a:p>
          <a:endParaRPr lang="en-SG" sz="2000"/>
        </a:p>
      </dgm:t>
    </dgm:pt>
    <dgm:pt modelId="{FCE605B9-566E-4991-8B4A-E639643D6A24}">
      <dgm:prSet phldrT="[Text]" custT="1"/>
      <dgm:spPr/>
      <dgm:t>
        <a:bodyPr/>
        <a:lstStyle/>
        <a:p>
          <a:r>
            <a:rPr lang="en-SG" sz="2800" b="1" dirty="0" err="1"/>
            <a:t>Các</a:t>
          </a:r>
          <a:r>
            <a:rPr lang="en-SG" sz="2800" b="1" dirty="0"/>
            <a:t> </a:t>
          </a:r>
          <a:r>
            <a:rPr lang="en-SG" sz="2800" b="1" dirty="0" err="1"/>
            <a:t>bước</a:t>
          </a:r>
          <a:r>
            <a:rPr lang="en-SG" sz="2800" b="1" dirty="0"/>
            <a:t> </a:t>
          </a:r>
          <a:r>
            <a:rPr lang="en-SG" sz="2800" b="1" dirty="0" err="1"/>
            <a:t>làm</a:t>
          </a:r>
          <a:r>
            <a:rPr lang="en-SG" sz="2800" b="1" dirty="0"/>
            <a:t> </a:t>
          </a:r>
          <a:r>
            <a:rPr lang="en-SG" sz="2800" b="1" dirty="0" err="1"/>
            <a:t>tiêu</a:t>
          </a:r>
          <a:r>
            <a:rPr lang="en-SG" sz="2800" b="1" dirty="0"/>
            <a:t> </a:t>
          </a:r>
          <a:r>
            <a:rPr lang="en-SG" sz="2800" b="1" dirty="0" err="1"/>
            <a:t>bản</a:t>
          </a:r>
          <a:endParaRPr lang="en-SG" sz="2800" b="1" dirty="0"/>
        </a:p>
      </dgm:t>
    </dgm:pt>
    <dgm:pt modelId="{37B2B7B4-4F11-4468-8120-095325C31D04}" type="parTrans" cxnId="{DBBF7592-B565-46E5-AD3A-C1CB28088D72}">
      <dgm:prSet/>
      <dgm:spPr/>
      <dgm:t>
        <a:bodyPr/>
        <a:lstStyle/>
        <a:p>
          <a:endParaRPr lang="en-SG" sz="2000"/>
        </a:p>
      </dgm:t>
    </dgm:pt>
    <dgm:pt modelId="{51D3BABE-85C1-43DD-9210-BDD7FA109139}" type="sibTrans" cxnId="{DBBF7592-B565-46E5-AD3A-C1CB28088D72}">
      <dgm:prSet/>
      <dgm:spPr/>
      <dgm:t>
        <a:bodyPr/>
        <a:lstStyle/>
        <a:p>
          <a:endParaRPr lang="en-SG" sz="2000"/>
        </a:p>
      </dgm:t>
    </dgm:pt>
    <dgm:pt modelId="{FBF8008D-1099-4F21-AC33-B894A0C0B493}" type="pres">
      <dgm:prSet presAssocID="{8B74F572-62FF-4308-86B4-1A1A66F994B5}" presName="Name0" presStyleCnt="0">
        <dgm:presLayoutVars>
          <dgm:dir/>
          <dgm:resizeHandles val="exact"/>
        </dgm:presLayoutVars>
      </dgm:prSet>
      <dgm:spPr/>
    </dgm:pt>
    <dgm:pt modelId="{773FABFA-7230-4C6D-9B00-77C42D2EF316}" type="pres">
      <dgm:prSet presAssocID="{BC4A7CEC-ACD5-49A5-9133-5A2C0FE2B134}" presName="composite" presStyleCnt="0"/>
      <dgm:spPr/>
    </dgm:pt>
    <dgm:pt modelId="{A644F75E-0427-4499-ADC9-2395A5EDE04A}" type="pres">
      <dgm:prSet presAssocID="{BC4A7CEC-ACD5-49A5-9133-5A2C0FE2B134}" presName="bgChev" presStyleLbl="node1" presStyleIdx="0" presStyleCnt="3"/>
      <dgm:spPr/>
    </dgm:pt>
    <dgm:pt modelId="{195B92AB-1CF9-4BEB-AC31-AE79D5A23F0F}" type="pres">
      <dgm:prSet presAssocID="{BC4A7CEC-ACD5-49A5-9133-5A2C0FE2B134}" presName="txNode" presStyleLbl="fgAcc1" presStyleIdx="0" presStyleCnt="3">
        <dgm:presLayoutVars>
          <dgm:bulletEnabled val="1"/>
        </dgm:presLayoutVars>
      </dgm:prSet>
      <dgm:spPr/>
    </dgm:pt>
    <dgm:pt modelId="{F4F939BE-3D38-48BB-87D7-FEDEC21C5CAB}" type="pres">
      <dgm:prSet presAssocID="{35B4B284-D94A-4DA7-B22D-814396A25A4A}" presName="compositeSpace" presStyleCnt="0"/>
      <dgm:spPr/>
    </dgm:pt>
    <dgm:pt modelId="{C6D6E743-18B3-47DC-8CCF-8C098DFDC3D8}" type="pres">
      <dgm:prSet presAssocID="{F14F38E4-7AF3-4879-B953-B4518C887DC7}" presName="composite" presStyleCnt="0"/>
      <dgm:spPr/>
    </dgm:pt>
    <dgm:pt modelId="{B7D1A6D6-9907-44B8-993F-930153A578C3}" type="pres">
      <dgm:prSet presAssocID="{F14F38E4-7AF3-4879-B953-B4518C887DC7}" presName="bgChev" presStyleLbl="node1" presStyleIdx="1" presStyleCnt="3"/>
      <dgm:spPr/>
    </dgm:pt>
    <dgm:pt modelId="{D250E0EA-070C-4B38-AC2B-7906C01A8D43}" type="pres">
      <dgm:prSet presAssocID="{F14F38E4-7AF3-4879-B953-B4518C887DC7}" presName="txNode" presStyleLbl="fgAcc1" presStyleIdx="1" presStyleCnt="3">
        <dgm:presLayoutVars>
          <dgm:bulletEnabled val="1"/>
        </dgm:presLayoutVars>
      </dgm:prSet>
      <dgm:spPr/>
    </dgm:pt>
    <dgm:pt modelId="{D7CF97C0-7AFC-4F21-9356-E9B6BC9680A1}" type="pres">
      <dgm:prSet presAssocID="{71407975-1AF4-4E19-B934-772EF8A74719}" presName="compositeSpace" presStyleCnt="0"/>
      <dgm:spPr/>
    </dgm:pt>
    <dgm:pt modelId="{1DF8E50A-12A0-4541-ABDC-91D5ACFDBFFE}" type="pres">
      <dgm:prSet presAssocID="{FCE605B9-566E-4991-8B4A-E639643D6A24}" presName="composite" presStyleCnt="0"/>
      <dgm:spPr/>
    </dgm:pt>
    <dgm:pt modelId="{A35DF573-0EEC-4133-BB6D-F49979BC67EC}" type="pres">
      <dgm:prSet presAssocID="{FCE605B9-566E-4991-8B4A-E639643D6A24}" presName="bgChev" presStyleLbl="node1" presStyleIdx="2" presStyleCnt="3"/>
      <dgm:spPr/>
    </dgm:pt>
    <dgm:pt modelId="{8E776FA9-444C-4CB4-B8C2-DBBB767DCE28}" type="pres">
      <dgm:prSet presAssocID="{FCE605B9-566E-4991-8B4A-E639643D6A24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2376E816-CCB2-4110-BA01-107D3690E6B3}" type="presOf" srcId="{F14F38E4-7AF3-4879-B953-B4518C887DC7}" destId="{D250E0EA-070C-4B38-AC2B-7906C01A8D43}" srcOrd="0" destOrd="0" presId="urn:microsoft.com/office/officeart/2005/8/layout/chevronAccent+Icon"/>
    <dgm:cxn modelId="{2A9AC66C-E735-49E9-A94C-93F7FF418F83}" type="presOf" srcId="{FCE605B9-566E-4991-8B4A-E639643D6A24}" destId="{8E776FA9-444C-4CB4-B8C2-DBBB767DCE28}" srcOrd="0" destOrd="0" presId="urn:microsoft.com/office/officeart/2005/8/layout/chevronAccent+Icon"/>
    <dgm:cxn modelId="{DD93FB74-8E56-4FBD-AFD7-6666E02D7BB9}" type="presOf" srcId="{BC4A7CEC-ACD5-49A5-9133-5A2C0FE2B134}" destId="{195B92AB-1CF9-4BEB-AC31-AE79D5A23F0F}" srcOrd="0" destOrd="0" presId="urn:microsoft.com/office/officeart/2005/8/layout/chevronAccent+Icon"/>
    <dgm:cxn modelId="{80C26678-33EE-4DA2-B146-43526B58D73A}" srcId="{8B74F572-62FF-4308-86B4-1A1A66F994B5}" destId="{BC4A7CEC-ACD5-49A5-9133-5A2C0FE2B134}" srcOrd="0" destOrd="0" parTransId="{B008474C-6F59-441B-A277-AD03043F603F}" sibTransId="{35B4B284-D94A-4DA7-B22D-814396A25A4A}"/>
    <dgm:cxn modelId="{DBBF7592-B565-46E5-AD3A-C1CB28088D72}" srcId="{8B74F572-62FF-4308-86B4-1A1A66F994B5}" destId="{FCE605B9-566E-4991-8B4A-E639643D6A24}" srcOrd="2" destOrd="0" parTransId="{37B2B7B4-4F11-4468-8120-095325C31D04}" sibTransId="{51D3BABE-85C1-43DD-9210-BDD7FA109139}"/>
    <dgm:cxn modelId="{0B114BAC-213B-4FAC-9F6D-7836D7FBF034}" type="presOf" srcId="{8B74F572-62FF-4308-86B4-1A1A66F994B5}" destId="{FBF8008D-1099-4F21-AC33-B894A0C0B493}" srcOrd="0" destOrd="0" presId="urn:microsoft.com/office/officeart/2005/8/layout/chevronAccent+Icon"/>
    <dgm:cxn modelId="{D8B10BF2-5813-49CF-A81A-D96321ADCF2F}" srcId="{8B74F572-62FF-4308-86B4-1A1A66F994B5}" destId="{F14F38E4-7AF3-4879-B953-B4518C887DC7}" srcOrd="1" destOrd="0" parTransId="{A305359E-7669-414C-B602-19289E5CB766}" sibTransId="{71407975-1AF4-4E19-B934-772EF8A74719}"/>
    <dgm:cxn modelId="{806EEE42-D4DB-4D8A-BD00-252E53003197}" type="presParOf" srcId="{FBF8008D-1099-4F21-AC33-B894A0C0B493}" destId="{773FABFA-7230-4C6D-9B00-77C42D2EF316}" srcOrd="0" destOrd="0" presId="urn:microsoft.com/office/officeart/2005/8/layout/chevronAccent+Icon"/>
    <dgm:cxn modelId="{0341976C-2378-4311-8218-90350D959D7F}" type="presParOf" srcId="{773FABFA-7230-4C6D-9B00-77C42D2EF316}" destId="{A644F75E-0427-4499-ADC9-2395A5EDE04A}" srcOrd="0" destOrd="0" presId="urn:microsoft.com/office/officeart/2005/8/layout/chevronAccent+Icon"/>
    <dgm:cxn modelId="{1BC3464F-B5DC-46C2-9271-97EA15A7F50E}" type="presParOf" srcId="{773FABFA-7230-4C6D-9B00-77C42D2EF316}" destId="{195B92AB-1CF9-4BEB-AC31-AE79D5A23F0F}" srcOrd="1" destOrd="0" presId="urn:microsoft.com/office/officeart/2005/8/layout/chevronAccent+Icon"/>
    <dgm:cxn modelId="{1E9240FF-9B5A-4206-8266-B3E7FAE9E801}" type="presParOf" srcId="{FBF8008D-1099-4F21-AC33-B894A0C0B493}" destId="{F4F939BE-3D38-48BB-87D7-FEDEC21C5CAB}" srcOrd="1" destOrd="0" presId="urn:microsoft.com/office/officeart/2005/8/layout/chevronAccent+Icon"/>
    <dgm:cxn modelId="{2C3E540D-950C-4F35-A4D2-8C66B0C4AEBF}" type="presParOf" srcId="{FBF8008D-1099-4F21-AC33-B894A0C0B493}" destId="{C6D6E743-18B3-47DC-8CCF-8C098DFDC3D8}" srcOrd="2" destOrd="0" presId="urn:microsoft.com/office/officeart/2005/8/layout/chevronAccent+Icon"/>
    <dgm:cxn modelId="{851C4179-1A35-45C4-B1C0-3D199159D6CD}" type="presParOf" srcId="{C6D6E743-18B3-47DC-8CCF-8C098DFDC3D8}" destId="{B7D1A6D6-9907-44B8-993F-930153A578C3}" srcOrd="0" destOrd="0" presId="urn:microsoft.com/office/officeart/2005/8/layout/chevronAccent+Icon"/>
    <dgm:cxn modelId="{168F271A-4806-41CA-8C57-6110557507CD}" type="presParOf" srcId="{C6D6E743-18B3-47DC-8CCF-8C098DFDC3D8}" destId="{D250E0EA-070C-4B38-AC2B-7906C01A8D43}" srcOrd="1" destOrd="0" presId="urn:microsoft.com/office/officeart/2005/8/layout/chevronAccent+Icon"/>
    <dgm:cxn modelId="{86DFB460-2A26-4838-800B-B4C4B098018C}" type="presParOf" srcId="{FBF8008D-1099-4F21-AC33-B894A0C0B493}" destId="{D7CF97C0-7AFC-4F21-9356-E9B6BC9680A1}" srcOrd="3" destOrd="0" presId="urn:microsoft.com/office/officeart/2005/8/layout/chevronAccent+Icon"/>
    <dgm:cxn modelId="{41E9D3D3-E718-4954-9066-747E12052E7E}" type="presParOf" srcId="{FBF8008D-1099-4F21-AC33-B894A0C0B493}" destId="{1DF8E50A-12A0-4541-ABDC-91D5ACFDBFFE}" srcOrd="4" destOrd="0" presId="urn:microsoft.com/office/officeart/2005/8/layout/chevronAccent+Icon"/>
    <dgm:cxn modelId="{4F040AE2-5917-4587-B9ED-8AA04BEC77A5}" type="presParOf" srcId="{1DF8E50A-12A0-4541-ABDC-91D5ACFDBFFE}" destId="{A35DF573-0EEC-4133-BB6D-F49979BC67EC}" srcOrd="0" destOrd="0" presId="urn:microsoft.com/office/officeart/2005/8/layout/chevronAccent+Icon"/>
    <dgm:cxn modelId="{78EEF6D0-145B-4E19-A126-276570415F5C}" type="presParOf" srcId="{1DF8E50A-12A0-4541-ABDC-91D5ACFDBFFE}" destId="{8E776FA9-444C-4CB4-B8C2-DBBB767DCE2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F75E-0427-4499-ADC9-2395A5EDE04A}">
      <dsp:nvSpPr>
        <dsp:cNvPr id="0" name=""/>
        <dsp:cNvSpPr/>
      </dsp:nvSpPr>
      <dsp:spPr>
        <a:xfrm>
          <a:off x="1058" y="2067483"/>
          <a:ext cx="2660516" cy="1026959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B92AB-1CF9-4BEB-AC31-AE79D5A23F0F}">
      <dsp:nvSpPr>
        <dsp:cNvPr id="0" name=""/>
        <dsp:cNvSpPr/>
      </dsp:nvSpPr>
      <dsp:spPr>
        <a:xfrm>
          <a:off x="710530" y="2324223"/>
          <a:ext cx="2246658" cy="1026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/>
            <a:t>Xác</a:t>
          </a:r>
          <a:r>
            <a:rPr lang="en-SG" sz="2800" b="1" kern="1200" dirty="0"/>
            <a:t> </a:t>
          </a:r>
          <a:r>
            <a:rPr lang="en-SG" sz="2800" b="1" kern="1200" dirty="0" err="1"/>
            <a:t>định</a:t>
          </a:r>
          <a:r>
            <a:rPr lang="en-SG" sz="2800" b="1" kern="1200" dirty="0"/>
            <a:t> </a:t>
          </a:r>
          <a:r>
            <a:rPr lang="en-SG" sz="2800" b="1" kern="1200" dirty="0" err="1"/>
            <a:t>mục</a:t>
          </a:r>
          <a:r>
            <a:rPr lang="en-SG" sz="2800" b="1" kern="1200" dirty="0"/>
            <a:t> </a:t>
          </a:r>
          <a:r>
            <a:rPr lang="en-SG" sz="2800" b="1" kern="1200" dirty="0" err="1"/>
            <a:t>tiêu</a:t>
          </a:r>
          <a:endParaRPr lang="en-SG" sz="2800" b="1" kern="1200" dirty="0"/>
        </a:p>
      </dsp:txBody>
      <dsp:txXfrm>
        <a:off x="740609" y="2354302"/>
        <a:ext cx="2186500" cy="966801"/>
      </dsp:txXfrm>
    </dsp:sp>
    <dsp:sp modelId="{B7D1A6D6-9907-44B8-993F-930153A578C3}">
      <dsp:nvSpPr>
        <dsp:cNvPr id="0" name=""/>
        <dsp:cNvSpPr/>
      </dsp:nvSpPr>
      <dsp:spPr>
        <a:xfrm>
          <a:off x="3039960" y="2067483"/>
          <a:ext cx="2660516" cy="1026959"/>
        </a:xfrm>
        <a:prstGeom prst="chevron">
          <a:avLst>
            <a:gd name="adj" fmla="val 4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0E0EA-070C-4B38-AC2B-7906C01A8D43}">
      <dsp:nvSpPr>
        <dsp:cNvPr id="0" name=""/>
        <dsp:cNvSpPr/>
      </dsp:nvSpPr>
      <dsp:spPr>
        <a:xfrm>
          <a:off x="3749431" y="2324223"/>
          <a:ext cx="2246658" cy="1026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/>
            <a:t>Kiểm</a:t>
          </a:r>
          <a:r>
            <a:rPr lang="en-SG" sz="2800" b="1" kern="1200" dirty="0"/>
            <a:t> </a:t>
          </a:r>
          <a:r>
            <a:rPr lang="en-SG" sz="2800" b="1" kern="1200" dirty="0" err="1"/>
            <a:t>tra</a:t>
          </a:r>
          <a:r>
            <a:rPr lang="en-SG" sz="2800" b="1" kern="1200" dirty="0"/>
            <a:t> </a:t>
          </a:r>
          <a:r>
            <a:rPr lang="en-SG" sz="2800" b="1" kern="1200" dirty="0" err="1"/>
            <a:t>dụng</a:t>
          </a:r>
          <a:r>
            <a:rPr lang="en-SG" sz="2800" b="1" kern="1200" dirty="0"/>
            <a:t> </a:t>
          </a:r>
          <a:r>
            <a:rPr lang="en-SG" sz="2800" b="1" kern="1200" dirty="0" err="1"/>
            <a:t>cụ</a:t>
          </a:r>
          <a:endParaRPr lang="en-SG" sz="2800" b="1" kern="1200" dirty="0"/>
        </a:p>
      </dsp:txBody>
      <dsp:txXfrm>
        <a:off x="3779510" y="2354302"/>
        <a:ext cx="2186500" cy="966801"/>
      </dsp:txXfrm>
    </dsp:sp>
    <dsp:sp modelId="{A35DF573-0EEC-4133-BB6D-F49979BC67EC}">
      <dsp:nvSpPr>
        <dsp:cNvPr id="0" name=""/>
        <dsp:cNvSpPr/>
      </dsp:nvSpPr>
      <dsp:spPr>
        <a:xfrm>
          <a:off x="6078861" y="2067483"/>
          <a:ext cx="2660516" cy="1026959"/>
        </a:xfrm>
        <a:prstGeom prst="chevron">
          <a:avLst>
            <a:gd name="adj" fmla="val 4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76FA9-444C-4CB4-B8C2-DBBB767DCE28}">
      <dsp:nvSpPr>
        <dsp:cNvPr id="0" name=""/>
        <dsp:cNvSpPr/>
      </dsp:nvSpPr>
      <dsp:spPr>
        <a:xfrm>
          <a:off x="6788332" y="2324223"/>
          <a:ext cx="2246658" cy="1026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b="1" kern="1200" dirty="0" err="1"/>
            <a:t>Các</a:t>
          </a:r>
          <a:r>
            <a:rPr lang="en-SG" sz="2800" b="1" kern="1200" dirty="0"/>
            <a:t> </a:t>
          </a:r>
          <a:r>
            <a:rPr lang="en-SG" sz="2800" b="1" kern="1200" dirty="0" err="1"/>
            <a:t>bước</a:t>
          </a:r>
          <a:r>
            <a:rPr lang="en-SG" sz="2800" b="1" kern="1200" dirty="0"/>
            <a:t> </a:t>
          </a:r>
          <a:r>
            <a:rPr lang="en-SG" sz="2800" b="1" kern="1200" dirty="0" err="1"/>
            <a:t>làm</a:t>
          </a:r>
          <a:r>
            <a:rPr lang="en-SG" sz="2800" b="1" kern="1200" dirty="0"/>
            <a:t> </a:t>
          </a:r>
          <a:r>
            <a:rPr lang="en-SG" sz="2800" b="1" kern="1200" dirty="0" err="1"/>
            <a:t>tiêu</a:t>
          </a:r>
          <a:r>
            <a:rPr lang="en-SG" sz="2800" b="1" kern="1200" dirty="0"/>
            <a:t> </a:t>
          </a:r>
          <a:r>
            <a:rPr lang="en-SG" sz="2800" b="1" kern="1200" dirty="0" err="1"/>
            <a:t>bản</a:t>
          </a:r>
          <a:endParaRPr lang="en-SG" sz="2800" b="1" kern="1200" dirty="0"/>
        </a:p>
      </dsp:txBody>
      <dsp:txXfrm>
        <a:off x="6818411" y="2354302"/>
        <a:ext cx="2186500" cy="966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9E9D9-0A4E-48F2-8EC2-AF9809706781}" type="datetimeFigureOut">
              <a:rPr lang="en-SG" smtClean="0"/>
              <a:t>8/12/24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A275-ECBC-4A54-AA3B-71A70F10B50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854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664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57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467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016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289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24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87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083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16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65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99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C81C-C8D4-4FD3-AE20-D8982E16F603}" type="datetimeFigureOut">
              <a:rPr lang="en-SG" smtClean="0"/>
              <a:t>8/12/24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575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8D932-CB56-4E97-8D47-FCB7889D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9192" y="3131928"/>
            <a:ext cx="3828458" cy="3350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AAB9F8-C917-4A7C-8DE3-97529209408A}"/>
              </a:ext>
            </a:extLst>
          </p:cNvPr>
          <p:cNvSpPr txBox="1"/>
          <p:nvPr/>
        </p:nvSpPr>
        <p:spPr>
          <a:xfrm>
            <a:off x="319392" y="629363"/>
            <a:ext cx="111099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7200" b="1">
                <a:latin typeface="Cambria" panose="02040503050406030204" pitchFamily="18" charset="0"/>
                <a:ea typeface="Cambria" panose="02040503050406030204" pitchFamily="18" charset="0"/>
              </a:rPr>
              <a:t> 21</a:t>
            </a:r>
            <a:r>
              <a:rPr lang="en-US" sz="8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oogle Shape;550;p38">
            <a:extLst>
              <a:ext uri="{FF2B5EF4-FFF2-40B4-BE49-F238E27FC236}">
                <a16:creationId xmlns:a16="http://schemas.microsoft.com/office/drawing/2014/main" id="{F1D74A17-9DDB-4CAC-8619-B2A8521E4824}"/>
              </a:ext>
            </a:extLst>
          </p:cNvPr>
          <p:cNvGrpSpPr/>
          <p:nvPr/>
        </p:nvGrpSpPr>
        <p:grpSpPr>
          <a:xfrm>
            <a:off x="10906785" y="519409"/>
            <a:ext cx="894690" cy="627303"/>
            <a:chOff x="3241525" y="3039450"/>
            <a:chExt cx="494600" cy="312625"/>
          </a:xfrm>
        </p:grpSpPr>
        <p:sp>
          <p:nvSpPr>
            <p:cNvPr id="11" name="Google Shape;551;p38">
              <a:extLst>
                <a:ext uri="{FF2B5EF4-FFF2-40B4-BE49-F238E27FC236}">
                  <a16:creationId xmlns:a16="http://schemas.microsoft.com/office/drawing/2014/main" id="{E950BE80-BAF9-46C4-A6DC-0848204FC543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2;p38">
              <a:extLst>
                <a:ext uri="{FF2B5EF4-FFF2-40B4-BE49-F238E27FC236}">
                  <a16:creationId xmlns:a16="http://schemas.microsoft.com/office/drawing/2014/main" id="{B17B7009-7389-4724-A716-7B5C13415C1F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3BDDEB8-091C-4B1E-A06C-9BC4A0A1B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39" l="0" r="100000">
                        <a14:foregroundMark x1="47452" y1="12771" x2="47452" y2="12771"/>
                        <a14:foregroundMark x1="3185" y1="92771" x2="3185" y2="92771"/>
                        <a14:foregroundMark x1="2611" y1="93253" x2="47197" y2="12289"/>
                        <a14:foregroundMark x1="12420" y1="7229" x2="12420" y2="7229"/>
                        <a14:foregroundMark x1="12420" y1="7229" x2="58790" y2="95904"/>
                        <a14:foregroundMark x1="58790" y1="95904" x2="58790" y2="95904"/>
                        <a14:foregroundMark x1="54013" y1="65904" x2="54013" y2="65904"/>
                        <a14:foregroundMark x1="59045" y1="71446" x2="59045" y2="71446"/>
                        <a14:foregroundMark x1="64713" y1="83253" x2="64713" y2="83253"/>
                        <a14:foregroundMark x1="54586" y1="66867" x2="65287" y2="86386"/>
                        <a14:foregroundMark x1="31720" y1="42771" x2="31720" y2="42771"/>
                        <a14:foregroundMark x1="32038" y1="44096" x2="19554" y2="96386"/>
                        <a14:foregroundMark x1="19554" y1="96386" x2="19554" y2="96386"/>
                        <a14:foregroundMark x1="32930" y1="72289" x2="32930" y2="72289"/>
                        <a14:foregroundMark x1="43312" y1="95542" x2="43312" y2="95542"/>
                        <a14:foregroundMark x1="32038" y1="71807" x2="44522" y2="96867"/>
                        <a14:foregroundMark x1="53439" y1="96867" x2="53439" y2="96867"/>
                        <a14:foregroundMark x1="58471" y1="96867" x2="58471" y2="96867"/>
                        <a14:foregroundMark x1="58471" y1="96867" x2="52803" y2="95904"/>
                        <a14:foregroundMark x1="45414" y1="27229" x2="45414" y2="27229"/>
                        <a14:foregroundMark x1="47197" y1="13614" x2="32038" y2="10964"/>
                        <a14:foregroundMark x1="13312" y1="9518" x2="13312" y2="9518"/>
                        <a14:foregroundMark x1="3758" y1="93253" x2="3758" y2="93253"/>
                        <a14:foregroundMark x1="13885" y1="10482" x2="3503" y2="92289"/>
                        <a14:foregroundMark x1="17771" y1="26867" x2="17771" y2="26867"/>
                        <a14:foregroundMark x1="24013" y1="43614" x2="24013" y2="43614"/>
                        <a14:foregroundMark x1="24904" y1="53253" x2="23694" y2="44578"/>
                        <a14:foregroundMark x1="23694" y1="44578" x2="16242" y2="25060"/>
                        <a14:foregroundMark x1="24904" y1="43614" x2="8854" y2="42771"/>
                        <a14:foregroundMark x1="13567" y1="12289" x2="1720" y2="48675"/>
                        <a14:backgroundMark x1="88790" y1="1325" x2="88790" y2="1325"/>
                        <a14:backgroundMark x1="97134" y1="32771" x2="97134" y2="32771"/>
                        <a14:backgroundMark x1="98917" y1="10964" x2="98917" y2="10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3" y="3920308"/>
            <a:ext cx="2024372" cy="13228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982990-9609-4E37-8FCF-E431228B4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5" b="89796" l="0" r="989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347" y="4094904"/>
            <a:ext cx="2895304" cy="29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338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7B16617-F61D-427B-8F4A-4B7035D37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287965"/>
              </p:ext>
            </p:extLst>
          </p:nvPr>
        </p:nvGraphicFramePr>
        <p:xfrm>
          <a:off x="2603500" y="910166"/>
          <a:ext cx="9036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:a16="http://schemas.microsoft.com/office/drawing/2014/main" id="{D767E7C5-BA55-472B-A043-B4EEB64431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825" y="2943733"/>
            <a:ext cx="1952117" cy="195211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C37D78-E819-433A-A3F8-428F869F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6" y="1029814"/>
            <a:ext cx="8248650" cy="165623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Hoạt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động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nhóm</a:t>
            </a:r>
            <a:endParaRPr lang="en-US" sz="320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3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phút</a:t>
            </a:r>
            <a:endParaRPr lang="en-US" sz="320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3FBF8-A29E-475D-BBE5-254994B30925}"/>
              </a:ext>
            </a:extLst>
          </p:cNvPr>
          <p:cNvSpPr txBox="1"/>
          <p:nvPr/>
        </p:nvSpPr>
        <p:spPr>
          <a:xfrm>
            <a:off x="0" y="3005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3.BoosterNextFYBlackRegular-Sa" panose="02000A03000000020004" pitchFamily="2" charset="0"/>
              </a:rPr>
              <a:t>MỤC TIÊU, DỤNG CỤ, MẪU VẬT VÀ CÁCH TIẾN HÀNH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6D74D-C77B-4E39-871D-8492F2A0A42F}"/>
              </a:ext>
            </a:extLst>
          </p:cNvPr>
          <p:cNvSpPr txBox="1"/>
          <p:nvPr/>
        </p:nvSpPr>
        <p:spPr>
          <a:xfrm>
            <a:off x="3924300" y="427226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err="1">
                <a:solidFill>
                  <a:srgbClr val="FF0000"/>
                </a:solidFill>
              </a:rPr>
              <a:t>Mục</a:t>
            </a:r>
            <a:r>
              <a:rPr lang="en-SG" sz="2400" b="1" dirty="0">
                <a:solidFill>
                  <a:srgbClr val="FF0000"/>
                </a:solidFill>
              </a:rPr>
              <a:t> (I)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3C9B96-FF20-452C-82A3-22ACCE7E4781}"/>
              </a:ext>
            </a:extLst>
          </p:cNvPr>
          <p:cNvSpPr txBox="1"/>
          <p:nvPr/>
        </p:nvSpPr>
        <p:spPr>
          <a:xfrm>
            <a:off x="6572250" y="4357986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err="1">
                <a:solidFill>
                  <a:srgbClr val="FF0000"/>
                </a:solidFill>
              </a:rPr>
              <a:t>Mục</a:t>
            </a:r>
            <a:r>
              <a:rPr lang="en-SG" sz="2400" b="1" dirty="0">
                <a:solidFill>
                  <a:srgbClr val="FF0000"/>
                </a:solidFill>
              </a:rPr>
              <a:t> (II)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5799A-D4DF-4767-9797-406B913DA6E8}"/>
              </a:ext>
            </a:extLst>
          </p:cNvPr>
          <p:cNvSpPr txBox="1"/>
          <p:nvPr/>
        </p:nvSpPr>
        <p:spPr>
          <a:xfrm>
            <a:off x="9429750" y="436751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err="1">
                <a:solidFill>
                  <a:srgbClr val="FF0000"/>
                </a:solidFill>
              </a:rPr>
              <a:t>Mục</a:t>
            </a:r>
            <a:r>
              <a:rPr lang="en-SG" sz="2400" b="1" dirty="0">
                <a:solidFill>
                  <a:srgbClr val="FF0000"/>
                </a:solidFill>
              </a:rPr>
              <a:t> (III)</a:t>
            </a:r>
          </a:p>
        </p:txBody>
      </p:sp>
    </p:spTree>
    <p:extLst>
      <p:ext uri="{BB962C8B-B14F-4D97-AF65-F5344CB8AC3E}">
        <p14:creationId xmlns:p14="http://schemas.microsoft.com/office/powerpoint/2010/main" val="157342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3A102-C6ED-4478-B05C-6A82DE21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295400"/>
            <a:ext cx="2619375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677579-ECEC-43D2-936F-652FCF2D4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62" y="1433512"/>
            <a:ext cx="2295525" cy="1476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5384D-C142-4ACA-A7D1-D1A0A8A38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99" y="1476374"/>
            <a:ext cx="2033588" cy="1547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DCDF82-21BF-4F72-80D3-433FF54A1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099" y="1200150"/>
            <a:ext cx="1828800" cy="2019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34AC96-EF9A-4DF6-AE52-A7D688FDE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312" y="3929064"/>
            <a:ext cx="1085850" cy="1628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CF6296-BE55-4EAD-A64A-0F59A75AF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102" y="4000501"/>
            <a:ext cx="2343150" cy="160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BCB8D-4187-42AD-857D-ABA082A47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193" y="3962401"/>
            <a:ext cx="1895475" cy="16383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B03A2A-7ED4-434B-A0FA-FE0D8A7115A4}"/>
              </a:ext>
            </a:extLst>
          </p:cNvPr>
          <p:cNvSpPr txBox="1"/>
          <p:nvPr/>
        </p:nvSpPr>
        <p:spPr>
          <a:xfrm>
            <a:off x="2947987" y="4463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SG" sz="3200" b="1" dirty="0" err="1"/>
              <a:t>dụng</a:t>
            </a:r>
            <a:r>
              <a:rPr lang="en-SG" sz="3200" b="1" dirty="0"/>
              <a:t> </a:t>
            </a:r>
            <a:r>
              <a:rPr lang="en-SG" sz="3200" b="1" dirty="0" err="1"/>
              <a:t>cụ</a:t>
            </a:r>
            <a:endParaRPr lang="en-SG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7DCAEC-1199-4290-ADAB-842C5BE63284}"/>
              </a:ext>
            </a:extLst>
          </p:cNvPr>
          <p:cNvSpPr txBox="1"/>
          <p:nvPr/>
        </p:nvSpPr>
        <p:spPr>
          <a:xfrm>
            <a:off x="4552950" y="3024187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FF0000"/>
                </a:solidFill>
              </a:rPr>
              <a:t>lamen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472DB-FAAA-4202-B348-BD677CDEFD31}"/>
              </a:ext>
            </a:extLst>
          </p:cNvPr>
          <p:cNvSpPr txBox="1"/>
          <p:nvPr/>
        </p:nvSpPr>
        <p:spPr>
          <a:xfrm>
            <a:off x="7134224" y="3100149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FF0000"/>
                </a:solidFill>
              </a:rPr>
              <a:t>Lam </a:t>
            </a:r>
            <a:r>
              <a:rPr lang="en-SG" dirty="0" err="1">
                <a:solidFill>
                  <a:srgbClr val="FF0000"/>
                </a:solidFill>
              </a:rPr>
              <a:t>kính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4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703479-763B-4212-8F93-D2A86A6291A8}"/>
              </a:ext>
            </a:extLst>
          </p:cNvPr>
          <p:cNvSpPr txBox="1"/>
          <p:nvPr/>
        </p:nvSpPr>
        <p:spPr>
          <a:xfrm>
            <a:off x="2971800" y="3534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THẢO LUẬN</a:t>
            </a:r>
            <a:endParaRPr lang="en-SG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0C2C9-1815-471A-AA96-13DA3E7AF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14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4" y="353496"/>
            <a:ext cx="3442471" cy="3143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42CD9-0A6D-4DD3-B1A6-C8EEE31E9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07" y="539852"/>
            <a:ext cx="3116179" cy="2957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97E0BB-73B1-42D9-97B6-79A5D7257705}"/>
              </a:ext>
            </a:extLst>
          </p:cNvPr>
          <p:cNvSpPr txBox="1"/>
          <p:nvPr/>
        </p:nvSpPr>
        <p:spPr>
          <a:xfrm>
            <a:off x="660014" y="3257161"/>
            <a:ext cx="60960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:………………………….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:…………………..</a:t>
            </a:r>
            <a:endParaRPr lang="en-SG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9EFF5-DA48-4D77-895D-1FD0695D9A50}"/>
              </a:ext>
            </a:extLst>
          </p:cNvPr>
          <p:cNvSpPr txBox="1"/>
          <p:nvPr/>
        </p:nvSpPr>
        <p:spPr>
          <a:xfrm>
            <a:off x="6581775" y="3333361"/>
            <a:ext cx="60960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:………………………….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:…………………..</a:t>
            </a:r>
            <a:endParaRPr lang="en-SG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13F2B-B269-4763-930E-EAAC2CD7B0AF}"/>
              </a:ext>
            </a:extLst>
          </p:cNvPr>
          <p:cNvSpPr txBox="1"/>
          <p:nvPr/>
        </p:nvSpPr>
        <p:spPr>
          <a:xfrm>
            <a:off x="557212" y="4974971"/>
            <a:ext cx="11077575" cy="1315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SG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8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8F6726D-6984-4C45-8C2A-CBD0598C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85" y="3429000"/>
            <a:ext cx="4384289" cy="30880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ACB696-9D25-4B2C-88CF-0A337478F0D0}"/>
              </a:ext>
            </a:extLst>
          </p:cNvPr>
          <p:cNvSpPr txBox="1">
            <a:spLocks/>
          </p:cNvSpPr>
          <p:nvPr/>
        </p:nvSpPr>
        <p:spPr>
          <a:xfrm>
            <a:off x="389059" y="928819"/>
            <a:ext cx="10338435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3200" b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HS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làm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việc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nhân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3200" b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	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A3.NotoSans-San" panose="020B0502040504020204" pitchFamily="34" charset="0"/>
              </a:rPr>
              <a:t>T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SG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b="1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96E05D9-1CDA-402F-8080-36D3D88EE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4506" y="3725643"/>
            <a:ext cx="2042310" cy="2042310"/>
          </a:xfrm>
          <a:prstGeom prst="rect">
            <a:avLst/>
          </a:prstGeom>
        </p:spPr>
      </p:pic>
      <p:grpSp>
        <p:nvGrpSpPr>
          <p:cNvPr id="6" name="Google Shape;557;p38">
            <a:extLst>
              <a:ext uri="{FF2B5EF4-FFF2-40B4-BE49-F238E27FC236}">
                <a16:creationId xmlns:a16="http://schemas.microsoft.com/office/drawing/2014/main" id="{2A0A1ACD-02BE-426D-A0DC-907161841FEE}"/>
              </a:ext>
            </a:extLst>
          </p:cNvPr>
          <p:cNvGrpSpPr/>
          <p:nvPr/>
        </p:nvGrpSpPr>
        <p:grpSpPr>
          <a:xfrm>
            <a:off x="10727593" y="255372"/>
            <a:ext cx="1626332" cy="2042310"/>
            <a:chOff x="3955900" y="2984500"/>
            <a:chExt cx="414000" cy="422525"/>
          </a:xfrm>
        </p:grpSpPr>
        <p:sp>
          <p:nvSpPr>
            <p:cNvPr id="7" name="Google Shape;558;p38">
              <a:extLst>
                <a:ext uri="{FF2B5EF4-FFF2-40B4-BE49-F238E27FC236}">
                  <a16:creationId xmlns:a16="http://schemas.microsoft.com/office/drawing/2014/main" id="{5967CD89-71E7-467B-A620-4F909B3F91EB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9;p38">
              <a:extLst>
                <a:ext uri="{FF2B5EF4-FFF2-40B4-BE49-F238E27FC236}">
                  <a16:creationId xmlns:a16="http://schemas.microsoft.com/office/drawing/2014/main" id="{1B48AEF7-E9A8-49A7-9721-D2F4C49DFD4E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0;p38">
              <a:extLst>
                <a:ext uri="{FF2B5EF4-FFF2-40B4-BE49-F238E27FC236}">
                  <a16:creationId xmlns:a16="http://schemas.microsoft.com/office/drawing/2014/main" id="{B3816283-1A6B-4230-BB7F-18FBEFD4D54B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298C7-7F6E-4471-BF46-6F137ED68869}"/>
              </a:ext>
            </a:extLst>
          </p:cNvPr>
          <p:cNvSpPr txBox="1"/>
          <p:nvPr/>
        </p:nvSpPr>
        <p:spPr>
          <a:xfrm>
            <a:off x="0" y="1341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</p:spTree>
    <p:extLst>
      <p:ext uri="{BB962C8B-B14F-4D97-AF65-F5344CB8AC3E}">
        <p14:creationId xmlns:p14="http://schemas.microsoft.com/office/powerpoint/2010/main" val="314119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159</Words>
  <Application>Microsoft Macintosh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A3.BoosterNextFYBlackRegular-Sa</vt:lpstr>
      <vt:lpstr>A3.NotoSans-San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nhungglalas@gmail.com</cp:lastModifiedBy>
  <cp:revision>113</cp:revision>
  <dcterms:created xsi:type="dcterms:W3CDTF">2020-12-29T17:49:09Z</dcterms:created>
  <dcterms:modified xsi:type="dcterms:W3CDTF">2024-12-08T11:47:55Z</dcterms:modified>
</cp:coreProperties>
</file>